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795" r:id="rId7"/>
    <p:sldId id="802" r:id="rId8"/>
    <p:sldId id="801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000000"/>
    <a:srgbClr val="5C88D0"/>
    <a:srgbClr val="72AF2F"/>
    <a:srgbClr val="2A6EA8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110" d="100"/>
          <a:sy n="110" d="100"/>
        </p:scale>
        <p:origin x="13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6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91890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737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SA3#111, </a:t>
            </a:r>
            <a:r>
              <a:rPr lang="en-US" altLang="zh-CN" sz="1200" dirty="0" smtClean="0">
                <a:solidFill>
                  <a:schemeClr val="bg1"/>
                </a:solidFill>
              </a:rPr>
              <a:t>May 2</a:t>
            </a:r>
            <a:r>
              <a:rPr lang="en-GB" altLang="de-DE" sz="1200" dirty="0" smtClean="0">
                <a:solidFill>
                  <a:schemeClr val="bg1"/>
                </a:solidFill>
              </a:rPr>
              <a:t>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smtClean="0"/>
              <a:t>SA WG3 Status report for FS_EDGE_Ph2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>
            <a:spLocks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b="1" kern="0" smtClean="0"/>
              <a:t/>
            </a:r>
            <a:br>
              <a:rPr lang="en-US" altLang="en-US" sz="2000" b="1" kern="0" smtClean="0"/>
            </a:br>
            <a:r>
              <a:rPr lang="en-US" altLang="zh-CN" sz="1800" b="1" kern="0" smtClean="0">
                <a:latin typeface="Arial" charset="0"/>
              </a:rPr>
              <a:t>Bo Zhang</a:t>
            </a:r>
            <a:endParaRPr lang="en-GB" sz="1800" b="1" kern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kern="0" smtClean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33.739 v0.8.0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scope, 9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issues, and 34 solutions.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altLang="zh-CN" sz="1600" dirty="0"/>
              <a:t>TR 23.700-48: "5G System Enhancements for Edge Computing; Phase 2"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Also approved by SA plenary.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SA6 </a:t>
            </a:r>
            <a:r>
              <a:rPr lang="en-US" altLang="zh-CN" sz="1600" dirty="0"/>
              <a:t>SID </a:t>
            </a:r>
            <a:r>
              <a:rPr lang="en-US" altLang="zh-CN" sz="1600" dirty="0" smtClean="0"/>
              <a:t>(</a:t>
            </a:r>
            <a:r>
              <a:rPr lang="en-GB" altLang="zh-CN" sz="1600" dirty="0"/>
              <a:t>TR 23.700-98: "</a:t>
            </a:r>
            <a:r>
              <a:rPr lang="en-IN" altLang="zh-CN" sz="1600" dirty="0"/>
              <a:t>Study on Enhanced architecture for enabling Edge Applications</a:t>
            </a:r>
            <a:r>
              <a:rPr lang="en-GB" altLang="zh-CN" sz="1600" dirty="0"/>
              <a:t> "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Also approved by SA </a:t>
            </a:r>
            <a:r>
              <a:rPr lang="en-US" altLang="zh-CN" sz="1600" dirty="0" smtClean="0"/>
              <a:t>plenary.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SA3#111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29019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 of support for Edge Computing —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Q3-2023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90%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33.739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1478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46619621"/>
              </p:ext>
            </p:extLst>
          </p:nvPr>
        </p:nvGraphicFramePr>
        <p:xfrm>
          <a:off x="454282" y="1373892"/>
          <a:ext cx="8474973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7524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3039291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  <a:gridCol w="2328158"/>
              </a:tblGrid>
              <a:tr h="310665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</a:t>
                      </a:r>
                      <a:r>
                        <a:rPr lang="en-US" sz="1600" dirty="0" smtClean="0"/>
                        <a:t>status (TR)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DraftCR</a:t>
                      </a:r>
                      <a:r>
                        <a:rPr lang="en-US" sz="1600" dirty="0" smtClean="0"/>
                        <a:t> preparation</a:t>
                      </a:r>
                      <a:r>
                        <a:rPr lang="en-US" sz="1600" baseline="0" dirty="0" smtClean="0"/>
                        <a:t> (TS)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400875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#1.1: How to authorize PDU session to support local traffic routing to access an EHE in the VPLMN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concluded</a:t>
                      </a:r>
                      <a:endParaRPr lang="en-US" sz="11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No</a:t>
                      </a:r>
                      <a:endParaRPr lang="en-US" sz="11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40087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#1.2: Security of EAS discovery procedure via V-EASDF in VPLMN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Mainly concluded </a:t>
                      </a:r>
                      <a:r>
                        <a:rPr lang="en-US" sz="1100" dirty="0" smtClean="0"/>
                        <a:t>with two</a:t>
                      </a:r>
                      <a:r>
                        <a:rPr lang="en-US" sz="1100" baseline="0" dirty="0" smtClean="0"/>
                        <a:t> common issues on non-roaming and communication between V-EASDF and H-EASDF/DNS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Yes on the security information distribution.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10665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#2.1: Authentication and authorization of the EEC/UE by the ECS/EES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concluded</a:t>
                      </a:r>
                      <a:endParaRPr lang="en-US" altLang="zh-CN" sz="11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 smtClean="0"/>
                        <a:t>Ongoing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CN" sz="1100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34395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#2.2: Authentication mechanism selection between EEC and ECS/EES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concluded</a:t>
                      </a:r>
                      <a:endParaRPr lang="en-US" altLang="zh-CN" sz="11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 smtClean="0"/>
                        <a:t>Ongoing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3106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#2.3: Authentication and Authorization between V-ECS and H-ECS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</a:rPr>
                        <a:t>Concluded.</a:t>
                      </a:r>
                      <a:endParaRPr lang="en-US" altLang="zh-CN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 smtClean="0"/>
                        <a:t>Yes</a:t>
                      </a:r>
                    </a:p>
                    <a:p>
                      <a:endParaRPr lang="en-US" altLang="zh-CN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3106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#2.4: Transport security for the EDGE10 interface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concluded</a:t>
                      </a:r>
                      <a:endParaRPr lang="en-US" altLang="zh-CN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 smtClean="0"/>
                        <a:t>Yes </a:t>
                      </a:r>
                    </a:p>
                    <a:p>
                      <a:endParaRPr lang="en-US" altLang="zh-CN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  <a:tr h="35409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#2.5: Authentication and Authorization between AC and EEC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 smtClean="0"/>
                        <a:t>concluded</a:t>
                      </a:r>
                    </a:p>
                    <a:p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 smtClean="0"/>
                        <a:t>Yes </a:t>
                      </a:r>
                    </a:p>
                    <a:p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409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#2.6: New KI on authorization between </a:t>
                      </a:r>
                      <a:r>
                        <a:rPr lang="en-US" sz="1100" dirty="0" err="1" smtClean="0"/>
                        <a:t>EESes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>
                          <a:solidFill>
                            <a:schemeClr val="tx1"/>
                          </a:solidFill>
                        </a:rPr>
                        <a:t>Mainly concluded 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</a:rPr>
                        <a:t>with one issue on </a:t>
                      </a:r>
                      <a:r>
                        <a:rPr lang="en-US" altLang="zh-CN" sz="1100" b="1" dirty="0" smtClean="0">
                          <a:solidFill>
                            <a:schemeClr val="tx1"/>
                          </a:solidFill>
                        </a:rPr>
                        <a:t>the necessity of token</a:t>
                      </a:r>
                      <a:r>
                        <a:rPr lang="en-US" altLang="zh-CN" sz="1100" b="1" baseline="0" dirty="0" smtClean="0">
                          <a:solidFill>
                            <a:schemeClr val="tx1"/>
                          </a:solidFill>
                        </a:rPr>
                        <a:t> authorization.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Yes 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on the local policy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 at this stage.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  <a:tr h="35409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#2.7: EEC provided information verification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New solutions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were proposed.</a:t>
                      </a:r>
                    </a:p>
                    <a:p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To be concluded in August.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baseline="0" dirty="0" smtClean="0">
                          <a:solidFill>
                            <a:schemeClr val="tx1"/>
                          </a:solidFill>
                        </a:rPr>
                        <a:t>To be concluded in August.</a:t>
                      </a:r>
                      <a:endParaRPr lang="en-US" altLang="zh-CN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Summary and TS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FS_EDGE_Ph2 / EDGE_Ph2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620617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dcmitype/"/>
    <ds:schemaRef ds:uri="http://purl.org/dc/elements/1.1/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  <ds:schemaRef ds:uri="e0d6c333-3612-4d65-a7f4-5976eb42d46a"/>
    <ds:schemaRef ds:uri="71c5aaf6-e6ce-465b-b873-5148d2a4c10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281</Words>
  <Application>Microsoft Office PowerPoint</Application>
  <PresentationFormat>全屏显示(4:3)</PresentationFormat>
  <Paragraphs>66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Times New Roman</vt:lpstr>
      <vt:lpstr>Office Theme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1345</cp:revision>
  <dcterms:created xsi:type="dcterms:W3CDTF">2008-08-30T09:32:10Z</dcterms:created>
  <dcterms:modified xsi:type="dcterms:W3CDTF">2023-06-01T10:46:51Z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(3)VPcVbih5HQDTyXVldXHarxWyUHQIyOHZIooJLRUItNV9G9dGjP9CFFI5G9lVIwHuLuyLPN2Z
XA33Fd5k+j+Uulq+YpcSGgXoOK81HTwk76OLx80+kh5hpctqGpVWVZZVhUZYyQcVqi5I7BfR
OwrQmzNnX5mcIVznWAFU1oI9FhBIN88zuLxdrgUBwCu2W7t375/ehn9ycROrrHVWHdgOpYRq
Cy5sehIyLY00kLVzjO</vt:lpwstr>
  </property>
  <property fmtid="{D5CDD505-2E9C-101B-9397-08002B2CF9AE}" pid="10" name="_2015_ms_pID_7253431">
    <vt:lpwstr>aNLOZY+Wxdfih6FUWMRr8MgaRB7W9Ax6SoiCwGsbGclspoLDOf4nyW
krDc61bV9VjwC0JwrbabeLwCvC8NKpJwlCzvl/pIqiqolmaP7jA3HwPg5d9LSlnLcjHBS3x1
Eu6iZQG7Udk02qiPB0+JtaMlx1durJKhx5bzNSiCzIMSXAGBMVYz8us3f3gHMI+36e9ZZKcn
a+girNMmslISPI7XB2HjZ9r66a3lVsO0Leo7</vt:lpwstr>
  </property>
  <property fmtid="{D5CDD505-2E9C-101B-9397-08002B2CF9AE}" pid="11" name="_2015_ms_pID_7253432">
    <vt:lpwstr>4Q==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1685323035</vt:lpwstr>
  </property>
</Properties>
</file>