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792" r:id="rId5"/>
    <p:sldId id="795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7" d="100"/>
          <a:sy n="107" d="100"/>
        </p:scale>
        <p:origin x="68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4341057C-1356-4599-BEC2-1F85CF260701}"/>
    <pc:docChg chg="custSel delSld modSld">
      <pc:chgData name="Alec Brusilovsky" userId="f4aaf3af-7629-4ade-81a6-99ee1ad33bcf" providerId="ADAL" clId="{4341057C-1356-4599-BEC2-1F85CF260701}" dt="2023-08-24T15:14:55.482" v="203" actId="47"/>
      <pc:docMkLst>
        <pc:docMk/>
      </pc:docMkLst>
      <pc:sldChg chg="modSp del mod">
        <pc:chgData name="Alec Brusilovsky" userId="f4aaf3af-7629-4ade-81a6-99ee1ad33bcf" providerId="ADAL" clId="{4341057C-1356-4599-BEC2-1F85CF260701}" dt="2023-08-24T15:13:07.959" v="134" actId="47"/>
        <pc:sldMkLst>
          <pc:docMk/>
          <pc:sldMk cId="539970028" sldId="793"/>
        </pc:sldMkLst>
        <pc:spChg chg="mod">
          <ac:chgData name="Alec Brusilovsky" userId="f4aaf3af-7629-4ade-81a6-99ee1ad33bcf" providerId="ADAL" clId="{4341057C-1356-4599-BEC2-1F85CF260701}" dt="2023-08-24T15:12:53.573" v="133" actId="6549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lec Brusilovsky" userId="f4aaf3af-7629-4ade-81a6-99ee1ad33bcf" providerId="ADAL" clId="{4341057C-1356-4599-BEC2-1F85CF260701}" dt="2023-08-24T15:14:28.725" v="202" actId="13926"/>
        <pc:sldMkLst>
          <pc:docMk/>
          <pc:sldMk cId="3491595708" sldId="794"/>
        </pc:sldMkLst>
        <pc:spChg chg="mod">
          <ac:chgData name="Alec Brusilovsky" userId="f4aaf3af-7629-4ade-81a6-99ee1ad33bcf" providerId="ADAL" clId="{4341057C-1356-4599-BEC2-1F85CF260701}" dt="2023-08-24T15:14:28.725" v="202" actId="13926"/>
          <ac:spMkLst>
            <pc:docMk/>
            <pc:sldMk cId="3491595708" sldId="794"/>
            <ac:spMk id="14" creationId="{A3011F25-43F2-81B6-BE94-E21CF5EF44C3}"/>
          </ac:spMkLst>
        </pc:spChg>
      </pc:sldChg>
      <pc:sldChg chg="modSp mod">
        <pc:chgData name="Alec Brusilovsky" userId="f4aaf3af-7629-4ade-81a6-99ee1ad33bcf" providerId="ADAL" clId="{4341057C-1356-4599-BEC2-1F85CF260701}" dt="2023-08-24T15:10:15.626" v="31" actId="20577"/>
        <pc:sldMkLst>
          <pc:docMk/>
          <pc:sldMk cId="2503194211" sldId="795"/>
        </pc:sldMkLst>
        <pc:spChg chg="mod">
          <ac:chgData name="Alec Brusilovsky" userId="f4aaf3af-7629-4ade-81a6-99ee1ad33bcf" providerId="ADAL" clId="{4341057C-1356-4599-BEC2-1F85CF260701}" dt="2023-08-24T15:09:06.924" v="1" actId="20577"/>
          <ac:spMkLst>
            <pc:docMk/>
            <pc:sldMk cId="2503194211" sldId="795"/>
            <ac:spMk id="3" creationId="{AA3F033D-2F5F-4BA9-884E-0224675AD20F}"/>
          </ac:spMkLst>
        </pc:spChg>
        <pc:spChg chg="mod">
          <ac:chgData name="Alec Brusilovsky" userId="f4aaf3af-7629-4ade-81a6-99ee1ad33bcf" providerId="ADAL" clId="{4341057C-1356-4599-BEC2-1F85CF260701}" dt="2023-08-24T15:10:15.626" v="31" actId="20577"/>
          <ac:spMkLst>
            <pc:docMk/>
            <pc:sldMk cId="2503194211" sldId="795"/>
            <ac:spMk id="29716" creationId="{00000000-0000-0000-0000-000000000000}"/>
          </ac:spMkLst>
        </pc:spChg>
        <pc:graphicFrameChg chg="modGraphic">
          <ac:chgData name="Alec Brusilovsky" userId="f4aaf3af-7629-4ade-81a6-99ee1ad33bcf" providerId="ADAL" clId="{4341057C-1356-4599-BEC2-1F85CF260701}" dt="2023-08-24T15:10:03.021" v="29" actId="20577"/>
          <ac:graphicFrameMkLst>
            <pc:docMk/>
            <pc:sldMk cId="2503194211" sldId="795"/>
            <ac:graphicFrameMk id="6" creationId="{2CC3822B-8EE6-43D0-AD7D-D7B78ECF3BE1}"/>
          </ac:graphicFrameMkLst>
        </pc:graphicFrameChg>
      </pc:sldChg>
      <pc:sldChg chg="del">
        <pc:chgData name="Alec Brusilovsky" userId="f4aaf3af-7629-4ade-81a6-99ee1ad33bcf" providerId="ADAL" clId="{4341057C-1356-4599-BEC2-1F85CF260701}" dt="2023-08-24T15:14:55.482" v="203" actId="47"/>
        <pc:sldMkLst>
          <pc:docMk/>
          <pc:sldMk cId="3452607634" sldId="79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8/24/2023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8/24/2023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481455" y="6503035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800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>
                <a:solidFill>
                  <a:schemeClr val="bg1"/>
                </a:solidFill>
              </a:rPr>
              <a:t>SA3#11</a:t>
            </a:r>
            <a:r>
              <a:rPr lang="en-US" altLang="en-GB" sz="1200">
                <a:solidFill>
                  <a:schemeClr val="bg1"/>
                </a:solidFill>
              </a:rPr>
              <a:t>1</a:t>
            </a:r>
            <a:r>
              <a:rPr lang="en-GB" altLang="de-DE" sz="1200">
                <a:solidFill>
                  <a:schemeClr val="bg1"/>
                </a:solidFill>
              </a:rPr>
              <a:t> </a:t>
            </a:r>
            <a:r>
              <a:rPr lang="en-US" altLang="en-GB" sz="1200">
                <a:solidFill>
                  <a:schemeClr val="bg1"/>
                </a:solidFill>
              </a:rPr>
              <a:t>Ma</a:t>
            </a:r>
            <a:r>
              <a:rPr lang="en-GB" altLang="de-DE" sz="1200">
                <a:solidFill>
                  <a:schemeClr val="bg1"/>
                </a:solidFill>
              </a:rPr>
              <a:t>y 2</a:t>
            </a:r>
            <a:r>
              <a:rPr lang="en-US" altLang="en-GB" sz="1200">
                <a:solidFill>
                  <a:schemeClr val="bg1"/>
                </a:solidFill>
              </a:rPr>
              <a:t>2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 –2</a:t>
            </a:r>
            <a:r>
              <a:rPr lang="en-US" altLang="en-GB" sz="1200">
                <a:solidFill>
                  <a:schemeClr val="bg1"/>
                </a:solidFill>
              </a:rPr>
              <a:t>6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</a:t>
            </a:r>
            <a:r>
              <a:rPr lang="fr-FR" b="1" dirty="0"/>
              <a:t>FS_Id_Prvc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Alec Brusilovsky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None (SI is concluded)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‘FS_Id_Prvc’  status after SA3#112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22542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Rel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privacy of identifiers over radio access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FS_Id_Prvc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33.870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05790" y="1293558"/>
          <a:ext cx="835416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72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78472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78472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en-US" sz="2400" dirty="0">
                <a:solidFill>
                  <a:srgbClr val="FF0000"/>
                </a:solidFill>
              </a:rPr>
              <a:t>FS_Id_Prvc’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468630" y="4829382"/>
            <a:ext cx="1069983" cy="1323439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011680" y="4829382"/>
            <a:ext cx="1008888" cy="1323439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of Key Issues and solutions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3563112" y="4829382"/>
            <a:ext cx="1008888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for KI#1 solutions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4839327" y="4826333"/>
            <a:ext cx="1190244" cy="1323439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</a:t>
            </a:r>
          </a:p>
          <a:p>
            <a:r>
              <a:rPr lang="en-US" dirty="0">
                <a:solidFill>
                  <a:srgbClr val="2A6EA8"/>
                </a:solidFill>
              </a:rPr>
              <a:t>Feb 20-24,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Conclusions for KI#1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Refining KI#2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sol. For KI#2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C097F6EF-8B91-608B-8C0C-88A06EBD3B7F}"/>
              </a:ext>
            </a:extLst>
          </p:cNvPr>
          <p:cNvSpPr/>
          <p:nvPr/>
        </p:nvSpPr>
        <p:spPr bwMode="auto">
          <a:xfrm>
            <a:off x="656948" y="1911200"/>
            <a:ext cx="2175029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#1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65DF70C7-BFE4-967B-66C5-AF1DBFE7A520}"/>
              </a:ext>
            </a:extLst>
          </p:cNvPr>
          <p:cNvSpPr/>
          <p:nvPr/>
        </p:nvSpPr>
        <p:spPr bwMode="auto">
          <a:xfrm>
            <a:off x="2038371" y="2289604"/>
            <a:ext cx="1838685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#2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D5CFD375-4C1B-E814-986B-A19F96A2006D}"/>
              </a:ext>
            </a:extLst>
          </p:cNvPr>
          <p:cNvSpPr/>
          <p:nvPr/>
        </p:nvSpPr>
        <p:spPr bwMode="auto">
          <a:xfrm>
            <a:off x="3406139" y="2790816"/>
            <a:ext cx="3360421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Ten proposed  solutions for KI #1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FA583034-531C-F32A-2277-DA6894148585}"/>
              </a:ext>
            </a:extLst>
          </p:cNvPr>
          <p:cNvSpPr/>
          <p:nvPr/>
        </p:nvSpPr>
        <p:spPr bwMode="auto">
          <a:xfrm>
            <a:off x="5230368" y="3272400"/>
            <a:ext cx="2290571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2+ proposed  solutions for KI #2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11D9F9-5BE9-1B95-1714-95D5A73FEF72}"/>
              </a:ext>
            </a:extLst>
          </p:cNvPr>
          <p:cNvSpPr txBox="1"/>
          <p:nvPr/>
        </p:nvSpPr>
        <p:spPr>
          <a:xfrm>
            <a:off x="6273546" y="4826334"/>
            <a:ext cx="927354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SA3#111</a:t>
            </a:r>
          </a:p>
          <a:p>
            <a:r>
              <a:rPr lang="en-US" dirty="0">
                <a:solidFill>
                  <a:srgbClr val="2A6EA8"/>
                </a:solidFill>
              </a:rPr>
              <a:t> May,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Start concluding on KI#1, </a:t>
            </a: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011F25-43F2-81B6-BE94-E21CF5EF44C3}"/>
              </a:ext>
            </a:extLst>
          </p:cNvPr>
          <p:cNvSpPr txBox="1"/>
          <p:nvPr/>
        </p:nvSpPr>
        <p:spPr>
          <a:xfrm>
            <a:off x="7590281" y="4830144"/>
            <a:ext cx="1069983" cy="1323439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A6EA8"/>
                </a:solidFill>
                <a:highlight>
                  <a:srgbClr val="FFFF00"/>
                </a:highlight>
              </a:rPr>
              <a:t>SA3#112</a:t>
            </a:r>
          </a:p>
          <a:p>
            <a:r>
              <a:rPr lang="en-US" b="1" dirty="0">
                <a:solidFill>
                  <a:srgbClr val="2A6EA8"/>
                </a:solidFill>
                <a:highlight>
                  <a:srgbClr val="FFFF00"/>
                </a:highlight>
              </a:rPr>
              <a:t> August,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>
                <a:highlight>
                  <a:srgbClr val="FFFF00"/>
                </a:highlight>
              </a:rPr>
              <a:t>Partial Conclusions for KI#1,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>
                <a:highlight>
                  <a:srgbClr val="FFFF00"/>
                </a:highlight>
              </a:rPr>
              <a:t>No conclusions for KI#2, </a:t>
            </a:r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C808A94E-8871-D92F-441A-EA2412ED4FCF}"/>
              </a:ext>
            </a:extLst>
          </p:cNvPr>
          <p:cNvSpPr/>
          <p:nvPr/>
        </p:nvSpPr>
        <p:spPr bwMode="auto">
          <a:xfrm>
            <a:off x="6059076" y="3849374"/>
            <a:ext cx="2175029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#1 Conclusion</a:t>
            </a:r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FEAE1591-8047-6F6C-47E5-CDBD4A53912E}"/>
              </a:ext>
            </a:extLst>
          </p:cNvPr>
          <p:cNvSpPr/>
          <p:nvPr/>
        </p:nvSpPr>
        <p:spPr bwMode="auto">
          <a:xfrm>
            <a:off x="7444292" y="4303083"/>
            <a:ext cx="1301677" cy="284226"/>
          </a:xfrm>
          <a:prstGeom prst="homePlate">
            <a:avLst/>
          </a:prstGeom>
          <a:solidFill>
            <a:srgbClr val="62A1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KI #2 Conclusion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DCAB1D-8CEC-4644-A85E-859B046FE4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454E82-A75E-4B1B-8033-AC11914A372A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schemas.microsoft.com/sharepoint/v4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D1C8387-B02A-4D6D-A1A3-9D578B4B58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202</Words>
  <Application>Microsoft Office PowerPoint</Application>
  <PresentationFormat>On-screen Show (4:3)</PresentationFormat>
  <Paragraphs>61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SA WG3 Status report for ‘FS_Id_Prvc’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Alec Brusilovsky</cp:lastModifiedBy>
  <cp:revision>1317</cp:revision>
  <dcterms:created xsi:type="dcterms:W3CDTF">2008-08-30T09:32:00Z</dcterms:created>
  <dcterms:modified xsi:type="dcterms:W3CDTF">2023-08-24T15:15:06Z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ICV">
    <vt:lpwstr>D086EEA5293642428D10C0DBBC3FE0C0</vt:lpwstr>
  </property>
  <property fmtid="{D5CDD505-2E9C-101B-9397-08002B2CF9AE}" pid="14" name="KSOProductBuildVer">
    <vt:lpwstr>2052-11.8.2.11716</vt:lpwstr>
  </property>
</Properties>
</file>