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After SA3#111 May 22</a:t>
            </a:r>
            <a:r>
              <a:rPr lang="en-GB" altLang="de-DE" sz="1200" baseline="30000" dirty="0">
                <a:solidFill>
                  <a:schemeClr val="bg1"/>
                </a:solidFill>
              </a:rPr>
              <a:t>nd</a:t>
            </a:r>
            <a:r>
              <a:rPr lang="en-GB" altLang="de-DE" sz="1200" dirty="0">
                <a:solidFill>
                  <a:schemeClr val="bg1"/>
                </a:solidFill>
              </a:rPr>
              <a:t> -26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8815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 </a:t>
            </a:r>
            <a:r>
              <a:rPr lang="en-US" sz="105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February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 </a:t>
            </a:r>
            <a:r>
              <a:rPr lang="en-US" sz="1050" strike="sngStrike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b="1" strike="sngStrike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 </a:t>
            </a:r>
            <a:r>
              <a:rPr lang="en-US" sz="1200" strike="sngStrike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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r>
              <a:rPr lang="en-US" sz="1050" b="1" strike="sngStrike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</a:t>
            </a:r>
            <a:endParaRPr lang="en-US" sz="1050" b="1" strike="sngStrike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b="1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r>
              <a:rPr lang="en-US" sz="1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200" strike="sngStrike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050" strike="sngStrike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r>
              <a:rPr lang="en-US" sz="105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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August meeting: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050" dirty="0"/>
              <a:t>One shot approach to conclude on TR, WID and draft CR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6427774"/>
              </p:ext>
            </p:extLst>
          </p:nvPr>
        </p:nvGraphicFramePr>
        <p:xfrm>
          <a:off x="419450" y="1293558"/>
          <a:ext cx="7564431" cy="409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2371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Provide additional authentication information to enhance URSP policy enforcement.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Evaluation </a:t>
                      </a:r>
                      <a:r>
                        <a:rPr lang="de-DE" sz="1600" b="1" dirty="0" err="1"/>
                        <a:t>agreed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on enhancing the URSP rule with certificate fingerprint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/>
                        <a:t>Evaluation </a:t>
                      </a:r>
                      <a:r>
                        <a:rPr lang="de-DE" sz="1600" b="1" dirty="0" err="1"/>
                        <a:t>agreed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Determination of application identification</a:t>
                      </a:r>
                    </a:p>
                    <a:p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/>
                        <a:t>Solution on prevention of URSP rule misuse by a non-genuine application using home network anchor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/>
                        <a:t>Evaluation TBD</a:t>
                      </a:r>
                      <a:endParaRPr lang="en-US" sz="1600" b="0" dirty="0"/>
                    </a:p>
                    <a:p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r>
              <a:rPr lang="fr-FR" sz="1800" dirty="0">
                <a:solidFill>
                  <a:srgbClr val="FF0000"/>
                </a:solidFill>
              </a:rPr>
              <a:t> – </a:t>
            </a:r>
            <a:r>
              <a:rPr lang="fr-FR" sz="1800" b="1" dirty="0">
                <a:solidFill>
                  <a:srgbClr val="FF0000"/>
                </a:solidFill>
              </a:rPr>
              <a:t>no changes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v0.4.0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and 3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Evaluations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two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agreed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</a:t>
            </a:r>
            <a:r>
              <a:rPr lang="de-DE" altLang="de-DE" sz="1400" dirty="0" err="1"/>
              <a:t>sent</a:t>
            </a:r>
            <a:r>
              <a:rPr lang="de-DE" altLang="de-DE" sz="1400" dirty="0"/>
              <a:t> </a:t>
            </a:r>
            <a:r>
              <a:rPr lang="de-DE" altLang="de-DE" sz="1400" dirty="0" err="1"/>
              <a:t>for</a:t>
            </a:r>
            <a:r>
              <a:rPr lang="de-DE" altLang="de-DE" sz="1400" dirty="0"/>
              <a:t> Information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No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updates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to</a:t>
            </a:r>
            <a:r>
              <a:rPr lang="de-DE" altLang="de-DE" sz="1400" b="1" dirty="0"/>
              <a:t> </a:t>
            </a:r>
            <a:r>
              <a:rPr lang="de-DE" altLang="de-DE" sz="1400" b="1" dirty="0" err="1"/>
              <a:t>the</a:t>
            </a:r>
            <a:r>
              <a:rPr lang="de-DE" altLang="de-DE" sz="1400" b="1" dirty="0"/>
              <a:t> TR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SA3#111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55613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de-DE" sz="1200" dirty="0" err="1">
                <a:latin typeface="Calibri" panose="020F0502020204030204" pitchFamily="34" charset="0"/>
              </a:rPr>
              <a:t>Conclusions</a:t>
            </a:r>
            <a:r>
              <a:rPr lang="de-DE" sz="1200" dirty="0">
                <a:latin typeface="Calibri" panose="020F0502020204030204" pitchFamily="34" charset="0"/>
              </a:rPr>
              <a:t> on </a:t>
            </a:r>
            <a:r>
              <a:rPr lang="de-DE" sz="1200" dirty="0" err="1">
                <a:latin typeface="Calibri" panose="020F0502020204030204" pitchFamily="34" charset="0"/>
              </a:rPr>
              <a:t>the</a:t>
            </a:r>
            <a:r>
              <a:rPr lang="de-DE" sz="1200" dirty="0">
                <a:latin typeface="Calibri" panose="020F0502020204030204" pitchFamily="34" charset="0"/>
              </a:rPr>
              <a:t> TR </a:t>
            </a:r>
            <a:r>
              <a:rPr lang="de-DE" sz="1200" dirty="0" err="1">
                <a:latin typeface="Calibri" panose="020F0502020204030204" pitchFamily="34" charset="0"/>
              </a:rPr>
              <a:t>for</a:t>
            </a:r>
            <a:r>
              <a:rPr lang="de-DE" sz="1200" dirty="0">
                <a:latin typeface="Calibri" panose="020F0502020204030204" pitchFamily="34" charset="0"/>
              </a:rPr>
              <a:t> normative </a:t>
            </a:r>
            <a:r>
              <a:rPr lang="de-DE" sz="1200" dirty="0" err="1">
                <a:latin typeface="Calibri" panose="020F0502020204030204" pitchFamily="34" charset="0"/>
              </a:rPr>
              <a:t>work</a:t>
            </a:r>
            <a:r>
              <a:rPr lang="de-DE" sz="1200" dirty="0">
                <a:latin typeface="Calibri" panose="020F0502020204030204" pitchFamily="34" charset="0"/>
              </a:rPr>
              <a:t>	</a:t>
            </a:r>
          </a:p>
          <a:p>
            <a:pPr>
              <a:lnSpc>
                <a:spcPct val="250000"/>
              </a:lnSpc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Agree on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Agree on WID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Sent TR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</a:rPr>
              <a:t>Agree on draft CR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/>
              <a:t>If not </a:t>
            </a:r>
            <a:r>
              <a:rPr lang="fr-FR" sz="1200" dirty="0" err="1"/>
              <a:t>agreed</a:t>
            </a:r>
            <a:r>
              <a:rPr lang="fr-FR" sz="1200" dirty="0"/>
              <a:t> in the August meeting, the </a:t>
            </a:r>
            <a:r>
              <a:rPr lang="fr-FR" sz="1200" dirty="0" err="1"/>
              <a:t>feature</a:t>
            </a:r>
            <a:r>
              <a:rPr lang="fr-FR" sz="1200" dirty="0"/>
              <a:t> </a:t>
            </a:r>
            <a:r>
              <a:rPr lang="fr-FR" sz="1200" dirty="0" err="1"/>
              <a:t>will</a:t>
            </a:r>
            <a:r>
              <a:rPr lang="fr-FR" sz="1200" dirty="0"/>
              <a:t> miss Rel-18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SA3#111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370</Words>
  <Application>Microsoft Office PowerPoint</Application>
  <PresentationFormat>On-screen Show (4:3)</PresentationFormat>
  <Paragraphs>92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SA3#111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</cp:lastModifiedBy>
  <cp:revision>1332</cp:revision>
  <dcterms:created xsi:type="dcterms:W3CDTF">2008-08-30T09:32:10Z</dcterms:created>
  <dcterms:modified xsi:type="dcterms:W3CDTF">2023-06-02T08:27:29Z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