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1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77" autoAdjust="0"/>
    <p:restoredTop sz="96455" autoAdjust="0"/>
  </p:normalViewPr>
  <p:slideViewPr>
    <p:cSldViewPr snapToGrid="0">
      <p:cViewPr varScale="1">
        <p:scale>
          <a:sx n="86" d="100"/>
          <a:sy n="86" d="100"/>
        </p:scale>
        <p:origin x="14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Key issues added during June and August meetings should be concluded in November.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(e.g. Resolve</a:t>
            </a:r>
            <a:r>
              <a:rPr lang="en-US" altLang="zh-CN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ENs in the agreed key issues)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SA3#111  May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nd</a:t>
            </a:r>
            <a:r>
              <a:rPr lang="en-GB" altLang="de-DE" sz="1200" dirty="0" smtClean="0">
                <a:solidFill>
                  <a:schemeClr val="bg1"/>
                </a:solidFill>
              </a:rPr>
              <a:t> –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FS_5GSAT_Sec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Lu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Xiaomi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61315"/>
          </a:xfrm>
        </p:spPr>
        <p:txBody>
          <a:bodyPr/>
          <a:lstStyle/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Scope approved 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One key issue added with no security threats and requirements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KI#1 updated with threat analysis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Another proposed new KI is pending on the reply from CT1 to SA2’s LS</a:t>
            </a:r>
            <a:endParaRPr lang="en-US" altLang="zh-CN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Updated KI#1 with potential requirements</a:t>
            </a: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</a:t>
            </a: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No progress</a:t>
            </a:r>
            <a:endParaRPr lang="en-US" altLang="zh-CN" sz="12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6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Added 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new solutions for 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KI#1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Added conclusions 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 KI#1</a:t>
            </a:r>
            <a:endParaRPr lang="en-US" altLang="zh-CN" sz="12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sz="16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Updated the 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conclusions 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on</a:t>
            </a: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KI#1</a:t>
            </a:r>
            <a:endParaRPr lang="en-US" altLang="zh-CN" sz="1200" dirty="0" smtClean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Finalized the study</a:t>
            </a:r>
            <a:endParaRPr lang="en-US" altLang="zh-CN" sz="1200" dirty="0" smtClean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2400" dirty="0" smtClean="0">
                <a:solidFill>
                  <a:srgbClr val="FF0000"/>
                </a:solidFill>
              </a:rPr>
              <a:t>FS_5GSAT_Sec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498517" cy="354828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33.700-28 </a:t>
            </a:r>
            <a:r>
              <a:rPr lang="de-DE" altLang="de-DE" sz="1600" dirty="0" smtClean="0"/>
              <a:t>v1.0.0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one key issue </a:t>
            </a:r>
            <a:r>
              <a:rPr lang="de-DE" altLang="de-DE" sz="1600" dirty="0" smtClean="0"/>
              <a:t>and the conclusion on it</a:t>
            </a:r>
            <a:r>
              <a:rPr lang="de-DE" altLang="de-DE" sz="1600" dirty="0" smtClean="0"/>
              <a:t> </a:t>
            </a:r>
            <a:endParaRPr lang="de-DE" altLang="de-DE" sz="1200" b="1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sz="1600" dirty="0" smtClean="0"/>
              <a:t>none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2000" dirty="0">
                <a:solidFill>
                  <a:srgbClr val="FF0000"/>
                </a:solidFill>
              </a:rPr>
              <a:t>FS_5GSAT_Sec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SA3#111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192690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2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970028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Satellite Access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Q3-2023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33.700-28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78384"/>
            <a:ext cx="8409735" cy="4882719"/>
          </a:xfrm>
        </p:spPr>
        <p:txBody>
          <a:bodyPr/>
          <a:lstStyle/>
          <a:p>
            <a:pPr marL="457200" lvl="1" indent="-457200">
              <a:spcBef>
                <a:spcPts val="40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altLang="zh-CN" sz="1400" b="1" dirty="0"/>
              <a:t>SA2/RAN impacts and dependencies</a:t>
            </a:r>
            <a:r>
              <a:rPr lang="en-US" altLang="zh-CN" sz="1400" dirty="0"/>
              <a:t>:</a:t>
            </a:r>
            <a:endParaRPr lang="de-DE" altLang="zh-CN" sz="1400" dirty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 smtClean="0"/>
              <a:t>None</a:t>
            </a:r>
          </a:p>
          <a:p>
            <a:pPr lvl="0">
              <a:spcBef>
                <a:spcPts val="400"/>
              </a:spcBef>
              <a:spcAft>
                <a:spcPts val="0"/>
              </a:spcAft>
            </a:pPr>
            <a:endParaRPr lang="de-DE" sz="1400" b="1" dirty="0" smtClean="0"/>
          </a:p>
          <a:p>
            <a:pPr lvl="0">
              <a:spcBef>
                <a:spcPts val="400"/>
              </a:spcBef>
              <a:spcAft>
                <a:spcPts val="0"/>
              </a:spcAft>
            </a:pPr>
            <a:r>
              <a:rPr lang="de-DE" sz="1400" b="1" dirty="0" smtClean="0"/>
              <a:t>Contentious </a:t>
            </a:r>
            <a:r>
              <a:rPr lang="de-DE" sz="1400" b="1" dirty="0"/>
              <a:t>Issue</a:t>
            </a:r>
            <a:r>
              <a:rPr lang="de-DE" sz="1400" dirty="0"/>
              <a:t>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de-DE" sz="1400" dirty="0" smtClean="0"/>
              <a:t>None</a:t>
            </a:r>
            <a:endParaRPr lang="de-DE" sz="1400" dirty="0"/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de-DE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zh-CN" sz="1400" b="1" dirty="0" smtClean="0"/>
              <a:t>Overall </a:t>
            </a:r>
            <a:r>
              <a:rPr lang="en-US" altLang="zh-CN" sz="1400" b="1" dirty="0"/>
              <a:t>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/>
              <a:t>See </a:t>
            </a:r>
            <a:r>
              <a:rPr lang="en-US" altLang="zh-CN" sz="1400" dirty="0" smtClean="0"/>
              <a:t>slide #2</a:t>
            </a:r>
            <a:endParaRPr lang="en-US" altLang="zh-CN" sz="1400" dirty="0"/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en-US" altLang="zh-CN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 smtClean="0"/>
              <a:t>None</a:t>
            </a:r>
            <a:endParaRPr lang="en-GB" altLang="zh-CN" sz="1400" dirty="0" smtClean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</a:t>
            </a:r>
            <a:r>
              <a:rPr lang="en-US" sz="2400" dirty="0" smtClean="0">
                <a:solidFill>
                  <a:srgbClr val="FF0000"/>
                </a:solidFill>
              </a:rPr>
              <a:t>SA3#111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purl.org/dc/dcmitype/"/>
    <ds:schemaRef ds:uri="c67c731b-696e-4d20-8664-fee8943d9cc6"/>
    <ds:schemaRef ds:uri="http://purl.org/dc/elements/1.1/"/>
    <ds:schemaRef ds:uri="e0d6c333-3612-4d65-a7f4-5976eb42d46a"/>
    <ds:schemaRef ds:uri="http://schemas.microsoft.com/office/infopath/2007/PartnerControls"/>
    <ds:schemaRef ds:uri="http://purl.org/dc/terms/"/>
    <ds:schemaRef ds:uri="71c5aaf6-e6ce-465b-b873-5148d2a4c105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8933</TotalTime>
  <Words>188</Words>
  <Application>Microsoft Office PowerPoint</Application>
  <PresentationFormat>全屏显示(4:3)</PresentationFormat>
  <Paragraphs>63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FS_5GSAT_Sec</vt:lpstr>
      <vt:lpstr>PowerPoint 演示文稿</vt:lpstr>
      <vt:lpstr>PowerPoint 演示文稿</vt:lpstr>
      <vt:lpstr>FS_Ranging_SL_SEC status after SA3#111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1384</cp:revision>
  <dcterms:created xsi:type="dcterms:W3CDTF">2008-08-30T09:32:10Z</dcterms:created>
  <dcterms:modified xsi:type="dcterms:W3CDTF">2023-06-01T14:01:40Z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CWM50039bf5c02f4775842a204ae737599c">
    <vt:lpwstr>CWMwVGCcvtyMEOw5DtLqyPoDuskLEs6fCF/zIIVBRbaP1iLF3XiVGG+7RdYyOM1vA46IMUvdWp1e4+2t7d5UuWYkw==</vt:lpwstr>
  </property>
</Properties>
</file>