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91" autoAdjust="0"/>
    <p:restoredTop sz="94980" autoAdjust="0"/>
  </p:normalViewPr>
  <p:slideViewPr>
    <p:cSldViewPr snapToGrid="0">
      <p:cViewPr>
        <p:scale>
          <a:sx n="100" d="100"/>
          <a:sy n="100" d="100"/>
        </p:scale>
        <p:origin x="-1998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-4044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6/1/2023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2022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5G_ProSe_Ph2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Zhou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CATT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810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(SA3#110, Feb20-24 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 (110Bis, Apr17-21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, 2023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):</a:t>
            </a:r>
            <a:endParaRPr lang="en-US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111, May22-26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August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meeting (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SA3#112,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Aug14-17 </a:t>
            </a:r>
            <a:r>
              <a:rPr lang="en-US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, 2023):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</a:t>
            </a:r>
            <a:r>
              <a:rPr lang="en-US" altLang="zh-CN" sz="14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Overall </a:t>
            </a:r>
            <a:r>
              <a:rPr lang="fr-FR" sz="1800" dirty="0" smtClean="0">
                <a:solidFill>
                  <a:srgbClr val="FF0000"/>
                </a:solidFill>
              </a:rPr>
              <a:t>plan (new)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5G_ProSe_Ph2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Notes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Discovery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Editor’s Notes for Security for emergency service from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Remote UE via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UE-to-Network Relay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are Editor’s Note for Security of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PC5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 with network assistance that need to be addressed.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Identity privacy for communication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Layer-3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procedure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Layer-2 UE-to-UE Relay.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There is no content for 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6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Dependencies:</a:t>
            </a:r>
            <a:endParaRPr lang="de-DE" altLang="de-DE" sz="16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SA2’s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normative work on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5G_ProSe_Ph2(TS 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23.304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4464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Proximity Based Services in 5GS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FS_5G_ProSe_Ph2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May-2023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90%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33.740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5G_ProSe_Ph2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</a:t>
            </a:r>
            <a:r>
              <a:rPr lang="en-US" altLang="zh-CN" sz="2400" dirty="0">
                <a:solidFill>
                  <a:srgbClr val="FF0000"/>
                </a:solidFill>
              </a:rPr>
              <a:t>after </a:t>
            </a:r>
            <a:r>
              <a:rPr lang="en-US" altLang="zh-CN" sz="2400" dirty="0" smtClean="0">
                <a:solidFill>
                  <a:srgbClr val="FF0000"/>
                </a:solidFill>
              </a:rPr>
              <a:t>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None 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for RAN and none determined yet for </a:t>
            </a:r>
            <a:r>
              <a:rPr lang="en-US" altLang="zh-CN" sz="1400" dirty="0" smtClean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SA2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 smtClean="0"/>
              <a:t>Focus of the </a:t>
            </a:r>
            <a:r>
              <a:rPr lang="de-DE" sz="1600" b="1" dirty="0"/>
              <a:t>Next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600" b="1" dirty="0"/>
              <a:t>Contentious </a:t>
            </a:r>
            <a:r>
              <a:rPr lang="de-DE" altLang="zh-CN" sz="1600" b="1" dirty="0" smtClean="0"/>
              <a:t>Issues</a:t>
            </a:r>
            <a:r>
              <a:rPr lang="de-DE" altLang="zh-CN" sz="1600" dirty="0" smtClean="0"/>
              <a:t>:</a:t>
            </a:r>
            <a:endParaRPr lang="de-DE" altLang="zh-CN" sz="16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Validity of protected discovery sets in Relay announcements messages.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L2 U2U relay reselection security using pre-established keys and privacy of KNRP ID.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Selection between mechanisms with or without network assistance.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Security for 5G </a:t>
            </a:r>
            <a:r>
              <a:rPr lang="en-US" altLang="zh-CN" sz="1400" dirty="0" err="1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ProSe</a:t>
            </a:r>
            <a:r>
              <a:rPr lang="en-US" altLang="zh-CN" sz="14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UE-to-UE Relay Communication with integrated Discovery.</a:t>
            </a: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altLang="zh-CN" sz="1400" dirty="0" smtClean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 smtClean="0"/>
              <a:t>Risks</a:t>
            </a:r>
            <a:r>
              <a:rPr lang="en-US" altLang="zh-CN" sz="1600" b="1" dirty="0" smtClean="0"/>
              <a:t>:</a:t>
            </a:r>
            <a:endParaRPr lang="en-US" altLang="zh-CN" sz="16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ProSe_Ph2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after SA3#110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e0d6c333-3612-4d65-a7f4-5976eb42d46a"/>
    <ds:schemaRef ds:uri="http://schemas.openxmlformats.org/package/2006/metadata/core-properties"/>
    <ds:schemaRef ds:uri="http://schemas.microsoft.com/office/2006/metadata/properties"/>
    <ds:schemaRef ds:uri="c67c731b-696e-4d20-8664-fee8943d9cc6"/>
    <ds:schemaRef ds:uri="71c5aaf6-e6ce-465b-b873-5148d2a4c10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8658</TotalTime>
  <Words>314</Words>
  <Application>Microsoft Office PowerPoint</Application>
  <PresentationFormat>全屏显示(4:3)</PresentationFormat>
  <Paragraphs>60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5G_ProSe_Ph2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1361</cp:revision>
  <dcterms:created xsi:type="dcterms:W3CDTF">2008-08-30T09:32:10Z</dcterms:created>
  <dcterms:modified xsi:type="dcterms:W3CDTF">2023-06-01T09:58:23Z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