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5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93679-0BDD-4DD3-B7CD-D339CC24A1B9}" v="8" dt="2022-07-09T10:24:30.11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91" autoAdjust="0"/>
    <p:restoredTop sz="94980" autoAdjust="0"/>
  </p:normalViewPr>
  <p:slideViewPr>
    <p:cSldViewPr snapToGrid="0">
      <p:cViewPr>
        <p:scale>
          <a:sx n="100" d="100"/>
          <a:sy n="100" d="100"/>
        </p:scale>
        <p:origin x="-1998" y="-4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4044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00693679-0BDD-4DD3-B7CD-D339CC24A1B9}"/>
    <pc:docChg chg="undo custSel modSld">
      <pc:chgData name="Christine Jost" userId="f856f163-953b-44f3-8ab3-03b09ab01720" providerId="ADAL" clId="{00693679-0BDD-4DD3-B7CD-D339CC24A1B9}" dt="2022-07-09T10:59:50.497" v="3213" actId="20577"/>
      <pc:docMkLst>
        <pc:docMk/>
      </pc:docMkLst>
      <pc:sldChg chg="modSp mod">
        <pc:chgData name="Christine Jost" userId="f856f163-953b-44f3-8ab3-03b09ab01720" providerId="ADAL" clId="{00693679-0BDD-4DD3-B7CD-D339CC24A1B9}" dt="2022-07-09T09:45:51.892" v="39" actId="20577"/>
        <pc:sldMkLst>
          <pc:docMk/>
          <pc:sldMk cId="0" sldId="303"/>
        </pc:sldMkLst>
        <pc:spChg chg="mod">
          <ac:chgData name="Christine Jost" userId="f856f163-953b-44f3-8ab3-03b09ab01720" providerId="ADAL" clId="{00693679-0BDD-4DD3-B7CD-D339CC24A1B9}" dt="2022-07-09T09:45:51.892" v="39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Christine Jost" userId="f856f163-953b-44f3-8ab3-03b09ab01720" providerId="ADAL" clId="{00693679-0BDD-4DD3-B7CD-D339CC24A1B9}" dt="2022-07-09T09:45:40.527" v="1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54:45.930" v="3109"/>
        <pc:sldMkLst>
          <pc:docMk/>
          <pc:sldMk cId="3452607634" sldId="791"/>
        </pc:sldMkLst>
        <pc:spChg chg="mod">
          <ac:chgData name="Christine Jost" userId="f856f163-953b-44f3-8ab3-03b09ab01720" providerId="ADAL" clId="{00693679-0BDD-4DD3-B7CD-D339CC24A1B9}" dt="2022-07-09T10:30:58.482" v="2128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00693679-0BDD-4DD3-B7CD-D339CC24A1B9}" dt="2022-07-09T10:54:45.930" v="3109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47:24.725" v="2889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00693679-0BDD-4DD3-B7CD-D339CC24A1B9}" dt="2022-07-09T10:23:56.511" v="1667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00693679-0BDD-4DD3-B7CD-D339CC24A1B9}" dt="2022-07-09T10:47:24.725" v="288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Christine Jost" userId="f856f163-953b-44f3-8ab3-03b09ab01720" providerId="ADAL" clId="{00693679-0BDD-4DD3-B7CD-D339CC24A1B9}" dt="2022-07-09T10:25:33.873" v="1702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00693679-0BDD-4DD3-B7CD-D339CC24A1B9}" dt="2022-07-09T10:59:50.497" v="3213" actId="20577"/>
        <pc:sldMkLst>
          <pc:docMk/>
          <pc:sldMk cId="539970028" sldId="793"/>
        </pc:sldMkLst>
        <pc:spChg chg="mod">
          <ac:chgData name="Christine Jost" userId="f856f163-953b-44f3-8ab3-03b09ab01720" providerId="ADAL" clId="{00693679-0BDD-4DD3-B7CD-D339CC24A1B9}" dt="2022-07-09T09:46:20.501" v="55" actId="20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59:50.497" v="3213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23:45.069" v="1652" actId="6549"/>
        <pc:sldMkLst>
          <pc:docMk/>
          <pc:sldMk cId="3491595708" sldId="794"/>
        </pc:sldMkLst>
        <pc:spChg chg="mod">
          <ac:chgData name="Christine Jost" userId="f856f163-953b-44f3-8ab3-03b09ab01720" providerId="ADAL" clId="{00693679-0BDD-4DD3-B7CD-D339CC24A1B9}" dt="2022-07-09T10:22:40.897" v="1605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Christine Jost" userId="f856f163-953b-44f3-8ab3-03b09ab01720" providerId="ADAL" clId="{00693679-0BDD-4DD3-B7CD-D339CC24A1B9}" dt="2022-07-09T10:21:51.221" v="1598" actId="20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23:41.158" v="1651" actId="6549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00693679-0BDD-4DD3-B7CD-D339CC24A1B9}" dt="2022-07-09T10:23:29.132" v="165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00693679-0BDD-4DD3-B7CD-D339CC24A1B9}" dt="2022-07-09T10:23:45.069" v="1652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Graphic">
          <ac:chgData name="Christine Jost" userId="f856f163-953b-44f3-8ab3-03b09ab01720" providerId="ADAL" clId="{00693679-0BDD-4DD3-B7CD-D339CC24A1B9}" dt="2022-07-09T10:23:00.659" v="1647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6/5/2023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6/5/2023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SA3#108-e August 22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 –26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, 2022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fr-FR" dirty="0" smtClean="0"/>
              <a:t>5G_ProSe_Ph2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Wei Zhou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CATT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4075"/>
            <a:ext cx="8554481" cy="5181032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February meeting (SA3#110, Feb20-24 , 2023):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WID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proposal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(110Bis, Apr17-21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 , 2023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):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Start normative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May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meeting (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111, May22-26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, 2023):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Normative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August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meeting (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SA3#112, Aug14-17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, 2023):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Overall </a:t>
            </a:r>
            <a:r>
              <a:rPr lang="fr-FR" sz="1800" dirty="0" smtClean="0">
                <a:solidFill>
                  <a:srgbClr val="FF0000"/>
                </a:solidFill>
              </a:rPr>
              <a:t>plan (new)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5G_ProSe_Ph2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General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are Editor’s Notes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UE-to-UE Relay Discovery that need to be addressed.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Editor’s Notes for Security for emergency service from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Remote UE via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UE-to-Network Relay that need to be addressed.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are Editor’s Note for Security of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PC5 Communication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Layer-3 UE-to-UE Relay with network assistance that need to be addressed.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is no content for Selection between mechanisms with or without network assistance.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is no content for Identity privacy for communication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Layer-3 UE-to-UE Relay.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is no content for Security procedure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Layer-2 UE-to-UE Relay.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is no content for Security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UE-to-UE Relay Communication with integrated Discovery.</a:t>
            </a:r>
            <a:endParaRPr lang="en-US" altLang="zh-CN" sz="16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Dependencies:</a:t>
            </a:r>
            <a:endParaRPr lang="de-DE" altLang="de-DE" sz="1600" b="1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SA2’s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normative work on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5G_ProSe_Ph2(TS  23.304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441172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j-lt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990045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Aspects of Proximity-based Services in 5GS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5G_ProSe_Ph2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May-2023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40%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Arial Unicode MS" panose="020B0604020202020204" pitchFamily="34" charset="-122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Living document for 5G_ProSe_Ph2 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5G_ProSe_Ph2 status </a:t>
            </a:r>
            <a:r>
              <a:rPr lang="en-US" altLang="zh-CN" sz="2400" dirty="0">
                <a:solidFill>
                  <a:srgbClr val="FF0000"/>
                </a:solidFill>
              </a:rPr>
              <a:t>after </a:t>
            </a:r>
            <a:r>
              <a:rPr lang="en-US" altLang="zh-CN" sz="2400" dirty="0" smtClean="0">
                <a:solidFill>
                  <a:srgbClr val="FF0000"/>
                </a:solidFill>
              </a:rPr>
              <a:t>SA3#110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600" b="1" dirty="0">
                <a:ea typeface="+mn-ea"/>
                <a:cs typeface="+mn-cs"/>
              </a:rPr>
              <a:t>SA2/RAN impacts and dependencies</a:t>
            </a:r>
            <a:r>
              <a:rPr lang="en-US" sz="1600" dirty="0">
                <a:ea typeface="+mn-ea"/>
                <a:cs typeface="+mn-cs"/>
              </a:rPr>
              <a:t>:</a:t>
            </a:r>
            <a:endParaRPr lang="de-DE" sz="1600" dirty="0">
              <a:ea typeface="+mn-ea"/>
              <a:cs typeface="+mn-cs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None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for RAN and none determined yet for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SA2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b="1" dirty="0" smtClean="0"/>
              <a:t>Focus of the </a:t>
            </a:r>
            <a:r>
              <a:rPr lang="de-DE" sz="1600" b="1" dirty="0"/>
              <a:t>Next Meeting </a:t>
            </a:r>
            <a:r>
              <a:rPr lang="de-DE" sz="16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altLang="zh-CN" sz="1600" b="1" dirty="0"/>
              <a:t>Contentious </a:t>
            </a:r>
            <a:r>
              <a:rPr lang="de-DE" altLang="zh-CN" sz="1600" b="1" dirty="0" smtClean="0"/>
              <a:t>Issues</a:t>
            </a:r>
            <a:r>
              <a:rPr lang="de-DE" altLang="zh-CN" sz="1600" dirty="0" smtClean="0"/>
              <a:t>:</a:t>
            </a:r>
            <a:endParaRPr lang="de-DE" altLang="zh-CN" sz="1600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Validity of protected discovery sets in Relay announcements messages.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L2 U2U relay reselection security using pre-established keys and privacy of KNRP ID.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Selection between mechanisms with or without network assistance.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Security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UE-to-UE Relay Communication with integrated Discovery.</a:t>
            </a:r>
            <a:endParaRPr lang="en-US" altLang="zh-CN" sz="1400" dirty="0" smtClean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US" altLang="zh-CN" sz="1400" dirty="0" smtClean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 smtClean="0"/>
              <a:t>Risks:</a:t>
            </a:r>
            <a:endParaRPr lang="en-US" altLang="zh-CN" sz="16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5G_ProSe_Ph2 </a:t>
            </a:r>
            <a:r>
              <a:rPr lang="en-US" altLang="zh-CN" sz="2400" dirty="0" smtClean="0">
                <a:solidFill>
                  <a:srgbClr val="FF0000"/>
                </a:solidFill>
              </a:rPr>
              <a:t>status after SA3#110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272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e0d6c333-3612-4d65-a7f4-5976eb42d46a"/>
    <ds:schemaRef ds:uri="http://schemas.openxmlformats.org/package/2006/metadata/core-properties"/>
    <ds:schemaRef ds:uri="http://schemas.microsoft.com/office/2006/metadata/properties"/>
    <ds:schemaRef ds:uri="c67c731b-696e-4d20-8664-fee8943d9cc6"/>
    <ds:schemaRef ds:uri="71c5aaf6-e6ce-465b-b873-5148d2a4c105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8659</TotalTime>
  <Words>313</Words>
  <Application>Microsoft Office PowerPoint</Application>
  <PresentationFormat>全屏显示(4:3)</PresentationFormat>
  <Paragraphs>60</Paragraphs>
  <Slides>4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Theme</vt:lpstr>
      <vt:lpstr>SA WG3 Status report for 5G_ProSe_Ph2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Zhou Wei</cp:lastModifiedBy>
  <cp:revision>1365</cp:revision>
  <dcterms:created xsi:type="dcterms:W3CDTF">2008-08-30T09:32:10Z</dcterms:created>
  <dcterms:modified xsi:type="dcterms:W3CDTF">2023-06-05T02:16:42Z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