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5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693679-0BDD-4DD3-B7CD-D339CC24A1B9}" v="8" dt="2022-07-09T10:24:30.113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91" autoAdjust="0"/>
    <p:restoredTop sz="94980" autoAdjust="0"/>
  </p:normalViewPr>
  <p:slideViewPr>
    <p:cSldViewPr snapToGrid="0">
      <p:cViewPr>
        <p:scale>
          <a:sx n="100" d="100"/>
          <a:sy n="100" d="100"/>
        </p:scale>
        <p:origin x="-1998" y="-4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-4044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e Jost" userId="f856f163-953b-44f3-8ab3-03b09ab01720" providerId="ADAL" clId="{00693679-0BDD-4DD3-B7CD-D339CC24A1B9}"/>
    <pc:docChg chg="undo custSel modSld">
      <pc:chgData name="Christine Jost" userId="f856f163-953b-44f3-8ab3-03b09ab01720" providerId="ADAL" clId="{00693679-0BDD-4DD3-B7CD-D339CC24A1B9}" dt="2022-07-09T10:59:50.497" v="3213" actId="20577"/>
      <pc:docMkLst>
        <pc:docMk/>
      </pc:docMkLst>
      <pc:sldChg chg="modSp mod">
        <pc:chgData name="Christine Jost" userId="f856f163-953b-44f3-8ab3-03b09ab01720" providerId="ADAL" clId="{00693679-0BDD-4DD3-B7CD-D339CC24A1B9}" dt="2022-07-09T09:45:51.892" v="39" actId="20577"/>
        <pc:sldMkLst>
          <pc:docMk/>
          <pc:sldMk cId="0" sldId="303"/>
        </pc:sldMkLst>
        <pc:spChg chg="mod">
          <ac:chgData name="Christine Jost" userId="f856f163-953b-44f3-8ab3-03b09ab01720" providerId="ADAL" clId="{00693679-0BDD-4DD3-B7CD-D339CC24A1B9}" dt="2022-07-09T09:45:51.892" v="39" actId="20577"/>
          <ac:spMkLst>
            <pc:docMk/>
            <pc:sldMk cId="0" sldId="303"/>
            <ac:spMk id="6147" creationId="{00000000-0000-0000-0000-000000000000}"/>
          </ac:spMkLst>
        </pc:spChg>
        <pc:spChg chg="mod">
          <ac:chgData name="Christine Jost" userId="f856f163-953b-44f3-8ab3-03b09ab01720" providerId="ADAL" clId="{00693679-0BDD-4DD3-B7CD-D339CC24A1B9}" dt="2022-07-09T09:45:40.527" v="14" actId="20577"/>
          <ac:spMkLst>
            <pc:docMk/>
            <pc:sldMk cId="0" sldId="303"/>
            <ac:spMk id="9219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54:45.930" v="3109"/>
        <pc:sldMkLst>
          <pc:docMk/>
          <pc:sldMk cId="3452607634" sldId="791"/>
        </pc:sldMkLst>
        <pc:spChg chg="mod">
          <ac:chgData name="Christine Jost" userId="f856f163-953b-44f3-8ab3-03b09ab01720" providerId="ADAL" clId="{00693679-0BDD-4DD3-B7CD-D339CC24A1B9}" dt="2022-07-09T10:30:58.482" v="2128" actId="20577"/>
          <ac:spMkLst>
            <pc:docMk/>
            <pc:sldMk cId="3452607634" sldId="791"/>
            <ac:spMk id="4" creationId="{5D88E2AB-CBFF-4456-99B7-D64DA69227D9}"/>
          </ac:spMkLst>
        </pc:spChg>
        <pc:spChg chg="mod">
          <ac:chgData name="Christine Jost" userId="f856f163-953b-44f3-8ab3-03b09ab01720" providerId="ADAL" clId="{00693679-0BDD-4DD3-B7CD-D339CC24A1B9}" dt="2022-07-09T10:54:45.930" v="3109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47:24.725" v="2889" actId="20577"/>
        <pc:sldMkLst>
          <pc:docMk/>
          <pc:sldMk cId="2503194211" sldId="792"/>
        </pc:sldMkLst>
        <pc:spChg chg="mod">
          <ac:chgData name="Christine Jost" userId="f856f163-953b-44f3-8ab3-03b09ab01720" providerId="ADAL" clId="{00693679-0BDD-4DD3-B7CD-D339CC24A1B9}" dt="2022-07-09T10:23:56.511" v="1667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Christine Jost" userId="f856f163-953b-44f3-8ab3-03b09ab01720" providerId="ADAL" clId="{00693679-0BDD-4DD3-B7CD-D339CC24A1B9}" dt="2022-07-09T10:47:24.725" v="2889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 modGraphic">
          <ac:chgData name="Christine Jost" userId="f856f163-953b-44f3-8ab3-03b09ab01720" providerId="ADAL" clId="{00693679-0BDD-4DD3-B7CD-D339CC24A1B9}" dt="2022-07-09T10:25:33.873" v="1702" actId="20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Christine Jost" userId="f856f163-953b-44f3-8ab3-03b09ab01720" providerId="ADAL" clId="{00693679-0BDD-4DD3-B7CD-D339CC24A1B9}" dt="2022-07-09T10:59:50.497" v="3213" actId="20577"/>
        <pc:sldMkLst>
          <pc:docMk/>
          <pc:sldMk cId="539970028" sldId="793"/>
        </pc:sldMkLst>
        <pc:spChg chg="mod">
          <ac:chgData name="Christine Jost" userId="f856f163-953b-44f3-8ab3-03b09ab01720" providerId="ADAL" clId="{00693679-0BDD-4DD3-B7CD-D339CC24A1B9}" dt="2022-07-09T09:46:20.501" v="55" actId="207"/>
          <ac:spMkLst>
            <pc:docMk/>
            <pc:sldMk cId="539970028" sldId="793"/>
            <ac:spMk id="4" creationId="{A6A27327-DB1C-4EF3-8FA2-A10DF7DB2B50}"/>
          </ac:spMkLst>
        </pc:spChg>
        <pc:spChg chg="mod">
          <ac:chgData name="Christine Jost" userId="f856f163-953b-44f3-8ab3-03b09ab01720" providerId="ADAL" clId="{00693679-0BDD-4DD3-B7CD-D339CC24A1B9}" dt="2022-07-09T10:59:50.497" v="3213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23:45.069" v="1652" actId="6549"/>
        <pc:sldMkLst>
          <pc:docMk/>
          <pc:sldMk cId="3491595708" sldId="794"/>
        </pc:sldMkLst>
        <pc:spChg chg="mod">
          <ac:chgData name="Christine Jost" userId="f856f163-953b-44f3-8ab3-03b09ab01720" providerId="ADAL" clId="{00693679-0BDD-4DD3-B7CD-D339CC24A1B9}" dt="2022-07-09T10:22:40.897" v="1605" actId="20577"/>
          <ac:spMkLst>
            <pc:docMk/>
            <pc:sldMk cId="3491595708" sldId="794"/>
            <ac:spMk id="3" creationId="{156B83FC-25A3-44B2-9ABF-4705626AB921}"/>
          </ac:spMkLst>
        </pc:spChg>
        <pc:spChg chg="mod">
          <ac:chgData name="Christine Jost" userId="f856f163-953b-44f3-8ab3-03b09ab01720" providerId="ADAL" clId="{00693679-0BDD-4DD3-B7CD-D339CC24A1B9}" dt="2022-07-09T10:21:51.221" v="1598" actId="207"/>
          <ac:spMkLst>
            <pc:docMk/>
            <pc:sldMk cId="3491595708" sldId="794"/>
            <ac:spMk id="4" creationId="{A6A27327-DB1C-4EF3-8FA2-A10DF7DB2B50}"/>
          </ac:spMkLst>
        </pc:spChg>
        <pc:spChg chg="mod">
          <ac:chgData name="Christine Jost" userId="f856f163-953b-44f3-8ab3-03b09ab01720" providerId="ADAL" clId="{00693679-0BDD-4DD3-B7CD-D339CC24A1B9}" dt="2022-07-09T10:23:41.158" v="1651" actId="6549"/>
          <ac:spMkLst>
            <pc:docMk/>
            <pc:sldMk cId="3491595708" sldId="794"/>
            <ac:spMk id="6" creationId="{2B2A4A03-A875-40D1-8E06-0598F52A6477}"/>
          </ac:spMkLst>
        </pc:spChg>
        <pc:spChg chg="mod">
          <ac:chgData name="Christine Jost" userId="f856f163-953b-44f3-8ab3-03b09ab01720" providerId="ADAL" clId="{00693679-0BDD-4DD3-B7CD-D339CC24A1B9}" dt="2022-07-09T10:23:29.132" v="1650"/>
          <ac:spMkLst>
            <pc:docMk/>
            <pc:sldMk cId="3491595708" sldId="794"/>
            <ac:spMk id="8" creationId="{30CB9F6F-DD1C-48EF-984D-30E6EB63D340}"/>
          </ac:spMkLst>
        </pc:spChg>
        <pc:spChg chg="mod">
          <ac:chgData name="Christine Jost" userId="f856f163-953b-44f3-8ab3-03b09ab01720" providerId="ADAL" clId="{00693679-0BDD-4DD3-B7CD-D339CC24A1B9}" dt="2022-07-09T10:23:45.069" v="1652" actId="6549"/>
          <ac:spMkLst>
            <pc:docMk/>
            <pc:sldMk cId="3491595708" sldId="794"/>
            <ac:spMk id="10" creationId="{F489ECE7-6035-426A-B9FF-70F6248303BD}"/>
          </ac:spMkLst>
        </pc:spChg>
        <pc:graphicFrameChg chg="modGraphic">
          <ac:chgData name="Christine Jost" userId="f856f163-953b-44f3-8ab3-03b09ab01720" providerId="ADAL" clId="{00693679-0BDD-4DD3-B7CD-D339CC24A1B9}" dt="2022-07-09T10:23:00.659" v="1647" actId="20577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6/5/2023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6/5/2023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 dirty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 smtClean="0">
                <a:solidFill>
                  <a:schemeClr val="bg1"/>
                </a:solidFill>
              </a:rPr>
              <a:t>SA3#108-e August 22</a:t>
            </a:r>
            <a:r>
              <a:rPr lang="en-GB" altLang="de-DE" sz="1200" baseline="30000" dirty="0" smtClean="0">
                <a:solidFill>
                  <a:schemeClr val="bg1"/>
                </a:solidFill>
              </a:rPr>
              <a:t>th</a:t>
            </a:r>
            <a:r>
              <a:rPr lang="en-GB" altLang="de-DE" sz="1200" dirty="0" smtClean="0">
                <a:solidFill>
                  <a:schemeClr val="bg1"/>
                </a:solidFill>
              </a:rPr>
              <a:t> –26</a:t>
            </a:r>
            <a:r>
              <a:rPr lang="en-GB" altLang="de-DE" sz="1200" baseline="30000" dirty="0" smtClean="0">
                <a:solidFill>
                  <a:schemeClr val="bg1"/>
                </a:solidFill>
              </a:rPr>
              <a:t>th</a:t>
            </a:r>
            <a:r>
              <a:rPr lang="en-GB" altLang="de-DE" sz="1200" dirty="0" smtClean="0">
                <a:solidFill>
                  <a:schemeClr val="bg1"/>
                </a:solidFill>
              </a:rPr>
              <a:t>, 2022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</a:t>
            </a:r>
            <a:r>
              <a:rPr lang="fr-FR" dirty="0" smtClean="0"/>
              <a:t>5G_ProSe_Ph2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GB" altLang="en-US" sz="1800" b="1" dirty="0" smtClean="0">
                <a:latin typeface="Arial" charset="0"/>
              </a:rPr>
              <a:t>Wei Zhou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 smtClean="0">
                <a:latin typeface="Arial" charset="0"/>
              </a:rPr>
              <a:t>CATT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124075"/>
            <a:ext cx="8554481" cy="5181032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February meeting (SA3#110, Feb20-24 , 2023):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WID </a:t>
            </a: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proposal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April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meeting (110Bis, Apr17-21</a:t>
            </a: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 , 2023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):</a:t>
            </a:r>
            <a:endParaRPr lang="en-US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Start normative </a:t>
            </a: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work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May </a:t>
            </a: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meeting (</a:t>
            </a: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111, May22-26 </a:t>
            </a: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, 2023):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Normative </a:t>
            </a: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work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August</a:t>
            </a: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meeting (</a:t>
            </a: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SA3#112, Aug14-17 </a:t>
            </a: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, 2023):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Finalize normative work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400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Overall </a:t>
            </a:r>
            <a:r>
              <a:rPr lang="fr-FR" sz="1800" dirty="0" smtClean="0">
                <a:solidFill>
                  <a:srgbClr val="FF0000"/>
                </a:solidFill>
              </a:rPr>
              <a:t>plan (new)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5G_ProSe_Ph2 </a:t>
            </a:r>
            <a:r>
              <a:rPr lang="en-US" sz="2400" dirty="0">
                <a:solidFill>
                  <a:srgbClr val="FF0000"/>
                </a:solidFill>
              </a:rPr>
              <a:t>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General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There are Editor’s Notes for 5G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ProSe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UE-to-UE Relay Discovery that need to be addressed.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There Editor’s Notes for Security for emergency service from 5G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ProSe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Remote UE via 5G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ProSe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UE-to-Network Relay that need to be addressed.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There are Editor’s Note for Security of 5G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ProSe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PC5 Communication for 5G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ProSe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Layer-3 UE-to-UE Relay with network assistance that need to be addressed.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There is no content for Selection between mechanisms with or without network assistance.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There is no content for Identity privacy for communication for 5G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ProSe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Layer-3 UE-to-UE Relay.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There is no content for Security procedure for 5G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ProSe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Layer-2 UE-to-UE Relay.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There is no content for Security for 5G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ProSe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UE-to-UE Relay Communication with integrated Discovery.</a:t>
            </a:r>
            <a:endParaRPr lang="en-US" altLang="zh-CN" sz="16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smtClean="0"/>
              <a:t>Dependencies:</a:t>
            </a:r>
            <a:endParaRPr lang="de-DE" altLang="de-DE" sz="1600" b="1" dirty="0"/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SA2’s 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normative work on </a:t>
            </a: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5G_ProSe_Ph2(TS  23.304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400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=""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8675938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j-lt"/>
                          <a:ea typeface="Arial Unicode MS" panose="020B0604020202020204" pitchFamily="34" charset="-122"/>
                          <a:cs typeface="Arial" panose="020B0604020202020204" pitchFamily="34" charset="0"/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990045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Security Aspects of Proximity-based Services in 5GS Phase 2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5G_ProSe_Ph2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May-2023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Arial Unicode MS" panose="020B0604020202020204" pitchFamily="34" charset="-122"/>
                          <a:cs typeface="Arial" panose="020B0604020202020204" pitchFamily="34" charset="0"/>
                        </a:rPr>
                        <a:t>40%</a:t>
                      </a: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Arial Unicode MS" panose="020B0604020202020204" pitchFamily="34" charset="-122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 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33.740</a:t>
                      </a: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rgbClr val="FF0000"/>
                </a:solidFill>
              </a:rPr>
              <a:t>5G_ProSe_Ph2 status </a:t>
            </a:r>
            <a:r>
              <a:rPr lang="en-US" altLang="zh-CN" sz="2400" dirty="0">
                <a:solidFill>
                  <a:srgbClr val="FF0000"/>
                </a:solidFill>
              </a:rPr>
              <a:t>after </a:t>
            </a:r>
            <a:r>
              <a:rPr lang="en-US" altLang="zh-CN" sz="2400" dirty="0" smtClean="0">
                <a:solidFill>
                  <a:srgbClr val="FF0000"/>
                </a:solidFill>
              </a:rPr>
              <a:t>SA3#110</a:t>
            </a:r>
            <a:endParaRPr lang="en-US" altLang="zh-CN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600" b="1" dirty="0">
                <a:ea typeface="+mn-ea"/>
                <a:cs typeface="+mn-cs"/>
              </a:rPr>
              <a:t>SA2/RAN impacts and dependencies</a:t>
            </a:r>
            <a:r>
              <a:rPr lang="en-US" sz="1600" dirty="0">
                <a:ea typeface="+mn-ea"/>
                <a:cs typeface="+mn-cs"/>
              </a:rPr>
              <a:t>:</a:t>
            </a:r>
            <a:endParaRPr lang="de-DE" sz="1600" dirty="0">
              <a:ea typeface="+mn-ea"/>
              <a:cs typeface="+mn-cs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None 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for RAN and none determined yet for </a:t>
            </a: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SA2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sz="1400" dirty="0" smtClean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600" b="1" dirty="0" smtClean="0"/>
              <a:t>Focus of the </a:t>
            </a:r>
            <a:r>
              <a:rPr lang="de-DE" sz="1600" b="1" dirty="0"/>
              <a:t>Next Meeting </a:t>
            </a:r>
            <a:r>
              <a:rPr lang="de-DE" sz="16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Normative work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altLang="zh-CN" sz="1600" b="1" dirty="0"/>
              <a:t>Contentious </a:t>
            </a:r>
            <a:r>
              <a:rPr lang="de-DE" altLang="zh-CN" sz="1600" b="1" dirty="0" smtClean="0"/>
              <a:t>Issues</a:t>
            </a:r>
            <a:r>
              <a:rPr lang="de-DE" altLang="zh-CN" sz="1600" dirty="0" smtClean="0"/>
              <a:t>:</a:t>
            </a:r>
            <a:endParaRPr lang="de-DE" altLang="zh-CN" sz="1600" dirty="0"/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Validity of protected discovery sets in Relay announcements messages.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L2 U2U relay reselection security using pre-established keys and privacy of KNRP ID.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Selection between mechanisms with or without network assistance.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Security for 5G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ProSe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UE-to-UE Relay Communication with integrated Discovery.</a:t>
            </a:r>
            <a:endParaRPr lang="en-US" altLang="zh-CN" sz="1400" dirty="0" smtClean="0">
              <a:solidFill>
                <a:prstClr val="black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lvl="1" indent="0">
              <a:buNone/>
            </a:pPr>
            <a:endParaRPr lang="en-US" altLang="zh-CN" sz="1400" dirty="0" smtClean="0">
              <a:solidFill>
                <a:prstClr val="black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600" b="1" dirty="0" smtClean="0"/>
              <a:t>Risks:</a:t>
            </a:r>
            <a:endParaRPr lang="en-US" altLang="zh-CN" sz="1600" b="1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</a:rPr>
              <a:t>5G_ProSe_Ph2 </a:t>
            </a:r>
            <a:r>
              <a:rPr lang="en-US" altLang="zh-CN" sz="2400" dirty="0" smtClean="0">
                <a:solidFill>
                  <a:srgbClr val="FF0000"/>
                </a:solidFill>
              </a:rPr>
              <a:t>status after SA3#110</a:t>
            </a:r>
            <a:endParaRPr lang="en-US" altLang="zh-CN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22725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1DD099C7-CF44-471D-B7DF-D246DF2BD038}">
  <ds:schemaRefs>
    <ds:schemaRef ds:uri="http://schemas.microsoft.com/office/2006/documentManagement/types"/>
    <ds:schemaRef ds:uri="http://purl.org/dc/dcmitype/"/>
    <ds:schemaRef ds:uri="http://www.w3.org/XML/1998/namespace"/>
    <ds:schemaRef ds:uri="http://purl.org/dc/terms/"/>
    <ds:schemaRef ds:uri="http://schemas.microsoft.com/office/infopath/2007/PartnerControls"/>
    <ds:schemaRef ds:uri="e0d6c333-3612-4d65-a7f4-5976eb42d46a"/>
    <ds:schemaRef ds:uri="http://schemas.openxmlformats.org/package/2006/metadata/core-properties"/>
    <ds:schemaRef ds:uri="http://schemas.microsoft.com/office/2006/metadata/properties"/>
    <ds:schemaRef ds:uri="c67c731b-696e-4d20-8664-fee8943d9cc6"/>
    <ds:schemaRef ds:uri="71c5aaf6-e6ce-465b-b873-5148d2a4c105"/>
    <ds:schemaRef ds:uri="http://purl.org/dc/elements/1.1/"/>
  </ds:schemaRefs>
</ds:datastoreItem>
</file>

<file path=customXml/itemProps5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8659</TotalTime>
  <Words>311</Words>
  <Application>Microsoft Office PowerPoint</Application>
  <PresentationFormat>全屏显示(4:3)</PresentationFormat>
  <Paragraphs>60</Paragraphs>
  <Slides>4</Slides>
  <Notes>4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Theme</vt:lpstr>
      <vt:lpstr>SA WG3 Status report for 5G_ProSe_Ph2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Zhou Wei</cp:lastModifiedBy>
  <cp:revision>1364</cp:revision>
  <dcterms:created xsi:type="dcterms:W3CDTF">2008-08-30T09:32:10Z</dcterms:created>
  <dcterms:modified xsi:type="dcterms:W3CDTF">2023-06-05T02:08:16Z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