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9" r:id="rId6"/>
  </p:sldMasterIdLst>
  <p:notesMasterIdLst>
    <p:notesMasterId r:id="rId10"/>
  </p:notesMasterIdLst>
  <p:handoutMasterIdLst>
    <p:handoutMasterId r:id="rId11"/>
  </p:handoutMasterIdLst>
  <p:sldIdLst>
    <p:sldId id="303" r:id="rId7"/>
    <p:sldId id="793" r:id="rId8"/>
    <p:sldId id="792" r:id="rId9"/>
  </p:sldIdLst>
  <p:sldSz cx="9144000" cy="6858000" type="screen4x3"/>
  <p:notesSz cx="6797675" cy="9928225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pporteur" initials="SS" lastIdx="1" clrIdx="0">
    <p:extLst>
      <p:ext uri="{19B8F6BF-5375-455C-9EA6-DF929625EA0E}">
        <p15:presenceInfo xmlns:p15="http://schemas.microsoft.com/office/powerpoint/2012/main" userId="rapporteu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2A6EA8"/>
    <a:srgbClr val="FF7C80"/>
    <a:srgbClr val="FF3300"/>
    <a:srgbClr val="62A14D"/>
    <a:srgbClr val="000000"/>
    <a:srgbClr val="C6D254"/>
    <a:srgbClr val="B1D254"/>
    <a:srgbClr val="72AF2F"/>
    <a:srgbClr val="5C88D0"/>
    <a:srgbClr val="7273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4A04921-B736-4C4A-B0EE-99CCC321F52D}" v="1" dt="2023-06-01T12:48:02.036"/>
  </p1510:revLst>
</p1510:revInfo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1489" autoAdjust="0"/>
    <p:restoredTop sz="94980" autoAdjust="0"/>
  </p:normalViewPr>
  <p:slideViewPr>
    <p:cSldViewPr snapToGrid="0">
      <p:cViewPr varScale="1">
        <p:scale>
          <a:sx n="162" d="100"/>
          <a:sy n="162" d="100"/>
        </p:scale>
        <p:origin x="1710" y="14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54" d="100"/>
          <a:sy n="54" d="100"/>
        </p:scale>
        <p:origin x="2530" y="58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presProps" Target="presProps.xml"/><Relationship Id="rId18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commentAuthors" Target="commentAuthors.xml"/><Relationship Id="rId17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1.xml"/><Relationship Id="rId11" Type="http://schemas.openxmlformats.org/officeDocument/2006/relationships/handoutMaster" Target="handoutMasters/handoutMaster1.xml"/><Relationship Id="rId5" Type="http://schemas.openxmlformats.org/officeDocument/2006/relationships/customXml" Target="../customXml/item5.xml"/><Relationship Id="rId15" Type="http://schemas.openxmlformats.org/officeDocument/2006/relationships/theme" Target="theme/theme1.xml"/><Relationship Id="rId10" Type="http://schemas.openxmlformats.org/officeDocument/2006/relationships/notesMaster" Target="notesMasters/notesMaster1.xml"/><Relationship Id="rId4" Type="http://schemas.openxmlformats.org/officeDocument/2006/relationships/customXml" Target="../customXml/item4.xml"/><Relationship Id="rId9" Type="http://schemas.openxmlformats.org/officeDocument/2006/relationships/slide" Target="slides/slide3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drian Escott" userId="6b5f2a4b-fa77-4739-abaf-14d9a44debd7" providerId="ADAL" clId="{44A04921-B736-4C4A-B0EE-99CCC321F52D}"/>
    <pc:docChg chg="undo custSel delSld modSld">
      <pc:chgData name="Adrian Escott" userId="6b5f2a4b-fa77-4739-abaf-14d9a44debd7" providerId="ADAL" clId="{44A04921-B736-4C4A-B0EE-99CCC321F52D}" dt="2023-06-01T12:48:07.744" v="121" actId="20577"/>
      <pc:docMkLst>
        <pc:docMk/>
      </pc:docMkLst>
      <pc:sldChg chg="modSp mod">
        <pc:chgData name="Adrian Escott" userId="6b5f2a4b-fa77-4739-abaf-14d9a44debd7" providerId="ADAL" clId="{44A04921-B736-4C4A-B0EE-99CCC321F52D}" dt="2023-06-01T12:45:04.771" v="9" actId="20577"/>
        <pc:sldMkLst>
          <pc:docMk/>
          <pc:sldMk cId="0" sldId="303"/>
        </pc:sldMkLst>
        <pc:spChg chg="mod">
          <ac:chgData name="Adrian Escott" userId="6b5f2a4b-fa77-4739-abaf-14d9a44debd7" providerId="ADAL" clId="{44A04921-B736-4C4A-B0EE-99CCC321F52D}" dt="2023-06-01T12:45:04.771" v="9" actId="20577"/>
          <ac:spMkLst>
            <pc:docMk/>
            <pc:sldMk cId="0" sldId="303"/>
            <ac:spMk id="9219" creationId="{00000000-0000-0000-0000-000000000000}"/>
          </ac:spMkLst>
        </pc:spChg>
      </pc:sldChg>
      <pc:sldChg chg="modSp mod">
        <pc:chgData name="Adrian Escott" userId="6b5f2a4b-fa77-4739-abaf-14d9a44debd7" providerId="ADAL" clId="{44A04921-B736-4C4A-B0EE-99CCC321F52D}" dt="2023-06-01T12:48:07.744" v="121" actId="20577"/>
        <pc:sldMkLst>
          <pc:docMk/>
          <pc:sldMk cId="2503194211" sldId="792"/>
        </pc:sldMkLst>
        <pc:spChg chg="mod">
          <ac:chgData name="Adrian Escott" userId="6b5f2a4b-fa77-4739-abaf-14d9a44debd7" providerId="ADAL" clId="{44A04921-B736-4C4A-B0EE-99CCC321F52D}" dt="2023-06-01T12:47:31.504" v="111" actId="20577"/>
          <ac:spMkLst>
            <pc:docMk/>
            <pc:sldMk cId="2503194211" sldId="792"/>
            <ac:spMk id="3" creationId="{AA3F033D-2F5F-4BA9-884E-0224675AD20F}"/>
          </ac:spMkLst>
        </pc:spChg>
        <pc:graphicFrameChg chg="mod modGraphic">
          <ac:chgData name="Adrian Escott" userId="6b5f2a4b-fa77-4739-abaf-14d9a44debd7" providerId="ADAL" clId="{44A04921-B736-4C4A-B0EE-99CCC321F52D}" dt="2023-06-01T12:48:07.744" v="121" actId="20577"/>
          <ac:graphicFrameMkLst>
            <pc:docMk/>
            <pc:sldMk cId="2503194211" sldId="792"/>
            <ac:graphicFrameMk id="6" creationId="{2CC3822B-8EE6-43D0-AD7D-D7B78ECF3BE1}"/>
          </ac:graphicFrameMkLst>
        </pc:graphicFrameChg>
      </pc:sldChg>
      <pc:sldChg chg="modSp mod">
        <pc:chgData name="Adrian Escott" userId="6b5f2a4b-fa77-4739-abaf-14d9a44debd7" providerId="ADAL" clId="{44A04921-B736-4C4A-B0EE-99CCC321F52D}" dt="2023-06-01T12:46:04.023" v="81" actId="20577"/>
        <pc:sldMkLst>
          <pc:docMk/>
          <pc:sldMk cId="539970028" sldId="793"/>
        </pc:sldMkLst>
        <pc:spChg chg="mod">
          <ac:chgData name="Adrian Escott" userId="6b5f2a4b-fa77-4739-abaf-14d9a44debd7" providerId="ADAL" clId="{44A04921-B736-4C4A-B0EE-99CCC321F52D}" dt="2023-06-01T12:45:07.652" v="13" actId="20577"/>
          <ac:spMkLst>
            <pc:docMk/>
            <pc:sldMk cId="539970028" sldId="793"/>
            <ac:spMk id="4" creationId="{A6A27327-DB1C-4EF3-8FA2-A10DF7DB2B50}"/>
          </ac:spMkLst>
        </pc:spChg>
        <pc:spChg chg="mod">
          <ac:chgData name="Adrian Escott" userId="6b5f2a4b-fa77-4739-abaf-14d9a44debd7" providerId="ADAL" clId="{44A04921-B736-4C4A-B0EE-99CCC321F52D}" dt="2023-06-01T12:46:04.023" v="81" actId="20577"/>
          <ac:spMkLst>
            <pc:docMk/>
            <pc:sldMk cId="539970028" sldId="793"/>
            <ac:spMk id="29716" creationId="{00000000-0000-0000-0000-000000000000}"/>
          </ac:spMkLst>
        </pc:spChg>
      </pc:sldChg>
      <pc:sldChg chg="modSp del mod">
        <pc:chgData name="Adrian Escott" userId="6b5f2a4b-fa77-4739-abaf-14d9a44debd7" providerId="ADAL" clId="{44A04921-B736-4C4A-B0EE-99CCC321F52D}" dt="2023-06-01T12:46:24.748" v="89" actId="2696"/>
        <pc:sldMkLst>
          <pc:docMk/>
          <pc:sldMk cId="3491595708" sldId="794"/>
        </pc:sldMkLst>
        <pc:spChg chg="mod">
          <ac:chgData name="Adrian Escott" userId="6b5f2a4b-fa77-4739-abaf-14d9a44debd7" providerId="ADAL" clId="{44A04921-B736-4C4A-B0EE-99CCC321F52D}" dt="2023-06-01T12:46:11.297" v="88" actId="20577"/>
          <ac:spMkLst>
            <pc:docMk/>
            <pc:sldMk cId="3491595708" sldId="794"/>
            <ac:spMk id="4" creationId="{A6A27327-DB1C-4EF3-8FA2-A10DF7DB2B50}"/>
          </ac:spMkLst>
        </pc:spChg>
      </pc:sldChg>
    </pc:docChg>
  </pc:docChgLst>
  <pc:docChgLst>
    <pc:chgData name="Adrian Escott" userId="6b5f2a4b-fa77-4739-abaf-14d9a44debd7" providerId="ADAL" clId="{04D7ACAC-D642-4358-AB0E-79239E4BD9E9}"/>
    <pc:docChg chg="modSld">
      <pc:chgData name="Adrian Escott" userId="6b5f2a4b-fa77-4739-abaf-14d9a44debd7" providerId="ADAL" clId="{04D7ACAC-D642-4358-AB0E-79239E4BD9E9}" dt="2022-08-30T18:02:35.063" v="13" actId="20577"/>
      <pc:docMkLst>
        <pc:docMk/>
      </pc:docMkLst>
      <pc:sldChg chg="modSp mod">
        <pc:chgData name="Adrian Escott" userId="6b5f2a4b-fa77-4739-abaf-14d9a44debd7" providerId="ADAL" clId="{04D7ACAC-D642-4358-AB0E-79239E4BD9E9}" dt="2022-08-30T18:02:35.063" v="13" actId="20577"/>
        <pc:sldMkLst>
          <pc:docMk/>
          <pc:sldMk cId="3452607634" sldId="791"/>
        </pc:sldMkLst>
        <pc:spChg chg="mod">
          <ac:chgData name="Adrian Escott" userId="6b5f2a4b-fa77-4739-abaf-14d9a44debd7" providerId="ADAL" clId="{04D7ACAC-D642-4358-AB0E-79239E4BD9E9}" dt="2022-08-30T18:02:35.063" v="13" actId="20577"/>
          <ac:spMkLst>
            <pc:docMk/>
            <pc:sldMk cId="3452607634" sldId="791"/>
            <ac:spMk id="4" creationId="{5D88E2AB-CBFF-4456-99B7-D64DA69227D9}"/>
          </ac:spMkLst>
        </pc:spChg>
      </pc:sldChg>
      <pc:sldChg chg="modSp mod">
        <pc:chgData name="Adrian Escott" userId="6b5f2a4b-fa77-4739-abaf-14d9a44debd7" providerId="ADAL" clId="{04D7ACAC-D642-4358-AB0E-79239E4BD9E9}" dt="2022-08-30T18:02:28.717" v="6" actId="20577"/>
        <pc:sldMkLst>
          <pc:docMk/>
          <pc:sldMk cId="2503194211" sldId="792"/>
        </pc:sldMkLst>
        <pc:spChg chg="mod">
          <ac:chgData name="Adrian Escott" userId="6b5f2a4b-fa77-4739-abaf-14d9a44debd7" providerId="ADAL" clId="{04D7ACAC-D642-4358-AB0E-79239E4BD9E9}" dt="2022-08-30T18:02:28.717" v="6" actId="20577"/>
          <ac:spMkLst>
            <pc:docMk/>
            <pc:sldMk cId="2503194211" sldId="792"/>
            <ac:spMk id="3" creationId="{AA3F033D-2F5F-4BA9-884E-0224675AD20F}"/>
          </ac:spMkLst>
        </pc:spChg>
      </pc:sldChg>
    </pc:docChg>
  </pc:docChgLst>
  <pc:docChgLst>
    <pc:chgData name="Adrian Escott" userId="6b5f2a4b-fa77-4739-abaf-14d9a44debd7" providerId="ADAL" clId="{DDC05455-9EC5-4739-894B-744D1007287D}"/>
    <pc:docChg chg="delSld modSld">
      <pc:chgData name="Adrian Escott" userId="6b5f2a4b-fa77-4739-abaf-14d9a44debd7" providerId="ADAL" clId="{DDC05455-9EC5-4739-894B-744D1007287D}" dt="2023-03-07T14:02:16.335" v="105" actId="2696"/>
      <pc:docMkLst>
        <pc:docMk/>
      </pc:docMkLst>
      <pc:sldChg chg="modSp del mod">
        <pc:chgData name="Adrian Escott" userId="6b5f2a4b-fa77-4739-abaf-14d9a44debd7" providerId="ADAL" clId="{DDC05455-9EC5-4739-894B-744D1007287D}" dt="2023-03-07T14:02:16.335" v="105" actId="2696"/>
        <pc:sldMkLst>
          <pc:docMk/>
          <pc:sldMk cId="3452607634" sldId="791"/>
        </pc:sldMkLst>
        <pc:spChg chg="mod">
          <ac:chgData name="Adrian Escott" userId="6b5f2a4b-fa77-4739-abaf-14d9a44debd7" providerId="ADAL" clId="{DDC05455-9EC5-4739-894B-744D1007287D}" dt="2023-03-07T14:00:27.154" v="94" actId="20577"/>
          <ac:spMkLst>
            <pc:docMk/>
            <pc:sldMk cId="3452607634" sldId="791"/>
            <ac:spMk id="29716" creationId="{00000000-0000-0000-0000-000000000000}"/>
          </ac:spMkLst>
        </pc:spChg>
      </pc:sldChg>
      <pc:sldChg chg="modSp mod">
        <pc:chgData name="Adrian Escott" userId="6b5f2a4b-fa77-4739-abaf-14d9a44debd7" providerId="ADAL" clId="{DDC05455-9EC5-4739-894B-744D1007287D}" dt="2023-03-07T14:02:13.029" v="104" actId="255"/>
        <pc:sldMkLst>
          <pc:docMk/>
          <pc:sldMk cId="2503194211" sldId="792"/>
        </pc:sldMkLst>
        <pc:spChg chg="mod">
          <ac:chgData name="Adrian Escott" userId="6b5f2a4b-fa77-4739-abaf-14d9a44debd7" providerId="ADAL" clId="{DDC05455-9EC5-4739-894B-744D1007287D}" dt="2023-03-07T14:02:13.029" v="104" actId="255"/>
          <ac:spMkLst>
            <pc:docMk/>
            <pc:sldMk cId="2503194211" sldId="792"/>
            <ac:spMk id="29716" creationId="{00000000-0000-0000-0000-000000000000}"/>
          </ac:spMkLst>
        </pc:spChg>
        <pc:graphicFrameChg chg="modGraphic">
          <ac:chgData name="Adrian Escott" userId="6b5f2a4b-fa77-4739-abaf-14d9a44debd7" providerId="ADAL" clId="{DDC05455-9EC5-4739-894B-744D1007287D}" dt="2023-03-06T15:09:21.972" v="65" actId="20577"/>
          <ac:graphicFrameMkLst>
            <pc:docMk/>
            <pc:sldMk cId="2503194211" sldId="792"/>
            <ac:graphicFrameMk id="6" creationId="{2CC3822B-8EE6-43D0-AD7D-D7B78ECF3BE1}"/>
          </ac:graphicFrameMkLst>
        </pc:graphicFrameChg>
      </pc:sldChg>
      <pc:sldChg chg="modSp mod">
        <pc:chgData name="Adrian Escott" userId="6b5f2a4b-fa77-4739-abaf-14d9a44debd7" providerId="ADAL" clId="{DDC05455-9EC5-4739-894B-744D1007287D}" dt="2023-03-06T15:08:10.647" v="7" actId="207"/>
        <pc:sldMkLst>
          <pc:docMk/>
          <pc:sldMk cId="539970028" sldId="793"/>
        </pc:sldMkLst>
        <pc:spChg chg="mod">
          <ac:chgData name="Adrian Escott" userId="6b5f2a4b-fa77-4739-abaf-14d9a44debd7" providerId="ADAL" clId="{DDC05455-9EC5-4739-894B-744D1007287D}" dt="2023-03-06T15:08:10.647" v="7" actId="207"/>
          <ac:spMkLst>
            <pc:docMk/>
            <pc:sldMk cId="539970028" sldId="793"/>
            <ac:spMk id="29716" creationId="{00000000-0000-0000-0000-000000000000}"/>
          </ac:spMkLst>
        </pc:spChg>
      </pc:sldChg>
      <pc:sldChg chg="modSp mod">
        <pc:chgData name="Adrian Escott" userId="6b5f2a4b-fa77-4739-abaf-14d9a44debd7" providerId="ADAL" clId="{DDC05455-9EC5-4739-894B-744D1007287D}" dt="2023-03-06T15:09:39.404" v="77" actId="20577"/>
        <pc:sldMkLst>
          <pc:docMk/>
          <pc:sldMk cId="3491595708" sldId="794"/>
        </pc:sldMkLst>
        <pc:spChg chg="mod">
          <ac:chgData name="Adrian Escott" userId="6b5f2a4b-fa77-4739-abaf-14d9a44debd7" providerId="ADAL" clId="{DDC05455-9EC5-4739-894B-744D1007287D}" dt="2023-03-06T15:09:39.404" v="77" actId="20577"/>
          <ac:spMkLst>
            <pc:docMk/>
            <pc:sldMk cId="3491595708" sldId="794"/>
            <ac:spMk id="6" creationId="{2B2A4A03-A875-40D1-8E06-0598F52A6477}"/>
          </ac:spMkLst>
        </pc:spChg>
        <pc:graphicFrameChg chg="modGraphic">
          <ac:chgData name="Adrian Escott" userId="6b5f2a4b-fa77-4739-abaf-14d9a44debd7" providerId="ADAL" clId="{DDC05455-9EC5-4739-894B-744D1007287D}" dt="2023-03-06T15:08:59.875" v="58" actId="20577"/>
          <ac:graphicFrameMkLst>
            <pc:docMk/>
            <pc:sldMk cId="3491595708" sldId="794"/>
            <ac:graphicFrameMk id="2" creationId="{0C460251-77A8-48CE-AADB-326E505C80B5}"/>
          </ac:graphicFrameMkLst>
        </pc:graphicFrameChg>
      </pc:sldChg>
    </pc:docChg>
  </pc:docChgLst>
  <pc:docChgLst>
    <pc:chgData name="Adrian Escott" userId="6b5f2a4b-fa77-4739-abaf-14d9a44debd7" providerId="ADAL" clId="{6F4A7005-52FE-4856-84F7-0A6879248D2C}"/>
    <pc:docChg chg="undo custSel modSld">
      <pc:chgData name="Adrian Escott" userId="6b5f2a4b-fa77-4739-abaf-14d9a44debd7" providerId="ADAL" clId="{6F4A7005-52FE-4856-84F7-0A6879248D2C}" dt="2022-07-11T13:42:52.466" v="1034" actId="20577"/>
      <pc:docMkLst>
        <pc:docMk/>
      </pc:docMkLst>
      <pc:sldChg chg="modSp mod">
        <pc:chgData name="Adrian Escott" userId="6b5f2a4b-fa77-4739-abaf-14d9a44debd7" providerId="ADAL" clId="{6F4A7005-52FE-4856-84F7-0A6879248D2C}" dt="2022-07-11T13:21:57.208" v="29"/>
        <pc:sldMkLst>
          <pc:docMk/>
          <pc:sldMk cId="0" sldId="303"/>
        </pc:sldMkLst>
        <pc:spChg chg="mod">
          <ac:chgData name="Adrian Escott" userId="6b5f2a4b-fa77-4739-abaf-14d9a44debd7" providerId="ADAL" clId="{6F4A7005-52FE-4856-84F7-0A6879248D2C}" dt="2022-07-11T13:21:16.197" v="28" actId="20577"/>
          <ac:spMkLst>
            <pc:docMk/>
            <pc:sldMk cId="0" sldId="303"/>
            <ac:spMk id="6147" creationId="{00000000-0000-0000-0000-000000000000}"/>
          </ac:spMkLst>
        </pc:spChg>
        <pc:spChg chg="mod">
          <ac:chgData name="Adrian Escott" userId="6b5f2a4b-fa77-4739-abaf-14d9a44debd7" providerId="ADAL" clId="{6F4A7005-52FE-4856-84F7-0A6879248D2C}" dt="2022-07-11T13:21:57.208" v="29"/>
          <ac:spMkLst>
            <pc:docMk/>
            <pc:sldMk cId="0" sldId="303"/>
            <ac:spMk id="9219" creationId="{00000000-0000-0000-0000-000000000000}"/>
          </ac:spMkLst>
        </pc:spChg>
      </pc:sldChg>
      <pc:sldChg chg="modSp mod">
        <pc:chgData name="Adrian Escott" userId="6b5f2a4b-fa77-4739-abaf-14d9a44debd7" providerId="ADAL" clId="{6F4A7005-52FE-4856-84F7-0A6879248D2C}" dt="2022-07-11T13:24:18.540" v="211" actId="20577"/>
        <pc:sldMkLst>
          <pc:docMk/>
          <pc:sldMk cId="3452607634" sldId="791"/>
        </pc:sldMkLst>
        <pc:spChg chg="mod">
          <ac:chgData name="Adrian Escott" userId="6b5f2a4b-fa77-4739-abaf-14d9a44debd7" providerId="ADAL" clId="{6F4A7005-52FE-4856-84F7-0A6879248D2C}" dt="2022-07-11T13:22:56.169" v="57" actId="20577"/>
          <ac:spMkLst>
            <pc:docMk/>
            <pc:sldMk cId="3452607634" sldId="791"/>
            <ac:spMk id="4" creationId="{5D88E2AB-CBFF-4456-99B7-D64DA69227D9}"/>
          </ac:spMkLst>
        </pc:spChg>
        <pc:spChg chg="mod">
          <ac:chgData name="Adrian Escott" userId="6b5f2a4b-fa77-4739-abaf-14d9a44debd7" providerId="ADAL" clId="{6F4A7005-52FE-4856-84F7-0A6879248D2C}" dt="2022-07-11T13:24:18.540" v="211" actId="20577"/>
          <ac:spMkLst>
            <pc:docMk/>
            <pc:sldMk cId="3452607634" sldId="791"/>
            <ac:spMk id="29716" creationId="{00000000-0000-0000-0000-000000000000}"/>
          </ac:spMkLst>
        </pc:spChg>
      </pc:sldChg>
      <pc:sldChg chg="modSp mod">
        <pc:chgData name="Adrian Escott" userId="6b5f2a4b-fa77-4739-abaf-14d9a44debd7" providerId="ADAL" clId="{6F4A7005-52FE-4856-84F7-0A6879248D2C}" dt="2022-07-11T13:26:05.313" v="285" actId="20577"/>
        <pc:sldMkLst>
          <pc:docMk/>
          <pc:sldMk cId="2503194211" sldId="792"/>
        </pc:sldMkLst>
        <pc:spChg chg="mod">
          <ac:chgData name="Adrian Escott" userId="6b5f2a4b-fa77-4739-abaf-14d9a44debd7" providerId="ADAL" clId="{6F4A7005-52FE-4856-84F7-0A6879248D2C}" dt="2022-07-11T13:24:54.799" v="268" actId="20577"/>
          <ac:spMkLst>
            <pc:docMk/>
            <pc:sldMk cId="2503194211" sldId="792"/>
            <ac:spMk id="29716" creationId="{00000000-0000-0000-0000-000000000000}"/>
          </ac:spMkLst>
        </pc:spChg>
        <pc:graphicFrameChg chg="mod modGraphic">
          <ac:chgData name="Adrian Escott" userId="6b5f2a4b-fa77-4739-abaf-14d9a44debd7" providerId="ADAL" clId="{6F4A7005-52FE-4856-84F7-0A6879248D2C}" dt="2022-07-11T13:26:05.313" v="285" actId="20577"/>
          <ac:graphicFrameMkLst>
            <pc:docMk/>
            <pc:sldMk cId="2503194211" sldId="792"/>
            <ac:graphicFrameMk id="6" creationId="{2CC3822B-8EE6-43D0-AD7D-D7B78ECF3BE1}"/>
          </ac:graphicFrameMkLst>
        </pc:graphicFrameChg>
      </pc:sldChg>
      <pc:sldChg chg="modSp mod">
        <pc:chgData name="Adrian Escott" userId="6b5f2a4b-fa77-4739-abaf-14d9a44debd7" providerId="ADAL" clId="{6F4A7005-52FE-4856-84F7-0A6879248D2C}" dt="2022-07-11T13:42:52.466" v="1034" actId="20577"/>
        <pc:sldMkLst>
          <pc:docMk/>
          <pc:sldMk cId="539970028" sldId="793"/>
        </pc:sldMkLst>
        <pc:spChg chg="mod">
          <ac:chgData name="Adrian Escott" userId="6b5f2a4b-fa77-4739-abaf-14d9a44debd7" providerId="ADAL" clId="{6F4A7005-52FE-4856-84F7-0A6879248D2C}" dt="2022-07-11T13:22:10.703" v="32" actId="20577"/>
          <ac:spMkLst>
            <pc:docMk/>
            <pc:sldMk cId="539970028" sldId="793"/>
            <ac:spMk id="4" creationId="{A6A27327-DB1C-4EF3-8FA2-A10DF7DB2B50}"/>
          </ac:spMkLst>
        </pc:spChg>
        <pc:spChg chg="mod">
          <ac:chgData name="Adrian Escott" userId="6b5f2a4b-fa77-4739-abaf-14d9a44debd7" providerId="ADAL" clId="{6F4A7005-52FE-4856-84F7-0A6879248D2C}" dt="2022-07-11T13:42:52.466" v="1034" actId="20577"/>
          <ac:spMkLst>
            <pc:docMk/>
            <pc:sldMk cId="539970028" sldId="793"/>
            <ac:spMk id="29716" creationId="{00000000-0000-0000-0000-000000000000}"/>
          </ac:spMkLst>
        </pc:spChg>
      </pc:sldChg>
      <pc:sldChg chg="modSp mod">
        <pc:chgData name="Adrian Escott" userId="6b5f2a4b-fa77-4739-abaf-14d9a44debd7" providerId="ADAL" clId="{6F4A7005-52FE-4856-84F7-0A6879248D2C}" dt="2022-07-11T13:40:03.252" v="1001" actId="20577"/>
        <pc:sldMkLst>
          <pc:docMk/>
          <pc:sldMk cId="3491595708" sldId="794"/>
        </pc:sldMkLst>
        <pc:spChg chg="mod">
          <ac:chgData name="Adrian Escott" userId="6b5f2a4b-fa77-4739-abaf-14d9a44debd7" providerId="ADAL" clId="{6F4A7005-52FE-4856-84F7-0A6879248D2C}" dt="2022-07-11T13:22:44.551" v="54" actId="20577"/>
          <ac:spMkLst>
            <pc:docMk/>
            <pc:sldMk cId="3491595708" sldId="794"/>
            <ac:spMk id="4" creationId="{A6A27327-DB1C-4EF3-8FA2-A10DF7DB2B50}"/>
          </ac:spMkLst>
        </pc:spChg>
        <pc:spChg chg="mod">
          <ac:chgData name="Adrian Escott" userId="6b5f2a4b-fa77-4739-abaf-14d9a44debd7" providerId="ADAL" clId="{6F4A7005-52FE-4856-84F7-0A6879248D2C}" dt="2022-07-11T13:32:11.029" v="531" actId="20577"/>
          <ac:spMkLst>
            <pc:docMk/>
            <pc:sldMk cId="3491595708" sldId="794"/>
            <ac:spMk id="6" creationId="{2B2A4A03-A875-40D1-8E06-0598F52A6477}"/>
          </ac:spMkLst>
        </pc:spChg>
        <pc:spChg chg="mod">
          <ac:chgData name="Adrian Escott" userId="6b5f2a4b-fa77-4739-abaf-14d9a44debd7" providerId="ADAL" clId="{6F4A7005-52FE-4856-84F7-0A6879248D2C}" dt="2022-07-11T13:35:32.153" v="732" actId="20577"/>
          <ac:spMkLst>
            <pc:docMk/>
            <pc:sldMk cId="3491595708" sldId="794"/>
            <ac:spMk id="8" creationId="{30CB9F6F-DD1C-48EF-984D-30E6EB63D340}"/>
          </ac:spMkLst>
        </pc:spChg>
        <pc:spChg chg="mod">
          <ac:chgData name="Adrian Escott" userId="6b5f2a4b-fa77-4739-abaf-14d9a44debd7" providerId="ADAL" clId="{6F4A7005-52FE-4856-84F7-0A6879248D2C}" dt="2022-07-11T13:35:27.014" v="728" actId="20577"/>
          <ac:spMkLst>
            <pc:docMk/>
            <pc:sldMk cId="3491595708" sldId="794"/>
            <ac:spMk id="9" creationId="{44767D1A-D9CE-4CF3-B74B-B07B567A9B03}"/>
          </ac:spMkLst>
        </pc:spChg>
        <pc:spChg chg="mod">
          <ac:chgData name="Adrian Escott" userId="6b5f2a4b-fa77-4739-abaf-14d9a44debd7" providerId="ADAL" clId="{6F4A7005-52FE-4856-84F7-0A6879248D2C}" dt="2022-07-11T13:31:29.036" v="503" actId="20577"/>
          <ac:spMkLst>
            <pc:docMk/>
            <pc:sldMk cId="3491595708" sldId="794"/>
            <ac:spMk id="10" creationId="{F489ECE7-6035-426A-B9FF-70F6248303BD}"/>
          </ac:spMkLst>
        </pc:spChg>
        <pc:graphicFrameChg chg="mod modGraphic">
          <ac:chgData name="Adrian Escott" userId="6b5f2a4b-fa77-4739-abaf-14d9a44debd7" providerId="ADAL" clId="{6F4A7005-52FE-4856-84F7-0A6879248D2C}" dt="2022-07-11T13:40:03.252" v="1001" actId="20577"/>
          <ac:graphicFrameMkLst>
            <pc:docMk/>
            <pc:sldMk cId="3491595708" sldId="794"/>
            <ac:graphicFrameMk id="2" creationId="{0C460251-77A8-48CE-AADB-326E505C80B5}"/>
          </ac:graphicFrameMkLst>
        </pc:graphicFrameChg>
      </pc:sldChg>
    </pc:docChg>
  </pc:docChgLst>
  <pc:docChgLst>
    <pc:chgData name="Adrian Escott" userId="6b5f2a4b-fa77-4739-abaf-14d9a44debd7" providerId="ADAL" clId="{6B64E928-0ADD-40B0-AA8B-D2797B24DEFB}"/>
    <pc:docChg chg="custSel modSld">
      <pc:chgData name="Adrian Escott" userId="6b5f2a4b-fa77-4739-abaf-14d9a44debd7" providerId="ADAL" clId="{6B64E928-0ADD-40B0-AA8B-D2797B24DEFB}" dt="2022-08-30T15:28:34.693" v="193" actId="20577"/>
      <pc:docMkLst>
        <pc:docMk/>
      </pc:docMkLst>
      <pc:sldChg chg="modSp mod">
        <pc:chgData name="Adrian Escott" userId="6b5f2a4b-fa77-4739-abaf-14d9a44debd7" providerId="ADAL" clId="{6B64E928-0ADD-40B0-AA8B-D2797B24DEFB}" dt="2022-08-30T15:28:34.693" v="193" actId="20577"/>
        <pc:sldMkLst>
          <pc:docMk/>
          <pc:sldMk cId="3452607634" sldId="791"/>
        </pc:sldMkLst>
        <pc:spChg chg="mod">
          <ac:chgData name="Adrian Escott" userId="6b5f2a4b-fa77-4739-abaf-14d9a44debd7" providerId="ADAL" clId="{6B64E928-0ADD-40B0-AA8B-D2797B24DEFB}" dt="2022-08-30T15:28:34.693" v="193" actId="20577"/>
          <ac:spMkLst>
            <pc:docMk/>
            <pc:sldMk cId="3452607634" sldId="791"/>
            <ac:spMk id="29716" creationId="{00000000-0000-0000-0000-000000000000}"/>
          </ac:spMkLst>
        </pc:spChg>
      </pc:sldChg>
      <pc:sldChg chg="modSp mod">
        <pc:chgData name="Adrian Escott" userId="6b5f2a4b-fa77-4739-abaf-14d9a44debd7" providerId="ADAL" clId="{6B64E928-0ADD-40B0-AA8B-D2797B24DEFB}" dt="2022-08-30T15:28:02.491" v="140" actId="20577"/>
        <pc:sldMkLst>
          <pc:docMk/>
          <pc:sldMk cId="2503194211" sldId="792"/>
        </pc:sldMkLst>
        <pc:graphicFrameChg chg="modGraphic">
          <ac:chgData name="Adrian Escott" userId="6b5f2a4b-fa77-4739-abaf-14d9a44debd7" providerId="ADAL" clId="{6B64E928-0ADD-40B0-AA8B-D2797B24DEFB}" dt="2022-08-30T15:28:02.491" v="140" actId="20577"/>
          <ac:graphicFrameMkLst>
            <pc:docMk/>
            <pc:sldMk cId="2503194211" sldId="792"/>
            <ac:graphicFrameMk id="6" creationId="{2CC3822B-8EE6-43D0-AD7D-D7B78ECF3BE1}"/>
          </ac:graphicFrameMkLst>
        </pc:graphicFrameChg>
      </pc:sldChg>
      <pc:sldChg chg="modSp mod">
        <pc:chgData name="Adrian Escott" userId="6b5f2a4b-fa77-4739-abaf-14d9a44debd7" providerId="ADAL" clId="{6B64E928-0ADD-40B0-AA8B-D2797B24DEFB}" dt="2022-08-30T15:24:53.153" v="7" actId="207"/>
        <pc:sldMkLst>
          <pc:docMk/>
          <pc:sldMk cId="539970028" sldId="793"/>
        </pc:sldMkLst>
        <pc:spChg chg="mod">
          <ac:chgData name="Adrian Escott" userId="6b5f2a4b-fa77-4739-abaf-14d9a44debd7" providerId="ADAL" clId="{6B64E928-0ADD-40B0-AA8B-D2797B24DEFB}" dt="2022-08-30T15:24:53.153" v="7" actId="207"/>
          <ac:spMkLst>
            <pc:docMk/>
            <pc:sldMk cId="539970028" sldId="793"/>
            <ac:spMk id="29716" creationId="{00000000-0000-0000-0000-000000000000}"/>
          </ac:spMkLst>
        </pc:spChg>
      </pc:sldChg>
      <pc:sldChg chg="delSp modSp mod">
        <pc:chgData name="Adrian Escott" userId="6b5f2a4b-fa77-4739-abaf-14d9a44debd7" providerId="ADAL" clId="{6B64E928-0ADD-40B0-AA8B-D2797B24DEFB}" dt="2022-08-30T15:27:53.168" v="137" actId="1076"/>
        <pc:sldMkLst>
          <pc:docMk/>
          <pc:sldMk cId="3491595708" sldId="794"/>
        </pc:sldMkLst>
        <pc:spChg chg="mod">
          <ac:chgData name="Adrian Escott" userId="6b5f2a4b-fa77-4739-abaf-14d9a44debd7" providerId="ADAL" clId="{6B64E928-0ADD-40B0-AA8B-D2797B24DEFB}" dt="2022-08-30T15:27:53.168" v="137" actId="1076"/>
          <ac:spMkLst>
            <pc:docMk/>
            <pc:sldMk cId="3491595708" sldId="794"/>
            <ac:spMk id="6" creationId="{2B2A4A03-A875-40D1-8E06-0598F52A6477}"/>
          </ac:spMkLst>
        </pc:spChg>
        <pc:spChg chg="del">
          <ac:chgData name="Adrian Escott" userId="6b5f2a4b-fa77-4739-abaf-14d9a44debd7" providerId="ADAL" clId="{6B64E928-0ADD-40B0-AA8B-D2797B24DEFB}" dt="2022-08-30T15:27:43.368" v="134" actId="21"/>
          <ac:spMkLst>
            <pc:docMk/>
            <pc:sldMk cId="3491595708" sldId="794"/>
            <ac:spMk id="8" creationId="{30CB9F6F-DD1C-48EF-984D-30E6EB63D340}"/>
          </ac:spMkLst>
        </pc:spChg>
        <pc:spChg chg="mod">
          <ac:chgData name="Adrian Escott" userId="6b5f2a4b-fa77-4739-abaf-14d9a44debd7" providerId="ADAL" clId="{6B64E928-0ADD-40B0-AA8B-D2797B24DEFB}" dt="2022-08-30T15:27:46.891" v="135" actId="1076"/>
          <ac:spMkLst>
            <pc:docMk/>
            <pc:sldMk cId="3491595708" sldId="794"/>
            <ac:spMk id="9" creationId="{44767D1A-D9CE-4CF3-B74B-B07B567A9B03}"/>
          </ac:spMkLst>
        </pc:spChg>
        <pc:spChg chg="mod">
          <ac:chgData name="Adrian Escott" userId="6b5f2a4b-fa77-4739-abaf-14d9a44debd7" providerId="ADAL" clId="{6B64E928-0ADD-40B0-AA8B-D2797B24DEFB}" dt="2022-08-30T15:27:50.603" v="136" actId="1076"/>
          <ac:spMkLst>
            <pc:docMk/>
            <pc:sldMk cId="3491595708" sldId="794"/>
            <ac:spMk id="10" creationId="{F489ECE7-6035-426A-B9FF-70F6248303BD}"/>
          </ac:spMkLst>
        </pc:spChg>
        <pc:graphicFrameChg chg="mod modGraphic">
          <ac:chgData name="Adrian Escott" userId="6b5f2a4b-fa77-4739-abaf-14d9a44debd7" providerId="ADAL" clId="{6B64E928-0ADD-40B0-AA8B-D2797B24DEFB}" dt="2022-08-30T15:27:39.188" v="133"/>
          <ac:graphicFrameMkLst>
            <pc:docMk/>
            <pc:sldMk cId="3491595708" sldId="794"/>
            <ac:graphicFrameMk id="2" creationId="{0C460251-77A8-48CE-AADB-326E505C80B5}"/>
          </ac:graphicFrameMkLst>
        </pc:graphicFrameChg>
      </pc:sldChg>
    </pc:docChg>
  </pc:docChgLst>
  <pc:docChgLst>
    <pc:chgData name="Adrian Escott" userId="6b5f2a4b-fa77-4739-abaf-14d9a44debd7" providerId="ADAL" clId="{F986B461-6F6C-4402-98C5-E67964C98A53}"/>
    <pc:docChg chg="custSel modSld">
      <pc:chgData name="Adrian Escott" userId="6b5f2a4b-fa77-4739-abaf-14d9a44debd7" providerId="ADAL" clId="{F986B461-6F6C-4402-98C5-E67964C98A53}" dt="2022-11-23T13:00:37.129" v="284" actId="20577"/>
      <pc:docMkLst>
        <pc:docMk/>
      </pc:docMkLst>
      <pc:sldChg chg="modSp mod">
        <pc:chgData name="Adrian Escott" userId="6b5f2a4b-fa77-4739-abaf-14d9a44debd7" providerId="ADAL" clId="{F986B461-6F6C-4402-98C5-E67964C98A53}" dt="2022-11-23T11:56:08.714" v="21" actId="20577"/>
        <pc:sldMkLst>
          <pc:docMk/>
          <pc:sldMk cId="3452607634" sldId="791"/>
        </pc:sldMkLst>
        <pc:spChg chg="mod">
          <ac:chgData name="Adrian Escott" userId="6b5f2a4b-fa77-4739-abaf-14d9a44debd7" providerId="ADAL" clId="{F986B461-6F6C-4402-98C5-E67964C98A53}" dt="2022-11-23T11:56:08.714" v="21" actId="20577"/>
          <ac:spMkLst>
            <pc:docMk/>
            <pc:sldMk cId="3452607634" sldId="791"/>
            <ac:spMk id="29716" creationId="{00000000-0000-0000-0000-000000000000}"/>
          </ac:spMkLst>
        </pc:spChg>
      </pc:sldChg>
      <pc:sldChg chg="modSp mod">
        <pc:chgData name="Adrian Escott" userId="6b5f2a4b-fa77-4739-abaf-14d9a44debd7" providerId="ADAL" clId="{F986B461-6F6C-4402-98C5-E67964C98A53}" dt="2022-11-23T13:00:37.129" v="284" actId="20577"/>
        <pc:sldMkLst>
          <pc:docMk/>
          <pc:sldMk cId="2503194211" sldId="792"/>
        </pc:sldMkLst>
        <pc:graphicFrameChg chg="modGraphic">
          <ac:chgData name="Adrian Escott" userId="6b5f2a4b-fa77-4739-abaf-14d9a44debd7" providerId="ADAL" clId="{F986B461-6F6C-4402-98C5-E67964C98A53}" dt="2022-11-23T13:00:37.129" v="284" actId="20577"/>
          <ac:graphicFrameMkLst>
            <pc:docMk/>
            <pc:sldMk cId="2503194211" sldId="792"/>
            <ac:graphicFrameMk id="6" creationId="{2CC3822B-8EE6-43D0-AD7D-D7B78ECF3BE1}"/>
          </ac:graphicFrameMkLst>
        </pc:graphicFrameChg>
      </pc:sldChg>
      <pc:sldChg chg="modSp mod">
        <pc:chgData name="Adrian Escott" userId="6b5f2a4b-fa77-4739-abaf-14d9a44debd7" providerId="ADAL" clId="{F986B461-6F6C-4402-98C5-E67964C98A53}" dt="2022-11-23T11:55:13.120" v="16" actId="207"/>
        <pc:sldMkLst>
          <pc:docMk/>
          <pc:sldMk cId="539970028" sldId="793"/>
        </pc:sldMkLst>
        <pc:spChg chg="mod">
          <ac:chgData name="Adrian Escott" userId="6b5f2a4b-fa77-4739-abaf-14d9a44debd7" providerId="ADAL" clId="{F986B461-6F6C-4402-98C5-E67964C98A53}" dt="2022-11-23T11:55:13.120" v="16" actId="207"/>
          <ac:spMkLst>
            <pc:docMk/>
            <pc:sldMk cId="539970028" sldId="793"/>
            <ac:spMk id="29716" creationId="{00000000-0000-0000-0000-000000000000}"/>
          </ac:spMkLst>
        </pc:spChg>
      </pc:sldChg>
      <pc:sldChg chg="modSp mod">
        <pc:chgData name="Adrian Escott" userId="6b5f2a4b-fa77-4739-abaf-14d9a44debd7" providerId="ADAL" clId="{F986B461-6F6C-4402-98C5-E67964C98A53}" dt="2022-11-23T12:06:06.986" v="279"/>
        <pc:sldMkLst>
          <pc:docMk/>
          <pc:sldMk cId="3491595708" sldId="794"/>
        </pc:sldMkLst>
        <pc:graphicFrameChg chg="mod modGraphic">
          <ac:chgData name="Adrian Escott" userId="6b5f2a4b-fa77-4739-abaf-14d9a44debd7" providerId="ADAL" clId="{F986B461-6F6C-4402-98C5-E67964C98A53}" dt="2022-11-23T12:06:06.986" v="279"/>
          <ac:graphicFrameMkLst>
            <pc:docMk/>
            <pc:sldMk cId="3491595708" sldId="794"/>
            <ac:graphicFrameMk id="2" creationId="{0C460251-77A8-48CE-AADB-326E505C80B5}"/>
          </ac:graphicFrameMkLst>
        </pc:graphicFrame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E436C27-80EF-4A0D-A875-AA5301B61E12}" type="datetime1">
              <a:rPr lang="en-US"/>
              <a:pPr>
                <a:defRPr/>
              </a:pPr>
              <a:t>6/1/2023</a:t>
            </a:fld>
            <a:endParaRPr lang="en-US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84896699-8EAF-425A-91DC-02EF736CA54C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636622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63FBF7EF-8678-4E88-BD87-1D3EF3670A8E}" type="datetime1">
              <a:rPr lang="en-US"/>
              <a:pPr>
                <a:defRPr/>
              </a:pPr>
              <a:t>6/1/2023</a:t>
            </a:fld>
            <a:endParaRPr lang="en-US" dirty="0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5988" y="742950"/>
            <a:ext cx="496570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6463"/>
            <a:ext cx="4984750" cy="4468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E0B2C6-996E-45E1-BA1D-CBDA9768A258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7366768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E31A0830-7958-478F-A687-980EFBB47EC2}" type="slidenum">
              <a:rPr lang="en-GB" altLang="en-US" sz="1200" smtClean="0"/>
              <a:pPr>
                <a:spcBef>
                  <a:spcPct val="0"/>
                </a:spcBef>
              </a:pPr>
              <a:t>1</a:t>
            </a:fld>
            <a:endParaRPr lang="en-GB" altLang="en-US" sz="120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5988" y="742950"/>
            <a:ext cx="4967287" cy="3725863"/>
          </a:xfrm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25343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2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87841898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3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1653317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13"/>
          <p:cNvSpPr txBox="1">
            <a:spLocks noChangeArrowheads="1"/>
          </p:cNvSpPr>
          <p:nvPr userDrawn="1"/>
        </p:nvSpPr>
        <p:spPr bwMode="auto">
          <a:xfrm>
            <a:off x="6480442" y="85317"/>
            <a:ext cx="146367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  <a:defRPr/>
            </a:pPr>
            <a:r>
              <a:rPr lang="de-DE" sz="1400" b="1" dirty="0">
                <a:effectLst/>
              </a:rPr>
              <a:t>S3-xxxxxx</a:t>
            </a:r>
            <a:endParaRPr lang="en-GB" altLang="en-US" sz="1400" b="1" dirty="0">
              <a:solidFill>
                <a:schemeClr val="bg2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dirty="0"/>
              <a:t>Click to edit Master tit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19417900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775" y="1200150"/>
            <a:ext cx="8388350" cy="508476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57954627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641FA1F3-DE19-45FD-B8B5-3A2B074D368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47252697"/>
      </p:ext>
    </p:extLst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6E4C6B85-7DC2-4461-9553-374FD2539E1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SA2 150E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29777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/>
          <p:cNvSpPr>
            <a:spLocks noChangeArrowheads="1"/>
          </p:cNvSpPr>
          <p:nvPr userDrawn="1"/>
        </p:nvSpPr>
        <p:spPr bwMode="auto">
          <a:xfrm>
            <a:off x="590550" y="6373813"/>
            <a:ext cx="6169025" cy="323850"/>
          </a:xfrm>
          <a:prstGeom prst="homePlate">
            <a:avLst>
              <a:gd name="adj" fmla="val 91541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488950" y="228600"/>
            <a:ext cx="6827838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85775" y="1454150"/>
            <a:ext cx="8388350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14" name="TextBox 13"/>
          <p:cNvSpPr txBox="1"/>
          <p:nvPr userDrawn="1"/>
        </p:nvSpPr>
        <p:spPr>
          <a:xfrm>
            <a:off x="538163" y="6462713"/>
            <a:ext cx="5473170" cy="242887"/>
          </a:xfrm>
          <a:prstGeom prst="rect">
            <a:avLst/>
          </a:prstGeom>
          <a:noFill/>
        </p:spPr>
        <p:txBody>
          <a:bodyPr anchor="ctr">
            <a:normAutofit fontScale="92500" lnSpcReduction="10000"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altLang="de-DE" sz="1200" dirty="0">
                <a:solidFill>
                  <a:schemeClr val="bg1"/>
                </a:solidFill>
              </a:rPr>
              <a:t>SA3#107Adhoc-e June 27</a:t>
            </a:r>
            <a:r>
              <a:rPr lang="en-GB" altLang="de-DE" sz="1200" baseline="30000" dirty="0">
                <a:solidFill>
                  <a:schemeClr val="bg1"/>
                </a:solidFill>
              </a:rPr>
              <a:t>th</a:t>
            </a:r>
            <a:r>
              <a:rPr lang="en-GB" altLang="de-DE" sz="1200" dirty="0">
                <a:solidFill>
                  <a:schemeClr val="bg1"/>
                </a:solidFill>
              </a:rPr>
              <a:t> –Jul1st, 2022</a:t>
            </a:r>
          </a:p>
          <a:p>
            <a:pPr>
              <a:defRPr/>
            </a:pPr>
            <a:endParaRPr lang="en-GB" sz="1200" spc="300" dirty="0">
              <a:solidFill>
                <a:schemeClr val="bg1"/>
              </a:solidFill>
            </a:endParaRPr>
          </a:p>
        </p:txBody>
      </p:sp>
      <p:sp>
        <p:nvSpPr>
          <p:cNvPr id="12" name="Oval 11"/>
          <p:cNvSpPr/>
          <p:nvPr userDrawn="1"/>
        </p:nvSpPr>
        <p:spPr bwMode="auto">
          <a:xfrm>
            <a:off x="8318500" y="6383338"/>
            <a:ext cx="511175" cy="296862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1E10F64A-668A-451F-BD49-32A860AAC750}" type="slidenum">
              <a:rPr lang="en-GB" altLang="en-US" b="1" smtClean="0"/>
              <a:pPr algn="ctr">
                <a:defRPr/>
              </a:pPr>
              <a:t>‹#›</a:t>
            </a:fld>
            <a:endParaRPr lang="en-GB" altLang="en-US" b="1" dirty="0"/>
          </a:p>
          <a:p>
            <a:pPr>
              <a:defRPr/>
            </a:pPr>
            <a:endParaRPr lang="en-GB" altLang="en-US" dirty="0"/>
          </a:p>
        </p:txBody>
      </p:sp>
      <p:sp>
        <p:nvSpPr>
          <p:cNvPr id="1031" name="Rectangle 15"/>
          <p:cNvSpPr>
            <a:spLocks noChangeArrowheads="1"/>
          </p:cNvSpPr>
          <p:nvPr userDrawn="1"/>
        </p:nvSpPr>
        <p:spPr bwMode="auto">
          <a:xfrm>
            <a:off x="4086225" y="3303588"/>
            <a:ext cx="97155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dirty="0">
                <a:solidFill>
                  <a:schemeClr val="bg1"/>
                </a:solidFill>
              </a:rPr>
              <a:t>© 3GPP 2012</a:t>
            </a:r>
            <a:endParaRPr lang="en-GB" altLang="en-US" dirty="0"/>
          </a:p>
        </p:txBody>
      </p:sp>
      <p:sp>
        <p:nvSpPr>
          <p:cNvPr id="1032" name="Rectangle 16"/>
          <p:cNvSpPr>
            <a:spLocks noChangeArrowheads="1"/>
          </p:cNvSpPr>
          <p:nvPr userDrawn="1"/>
        </p:nvSpPr>
        <p:spPr bwMode="auto">
          <a:xfrm>
            <a:off x="7439025" y="6462713"/>
            <a:ext cx="82426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/>
              <a:t>© 3GPP 2020</a:t>
            </a:r>
          </a:p>
        </p:txBody>
      </p:sp>
      <p:pic>
        <p:nvPicPr>
          <p:cNvPr id="1033" name="Picture 10" descr="3GPP_TM_RD.jpg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6338" y="415925"/>
            <a:ext cx="13081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70" r:id="rId1"/>
    <p:sldLayoutId id="2147483767" r:id="rId2"/>
    <p:sldLayoutId id="2147483768" r:id="rId3"/>
    <p:sldLayoutId id="2147483769" r:id="rId4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457200" indent="-457200" algn="l" rtl="0" eaLnBrk="0" fontAlgn="base" hangingPunct="0">
        <a:spcBef>
          <a:spcPct val="20000"/>
        </a:spcBef>
        <a:spcAft>
          <a:spcPct val="0"/>
        </a:spcAft>
        <a:buBlip>
          <a:blip r:embed="rId7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/>
          <p:cNvSpPr>
            <a:spLocks noGrp="1" noChangeArrowheads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pPr>
              <a:defRPr/>
            </a:pPr>
            <a:r>
              <a:rPr lang="fr-FR" dirty="0"/>
              <a:t>SA WG3 </a:t>
            </a:r>
            <a:r>
              <a:rPr lang="fr-FR" dirty="0" err="1"/>
              <a:t>Status</a:t>
            </a:r>
            <a:r>
              <a:rPr lang="fr-FR" dirty="0"/>
              <a:t> report for UAS_Ph2</a:t>
            </a:r>
            <a:endParaRPr lang="en-GB" sz="3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6147" name="Subtitl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br>
              <a:rPr lang="en-US" altLang="en-US" sz="2000" b="1" dirty="0"/>
            </a:br>
            <a:r>
              <a:rPr lang="en-GB" altLang="en-US" sz="1800" b="1" dirty="0">
                <a:latin typeface="Arial" charset="0"/>
              </a:rPr>
              <a:t>Adrian Escott</a:t>
            </a:r>
            <a:endParaRPr lang="en-GB" sz="1800" b="1" dirty="0">
              <a:latin typeface="Arial" charset="0"/>
            </a:endParaRPr>
          </a:p>
          <a:p>
            <a:pPr>
              <a:lnSpc>
                <a:spcPct val="80000"/>
              </a:lnSpc>
            </a:pPr>
            <a:r>
              <a:rPr lang="en-GB" sz="1800" b="1" dirty="0">
                <a:latin typeface="Arial" charset="0"/>
              </a:rPr>
              <a:t>Qualcomm</a:t>
            </a:r>
          </a:p>
          <a:p>
            <a:pPr>
              <a:lnSpc>
                <a:spcPct val="80000"/>
              </a:lnSpc>
              <a:defRPr/>
            </a:pPr>
            <a:endParaRPr lang="en-US" altLang="en-US" sz="2000" dirty="0"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  <a:defRPr/>
            </a:pPr>
            <a:endParaRPr lang="en-GB" altLang="en-US" sz="20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05791" y="1042564"/>
            <a:ext cx="8554481" cy="5273395"/>
          </a:xfrm>
        </p:spPr>
        <p:txBody>
          <a:bodyPr/>
          <a:lstStyle/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C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In May meeting: </a:t>
            </a:r>
            <a:r>
              <a:rPr lang="en-CA" sz="18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- Done 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GB" sz="14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Get base text agreed </a:t>
            </a:r>
            <a:endParaRPr lang="en-US" sz="14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C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In August meeting </a:t>
            </a:r>
            <a:r>
              <a:rPr lang="en-CA" sz="18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- Done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4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Finalise</a:t>
            </a:r>
            <a:r>
              <a:rPr lang="en-US" sz="14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the normative text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56B83FC-25A3-44B2-9ABF-4705626AB921}"/>
              </a:ext>
            </a:extLst>
          </p:cNvPr>
          <p:cNvSpPr txBox="1"/>
          <p:nvPr/>
        </p:nvSpPr>
        <p:spPr>
          <a:xfrm>
            <a:off x="405791" y="754743"/>
            <a:ext cx="50080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800" dirty="0" err="1">
                <a:solidFill>
                  <a:srgbClr val="FF0000"/>
                </a:solidFill>
              </a:rPr>
              <a:t>Overall</a:t>
            </a:r>
            <a:r>
              <a:rPr lang="fr-FR" sz="1800" dirty="0">
                <a:solidFill>
                  <a:srgbClr val="FF0000"/>
                </a:solidFill>
              </a:rPr>
              <a:t> plan</a:t>
            </a:r>
            <a:endParaRPr lang="en-US" sz="1800" dirty="0">
              <a:solidFill>
                <a:srgbClr val="FF0000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6A27327-DB1C-4EF3-8FA2-A10DF7DB2B50}"/>
              </a:ext>
            </a:extLst>
          </p:cNvPr>
          <p:cNvSpPr txBox="1"/>
          <p:nvPr/>
        </p:nvSpPr>
        <p:spPr>
          <a:xfrm>
            <a:off x="1303020" y="377190"/>
            <a:ext cx="62179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UAS_Ph2 Status  </a:t>
            </a:r>
          </a:p>
        </p:txBody>
      </p:sp>
    </p:spTree>
    <p:extLst>
      <p:ext uri="{BB962C8B-B14F-4D97-AF65-F5344CB8AC3E}">
        <p14:creationId xmlns:p14="http://schemas.microsoft.com/office/powerpoint/2010/main" val="539970028"/>
      </p:ext>
    </p:extLst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34974" y="2456862"/>
            <a:ext cx="8554481" cy="3548284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800" b="1" dirty="0"/>
              <a:t>General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de-DE" altLang="de-DE" sz="1200" b="1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600" b="1" dirty="0" err="1"/>
              <a:t>Dependencies</a:t>
            </a:r>
            <a:r>
              <a:rPr lang="de-DE" altLang="de-DE" sz="1600" b="1" dirty="0"/>
              <a:t>: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GB" sz="1200" dirty="0"/>
              <a:t>Work based on SA2 study outcomes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GB" sz="1600" dirty="0"/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Blip>
                <a:blip r:embed="rId3"/>
              </a:buBlip>
              <a:tabLst/>
              <a:defRPr/>
            </a:pPr>
            <a:r>
              <a:rPr kumimoji="0" lang="de-DE" sz="16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Contentious Issue</a:t>
            </a:r>
            <a:r>
              <a:rPr kumimoji="0" lang="de-DE" sz="1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:</a:t>
            </a:r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rgbClr val="C00000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12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</a:rPr>
              <a:t>None</a:t>
            </a:r>
            <a:endParaRPr kumimoji="0" lang="de-DE" sz="12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None/>
              <a:tabLst/>
              <a:defRPr/>
            </a:pPr>
            <a:endParaRPr kumimoji="0" lang="en-US" altLang="zh-CN" sz="14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+mn-cs"/>
            </a:endParaRP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Blip>
                <a:blip r:embed="rId3"/>
              </a:buBlip>
              <a:tabLst/>
              <a:defRPr/>
            </a:pPr>
            <a:r>
              <a:rPr kumimoji="0" lang="en-US" altLang="zh-CN" sz="16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rPr>
              <a:t>Risks:</a:t>
            </a:r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rgbClr val="C00000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12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</a:rPr>
              <a:t>None identified</a:t>
            </a:r>
            <a:endParaRPr lang="en-US" altLang="zh-CN" sz="16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A3F033D-2F5F-4BA9-884E-0224675AD20F}"/>
              </a:ext>
            </a:extLst>
          </p:cNvPr>
          <p:cNvSpPr txBox="1"/>
          <p:nvPr/>
        </p:nvSpPr>
        <p:spPr>
          <a:xfrm>
            <a:off x="811530" y="411480"/>
            <a:ext cx="58064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UAS_Ph2 status after SA3#111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2CC3822B-8EE6-43D0-AD7D-D7B78ECF3BE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51524794"/>
              </p:ext>
            </p:extLst>
          </p:nvPr>
        </p:nvGraphicFramePr>
        <p:xfrm>
          <a:off x="301625" y="1287463"/>
          <a:ext cx="8687186" cy="688345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9328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203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2919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5670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2328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6736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56211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2268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37858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23130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UID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Name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Acronym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 err="1"/>
                        <a:t>Rel</a:t>
                      </a:r>
                      <a:endParaRPr lang="en-GB" sz="1200" dirty="0"/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WG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Target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Old 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New 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Change or comment</a:t>
                      </a: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595"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990036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r>
                        <a:rPr lang="en-US" sz="1200" b="1" i="0" u="none" strike="noStrike" kern="120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Security </a:t>
                      </a:r>
                      <a:r>
                        <a:rPr lang="en-US" sz="12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of Phase 2 for UAS, UAV and UAM </a:t>
                      </a:r>
                      <a:endParaRPr lang="en-GB" sz="1200" b="1" i="0" u="none" strike="noStrike" kern="1200" dirty="0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r>
                        <a:rPr lang="en-GB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UAS_Ph2</a:t>
                      </a: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Rel-18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S3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Mar-2023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60%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1200" dirty="0">
                        <a:solidFill>
                          <a:srgbClr val="FF0000"/>
                        </a:solidFill>
                      </a:endParaRP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03194211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?mso-contentType ?>
<SharedContentType xmlns="Microsoft.SharePoint.Taxonomy.ContentTypeSync" SourceId="34c87397-5fc1-491e-85e7-d6110dbe9cbd" ContentTypeId="0x0101" PreviousValue="false"/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17A4B69EF56E94C827924DC4B490231" ma:contentTypeVersion="16" ma:contentTypeDescription="Create a new document." ma:contentTypeScope="" ma:versionID="9912d19776983c6aade29a3686f1c79f">
  <xsd:schema xmlns:xsd="http://www.w3.org/2001/XMLSchema" xmlns:xs="http://www.w3.org/2001/XMLSchema" xmlns:p="http://schemas.microsoft.com/office/2006/metadata/properties" xmlns:ns3="71c5aaf6-e6ce-465b-b873-5148d2a4c105" xmlns:ns4="e0d6c333-3612-4d65-a7f4-5976eb42d46a" xmlns:ns5="c67c731b-696e-4d20-8664-fee8943d9cc6" targetNamespace="http://schemas.microsoft.com/office/2006/metadata/properties" ma:root="true" ma:fieldsID="b1f01fd908848de894b0fc5cac9f1093" ns3:_="" ns4:_="" ns5:_="">
    <xsd:import namespace="71c5aaf6-e6ce-465b-b873-5148d2a4c105"/>
    <xsd:import namespace="e0d6c333-3612-4d65-a7f4-5976eb42d46a"/>
    <xsd:import namespace="c67c731b-696e-4d20-8664-fee8943d9cc6"/>
    <xsd:element name="properties">
      <xsd:complexType>
        <xsd:sequence>
          <xsd:element name="documentManagement">
            <xsd:complexType>
              <xsd:all>
                <xsd:element ref="ns3:_dlc_DocId" minOccurs="0"/>
                <xsd:element ref="ns3:_dlc_DocIdUrl" minOccurs="0"/>
                <xsd:element ref="ns3:_dlc_DocIdPersistId" minOccurs="0"/>
                <xsd:element ref="ns3:HideFromDelve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  <xsd:element ref="ns4:MediaServiceOCR" minOccurs="0"/>
                <xsd:element ref="ns4:MediaServiceGenerationTime" minOccurs="0"/>
                <xsd:element ref="ns4:MediaServiceEventHashCode" minOccurs="0"/>
                <xsd:element ref="ns4:MediaServiceLocation" minOccurs="0"/>
                <xsd:element ref="ns5:SharedWithUsers" minOccurs="0"/>
                <xsd:element ref="ns5:SharedWithDetails" minOccurs="0"/>
                <xsd:element ref="ns5:SharingHintHash" minOccurs="0"/>
                <xsd:element ref="ns4:MediaServiceAutoKeyPoints" minOccurs="0"/>
                <xsd:element ref="ns4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c5aaf6-e6ce-465b-b873-5148d2a4c105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HideFromDelve" ma:index="11" nillable="true" ma:displayName="HideFromDelve" ma:default="0" ma:internalName="HideFromDelve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0d6c333-3612-4d65-a7f4-5976eb42d46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2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3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ServiceAutoKeyPoints" ma:index="2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67c731b-696e-4d20-8664-fee8943d9cc6" elementFormDefault="qualified">
    <xsd:import namespace="http://schemas.microsoft.com/office/2006/documentManagement/types"/>
    <xsd:import namespace="http://schemas.microsoft.com/office/infopath/2007/PartnerControls"/>
    <xsd:element name="SharedWithUsers" ma:index="2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2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HideFromDelve xmlns="71c5aaf6-e6ce-465b-b873-5148d2a4c105">false</HideFromDelve>
  </documentManagement>
</p:properties>
</file>

<file path=customXml/item4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5.xml><?xml version="1.0" encoding="utf-8"?>
<?mso-contentType ?>
<spe:Receivers xmlns:spe="http://schemas.microsoft.com/sharepoint/events"/>
</file>

<file path=customXml/itemProps1.xml><?xml version="1.0" encoding="utf-8"?>
<ds:datastoreItem xmlns:ds="http://schemas.openxmlformats.org/officeDocument/2006/customXml" ds:itemID="{889FBBD8-3D06-492C-9E53-CCC01A1B933A}">
  <ds:schemaRefs>
    <ds:schemaRef ds:uri="Microsoft.SharePoint.Taxonomy.ContentTypeSync"/>
  </ds:schemaRefs>
</ds:datastoreItem>
</file>

<file path=customXml/itemProps2.xml><?xml version="1.0" encoding="utf-8"?>
<ds:datastoreItem xmlns:ds="http://schemas.openxmlformats.org/officeDocument/2006/customXml" ds:itemID="{A72B9F3D-C684-4F3E-9670-5E464CA8BA2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c5aaf6-e6ce-465b-b873-5148d2a4c105"/>
    <ds:schemaRef ds:uri="e0d6c333-3612-4d65-a7f4-5976eb42d46a"/>
    <ds:schemaRef ds:uri="c67c731b-696e-4d20-8664-fee8943d9cc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1DD099C7-CF44-471D-B7DF-D246DF2BD038}">
  <ds:schemaRefs>
    <ds:schemaRef ds:uri="http://schemas.microsoft.com/office/2006/metadata/properties"/>
    <ds:schemaRef ds:uri="http://schemas.microsoft.com/office/infopath/2007/PartnerControls"/>
    <ds:schemaRef ds:uri="71c5aaf6-e6ce-465b-b873-5148d2a4c105"/>
  </ds:schemaRefs>
</ds:datastoreItem>
</file>

<file path=customXml/itemProps4.xml><?xml version="1.0" encoding="utf-8"?>
<ds:datastoreItem xmlns:ds="http://schemas.openxmlformats.org/officeDocument/2006/customXml" ds:itemID="{6C244691-0162-45DC-8925-D69A4F52A0CA}">
  <ds:schemaRefs>
    <ds:schemaRef ds:uri="http://schemas.microsoft.com/sharepoint/v3/contenttype/forms"/>
  </ds:schemaRefs>
</ds:datastoreItem>
</file>

<file path=customXml/itemProps5.xml><?xml version="1.0" encoding="utf-8"?>
<ds:datastoreItem xmlns:ds="http://schemas.openxmlformats.org/officeDocument/2006/customXml" ds:itemID="{CD561E15-ED7D-426C-AAA3-BE3BEEF7B6CC}">
  <ds:schemaRefs>
    <ds:schemaRef ds:uri="http://schemas.microsoft.com/sharepoint/event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8236</TotalTime>
  <Words>97</Words>
  <Application>Microsoft Office PowerPoint</Application>
  <PresentationFormat>On-screen Show (4:3)</PresentationFormat>
  <Paragraphs>41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Calibri</vt:lpstr>
      <vt:lpstr>Symbol</vt:lpstr>
      <vt:lpstr>Times New Roman</vt:lpstr>
      <vt:lpstr>Office Theme</vt:lpstr>
      <vt:lpstr>SA WG3 Status report for UAS_Ph2</vt:lpstr>
      <vt:lpstr>PowerPoint Presentation</vt:lpstr>
      <vt:lpstr>PowerPoint Presentation</vt:lpstr>
    </vt:vector>
  </TitlesOfParts>
  <Company>3GPP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Scrase</dc:creator>
  <cp:keywords>CTPClassification=CTP_NT</cp:keywords>
  <dc:description>© 2009  All rights reserved</dc:description>
  <cp:lastModifiedBy>S3-233289</cp:lastModifiedBy>
  <cp:revision>1304</cp:revision>
  <dcterms:created xsi:type="dcterms:W3CDTF">2008-08-30T09:32:10Z</dcterms:created>
  <dcterms:modified xsi:type="dcterms:W3CDTF">2023-06-01T12:48:12Z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readonly">
    <vt:lpwstr/>
  </property>
  <property fmtid="{D5CDD505-2E9C-101B-9397-08002B2CF9AE}" pid="3" name="_change">
    <vt:lpwstr/>
  </property>
  <property fmtid="{D5CDD505-2E9C-101B-9397-08002B2CF9AE}" pid="4" name="_full-control">
    <vt:lpwstr/>
  </property>
  <property fmtid="{D5CDD505-2E9C-101B-9397-08002B2CF9AE}" pid="5" name="sflag">
    <vt:lpwstr>1559122847</vt:lpwstr>
  </property>
  <property fmtid="{D5CDD505-2E9C-101B-9397-08002B2CF9AE}" pid="6" name="TitusGUID">
    <vt:lpwstr>2c7635f8-94c0-4125-af53-3ffb066031e5</vt:lpwstr>
  </property>
  <property fmtid="{D5CDD505-2E9C-101B-9397-08002B2CF9AE}" pid="7" name="CTP_TimeStamp">
    <vt:lpwstr>2020-01-29 20:41:49Z</vt:lpwstr>
  </property>
  <property fmtid="{D5CDD505-2E9C-101B-9397-08002B2CF9AE}" pid="8" name="CTP_BU">
    <vt:lpwstr>NA</vt:lpwstr>
  </property>
  <property fmtid="{D5CDD505-2E9C-101B-9397-08002B2CF9AE}" pid="9" name="CTP_IDSID">
    <vt:lpwstr>NA</vt:lpwstr>
  </property>
  <property fmtid="{D5CDD505-2E9C-101B-9397-08002B2CF9AE}" pid="10" name="CTP_WWID">
    <vt:lpwstr>NA</vt:lpwstr>
  </property>
  <property fmtid="{D5CDD505-2E9C-101B-9397-08002B2CF9AE}" pid="11" name="CTPClassification">
    <vt:lpwstr>CTP_NT</vt:lpwstr>
  </property>
  <property fmtid="{D5CDD505-2E9C-101B-9397-08002B2CF9AE}" pid="12" name="ContentTypeId">
    <vt:lpwstr>0x010100C17A4B69EF56E94C827924DC4B490231</vt:lpwstr>
  </property>
</Properties>
</file>