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2" d="100"/>
          <a:sy n="162" d="100"/>
        </p:scale>
        <p:origin x="171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1C23F836-598A-49B2-B1AC-E9E28E668453}"/>
    <pc:docChg chg="modSld">
      <pc:chgData name="Adrian Escott" userId="6b5f2a4b-fa77-4739-abaf-14d9a44debd7" providerId="ADAL" clId="{1C23F836-598A-49B2-B1AC-E9E28E668453}" dt="2023-03-07T14:12:38.310" v="2" actId="20577"/>
      <pc:docMkLst>
        <pc:docMk/>
      </pc:docMkLst>
      <pc:sldChg chg="modSp mod">
        <pc:chgData name="Adrian Escott" userId="6b5f2a4b-fa77-4739-abaf-14d9a44debd7" providerId="ADAL" clId="{1C23F836-598A-49B2-B1AC-E9E28E668453}" dt="2023-03-07T14:12:38.310" v="2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1C23F836-598A-49B2-B1AC-E9E28E668453}" dt="2023-03-07T14:12:38.310" v="2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</pc:docChg>
  </pc:docChgLst>
  <pc:docChgLst>
    <pc:chgData name="Adrian Escott" userId="6b5f2a4b-fa77-4739-abaf-14d9a44debd7" providerId="ADAL" clId="{C262A9DC-3A04-43CA-88A2-140B1E24CC2E}"/>
    <pc:docChg chg="custSel modSld">
      <pc:chgData name="Adrian Escott" userId="6b5f2a4b-fa77-4739-abaf-14d9a44debd7" providerId="ADAL" clId="{C262A9DC-3A04-43CA-88A2-140B1E24CC2E}" dt="2023-06-01T12:44:02.328" v="400" actId="20577"/>
      <pc:docMkLst>
        <pc:docMk/>
      </pc:docMkLst>
      <pc:sldChg chg="modSp mod">
        <pc:chgData name="Adrian Escott" userId="6b5f2a4b-fa77-4739-abaf-14d9a44debd7" providerId="ADAL" clId="{C262A9DC-3A04-43CA-88A2-140B1E24CC2E}" dt="2023-06-01T12:43:46.591" v="391" actId="20577"/>
        <pc:sldMkLst>
          <pc:docMk/>
          <pc:sldMk cId="2503194211" sldId="792"/>
        </pc:sldMkLst>
        <pc:spChg chg="mod">
          <ac:chgData name="Adrian Escott" userId="6b5f2a4b-fa77-4739-abaf-14d9a44debd7" providerId="ADAL" clId="{C262A9DC-3A04-43CA-88A2-140B1E24CC2E}" dt="2023-06-01T12:43:46.591" v="391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Adrian Escott" userId="6b5f2a4b-fa77-4739-abaf-14d9a44debd7" providerId="ADAL" clId="{C262A9DC-3A04-43CA-88A2-140B1E24CC2E}" dt="2023-06-01T12:43:17.253" v="38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C262A9DC-3A04-43CA-88A2-140B1E24CC2E}" dt="2023-06-01T12:42:58.281" v="33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C262A9DC-3A04-43CA-88A2-140B1E24CC2E}" dt="2023-06-01T12:44:02.328" v="400" actId="20577"/>
        <pc:sldMkLst>
          <pc:docMk/>
          <pc:sldMk cId="539970028" sldId="793"/>
        </pc:sldMkLst>
        <pc:spChg chg="mod">
          <ac:chgData name="Adrian Escott" userId="6b5f2a4b-fa77-4739-abaf-14d9a44debd7" providerId="ADAL" clId="{C262A9DC-3A04-43CA-88A2-140B1E24CC2E}" dt="2023-06-01T12:44:02.328" v="400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C262A9DC-3A04-43CA-88A2-140B1E24CC2E}" dt="2023-06-01T12:42:34.071" v="303" actId="20577"/>
        <pc:sldMkLst>
          <pc:docMk/>
          <pc:sldMk cId="3491595708" sldId="794"/>
        </pc:sldMkLst>
        <pc:spChg chg="del">
          <ac:chgData name="Adrian Escott" userId="6b5f2a4b-fa77-4739-abaf-14d9a44debd7" providerId="ADAL" clId="{C262A9DC-3A04-43CA-88A2-140B1E24CC2E}" dt="2023-06-01T12:41:38.969" v="138" actId="21"/>
          <ac:spMkLst>
            <pc:docMk/>
            <pc:sldMk cId="3491595708" sldId="794"/>
            <ac:spMk id="6" creationId="{2B2A4A03-A875-40D1-8E06-0598F52A6477}"/>
          </ac:spMkLst>
        </pc:spChg>
        <pc:graphicFrameChg chg="modGraphic">
          <ac:chgData name="Adrian Escott" userId="6b5f2a4b-fa77-4739-abaf-14d9a44debd7" providerId="ADAL" clId="{C262A9DC-3A04-43CA-88A2-140B1E24CC2E}" dt="2023-06-01T12:42:34.071" v="303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SCAS_split_gNB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From 3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rd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clause numbers from other specification when available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Otherwise corrections </a:t>
            </a:r>
            <a:r>
              <a:rPr lang="en-CA" sz="1400">
                <a:latin typeface="Calibri" panose="020F0502020204030204" pitchFamily="34" charset="0"/>
                <a:ea typeface="Times New Roman" panose="02020603050405020304" pitchFamily="18" charset="0"/>
              </a:rPr>
              <a:t>(if any)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9016648"/>
              </p:ext>
            </p:extLst>
          </p:nvPr>
        </p:nvGraphicFramePr>
        <p:xfrm>
          <a:off x="405791" y="1293558"/>
          <a:ext cx="7578090" cy="275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439903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Work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Outstanding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59619">
                <a:tc>
                  <a:txBody>
                    <a:bodyPr/>
                    <a:lstStyle/>
                    <a:p>
                      <a:r>
                        <a:rPr lang="en-US" dirty="0"/>
                        <a:t>TR 33.926 draft 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Corrections (if any)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758803">
                <a:tc>
                  <a:txBody>
                    <a:bodyPr/>
                    <a:lstStyle/>
                    <a:p>
                      <a:r>
                        <a:rPr lang="en-US" dirty="0"/>
                        <a:t>TS 33.253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 clause numbers from other specification when available – otherwise corrections (if any)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for the Next Meeting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Clause numbers from other specification and corrections (if any)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SCAS_split_gNB</a:t>
            </a:r>
            <a:r>
              <a:rPr lang="en-US" sz="2000" dirty="0">
                <a:solidFill>
                  <a:srgbClr val="FF0000"/>
                </a:solidFill>
              </a:rPr>
              <a:t>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38008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 for split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gNB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product classes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SCAS_split_gNB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99%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8245</TotalTime>
  <Words>157</Words>
  <Application>Microsoft Office PowerPoint</Application>
  <PresentationFormat>On-screen Show (4:3)</PresentationFormat>
  <Paragraphs>52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SCAS_split_gNB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S3-233289</cp:lastModifiedBy>
  <cp:revision>1307</cp:revision>
  <dcterms:created xsi:type="dcterms:W3CDTF">2008-08-30T09:32:10Z</dcterms:created>
  <dcterms:modified xsi:type="dcterms:W3CDTF">2023-06-01T12:44:05Z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