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2" d="100"/>
          <a:sy n="112" d="100"/>
        </p:scale>
        <p:origin x="12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‹Nr.›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 Work plan June,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‹Nr.›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PCF</a:t>
            </a:r>
            <a:r>
              <a:rPr lang="fr-FR" dirty="0" smtClean="0"/>
              <a:t> </a:t>
            </a:r>
            <a:r>
              <a:rPr lang="fr-FR" dirty="0" smtClean="0"/>
              <a:t>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Jörg Andreas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BSI Germany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Specific </a:t>
            </a:r>
            <a:r>
              <a:rPr lang="en-CA" sz="1200" dirty="0"/>
              <a:t>PCF test cases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/>
              <a:t>Overall clause 4 content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PCF</a:t>
            </a:r>
            <a:r>
              <a:rPr lang="en-US" sz="2000" dirty="0" smtClean="0">
                <a:solidFill>
                  <a:srgbClr val="FF0000"/>
                </a:solidFill>
              </a:rPr>
              <a:t> SCAS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SA3#111 Berlin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06714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1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8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82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14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7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the</a:t>
                      </a:r>
                      <a:r>
                        <a:rPr lang="en-US" sz="1200" b="1" i="0" u="none" strike="noStrike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Policy Control Function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(PCF)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SCAS_5G_PCF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Sep-2023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TS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33.528,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</a:rPr>
                        <a:t>pCRs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 to clause 4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The TS </a:t>
            </a:r>
            <a:r>
              <a:rPr lang="en-US" altLang="zh-CN" sz="1200" dirty="0" smtClean="0"/>
              <a:t>(</a:t>
            </a:r>
            <a:r>
              <a:rPr lang="en-US" altLang="zh-CN" sz="1200" dirty="0" smtClean="0"/>
              <a:t>PCF</a:t>
            </a:r>
            <a:r>
              <a:rPr lang="en-US" altLang="zh-CN" sz="1200" dirty="0" smtClean="0"/>
              <a:t> </a:t>
            </a:r>
            <a:r>
              <a:rPr lang="en-US" altLang="zh-CN" sz="1200" dirty="0" smtClean="0"/>
              <a:t>SCAS) has been sent for </a:t>
            </a:r>
            <a:r>
              <a:rPr lang="en-US" altLang="zh-CN" sz="1200" dirty="0" smtClean="0"/>
              <a:t>approval.</a:t>
            </a:r>
            <a:endParaRPr lang="en-US" altLang="zh-CN" sz="12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Further elaborate </a:t>
            </a:r>
            <a:r>
              <a:rPr lang="en-US" altLang="zh-CN" sz="1200" dirty="0"/>
              <a:t>draft TS (PCF SCAS)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Defining the exposure and attack potential of PCF and </a:t>
            </a:r>
            <a:r>
              <a:rPr lang="en-US" altLang="zh-CN" sz="1200" dirty="0" smtClean="0"/>
              <a:t>its </a:t>
            </a:r>
            <a:r>
              <a:rPr lang="en-US" altLang="zh-CN" sz="1200" dirty="0"/>
              <a:t>interfaces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Defining specific </a:t>
            </a:r>
            <a:r>
              <a:rPr lang="en-US" altLang="zh-CN" sz="1200" dirty="0"/>
              <a:t>PCF SCAS test cases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129</Words>
  <Application>Microsoft Office PowerPoint</Application>
  <PresentationFormat>Bildschirmpräsentation 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PCF SCAS</vt:lpstr>
      <vt:lpstr>PowerPoint-Präsentation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Andreas, Jörg</cp:lastModifiedBy>
  <cp:revision>1326</cp:revision>
  <dcterms:created xsi:type="dcterms:W3CDTF">2008-08-30T09:32:10Z</dcterms:created>
  <dcterms:modified xsi:type="dcterms:W3CDTF">2023-06-01T07:19:28Z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