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32" d="100"/>
          <a:sy n="132" d="100"/>
        </p:scale>
        <p:origin x="60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June,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MnF 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xmlns="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Editorial fixes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MnF SCAS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SA3#111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46929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Management Function (MnF)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SCAS_5G_MF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TS 33.526, CR to TR 33.926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The TS (MnF SCAS) has been sent for approval together with the CR to TR 33.926 for MnF product.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sv-SE" altLang="zh-CN" sz="1200" dirty="0" smtClean="0"/>
              <a:t>Minor editorial CR expected in the next meeting to fix few clause references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dcmitype/"/>
    <ds:schemaRef ds:uri="http://schemas.microsoft.com/sharepoint/v4"/>
    <ds:schemaRef ds:uri="e32f50e1-6846-4d7d-ad60-ccd6877e6c5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5a888943-97ca-4c93-b605-714bb5e9e28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11103</TotalTime>
  <Words>113</Words>
  <Application>Microsoft Office PowerPoint</Application>
  <PresentationFormat>On-screen Show (4:3)</PresentationFormat>
  <Paragraphs>41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MnF SCAS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Noamen</cp:lastModifiedBy>
  <cp:revision>1321</cp:revision>
  <dcterms:created xsi:type="dcterms:W3CDTF">2008-08-30T09:32:10Z</dcterms:created>
  <dcterms:modified xsi:type="dcterms:W3CDTF">2023-06-01T06:30:15Z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