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303" r:id="rId3"/>
    <p:sldId id="791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70" d="100"/>
          <a:sy n="70" d="100"/>
        </p:scale>
        <p:origin x="-852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481455" y="6503035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725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 smtClean="0">
                <a:solidFill>
                  <a:schemeClr val="bg1"/>
                </a:solidFill>
              </a:rPr>
              <a:t>SA3#11</a:t>
            </a:r>
            <a:r>
              <a:rPr lang="en-US" altLang="en-GB" sz="1200" smtClean="0">
                <a:solidFill>
                  <a:schemeClr val="bg1"/>
                </a:solidFill>
              </a:rPr>
              <a:t>1</a:t>
            </a:r>
            <a:r>
              <a:rPr lang="en-GB" altLang="de-DE" sz="1200" smtClean="0">
                <a:solidFill>
                  <a:schemeClr val="bg1"/>
                </a:solidFill>
              </a:rPr>
              <a:t> </a:t>
            </a:r>
            <a:r>
              <a:rPr lang="en-US" altLang="en-GB" sz="1200" smtClean="0">
                <a:solidFill>
                  <a:schemeClr val="bg1"/>
                </a:solidFill>
              </a:rPr>
              <a:t>Ma</a:t>
            </a:r>
            <a:r>
              <a:rPr lang="en-GB" altLang="de-DE" sz="1200" smtClean="0">
                <a:solidFill>
                  <a:schemeClr val="bg1"/>
                </a:solidFill>
              </a:rPr>
              <a:t>y 2</a:t>
            </a:r>
            <a:r>
              <a:rPr lang="en-US" altLang="en-GB" sz="1200" smtClean="0">
                <a:solidFill>
                  <a:schemeClr val="bg1"/>
                </a:solidFill>
              </a:rPr>
              <a:t>2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 –2</a:t>
            </a:r>
            <a:r>
              <a:rPr lang="en-US" altLang="en-GB" sz="1200" smtClean="0">
                <a:solidFill>
                  <a:schemeClr val="bg1"/>
                </a:solidFill>
              </a:rPr>
              <a:t>6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, </a:t>
            </a:r>
            <a:r>
              <a:rPr lang="en-GB" altLang="de-DE" sz="120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</a:t>
            </a:r>
            <a:r>
              <a:rPr lang="fr-FR"/>
              <a:t>for </a:t>
            </a:r>
            <a:r>
              <a:rPr lang="fr-FR" smtClean="0"/>
              <a:t>‘</a:t>
            </a:r>
            <a:r>
              <a:rPr smtClean="0"/>
              <a:t>5GMARCH_Ph2_SEC</a:t>
            </a:r>
            <a:r>
              <a:rPr lang="fr-FR" smtClean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/>
            </a:br>
            <a:r>
              <a:rPr lang="en-GB" altLang="en-US" sz="1800" b="1" smtClean="0">
                <a:latin typeface="Arial" panose="020B0604020202020204" pitchFamily="34" charset="0"/>
              </a:rPr>
              <a:t>Xiaoting Huang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1800" b="1" smtClean="0">
                <a:latin typeface="Arial" panose="020B0604020202020204" pitchFamily="34" charset="0"/>
              </a:rPr>
              <a:t>China Mobile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50992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smtClean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smtClean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smtClean="0">
              <a:ea typeface="+mn-ea"/>
              <a:cs typeface="+mn-cs"/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1"/>
              </a:buBlip>
            </a:pPr>
            <a:r>
              <a:rPr lang="en-US" sz="1400" b="1" smtClean="0">
                <a:ea typeface="+mn-ea"/>
                <a:cs typeface="+mn-cs"/>
              </a:rPr>
              <a:t>SA2/RAN impacts and dependencies</a:t>
            </a:r>
            <a:r>
              <a:rPr lang="en-US" sz="1400" smtClean="0">
                <a:ea typeface="+mn-ea"/>
                <a:cs typeface="+mn-cs"/>
              </a:rPr>
              <a:t>:</a:t>
            </a:r>
            <a:endParaRPr lang="de-DE" sz="1400" smtClean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Font typeface="Symbol" panose="05050102010706020507" pitchFamily="18" charset="2"/>
              <a:buNone/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/>
              <a:t>Contentious </a:t>
            </a:r>
            <a:r>
              <a:rPr lang="de-DE" sz="1400" b="1" smtClean="0"/>
              <a:t>Issue</a:t>
            </a:r>
            <a:r>
              <a:rPr lang="de-DE" sz="1400" smtClean="0"/>
              <a:t>:</a:t>
            </a:r>
            <a:endParaRPr lang="de-DE" sz="1400" smtClean="0"/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None </a:t>
            </a: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  <a:endParaRPr lang="de-DE" sz="1400" dirty="0"/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None</a:t>
            </a: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285750" lvl="1" indent="0" algn="l">
              <a:spcBef>
                <a:spcPct val="20000"/>
              </a:spcBef>
              <a:buSzTx/>
              <a:buFont typeface="Symbol" panose="05050102010706020507" pitchFamily="18" charset="2"/>
              <a:buNone/>
            </a:pP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4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fr-FR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05791" y="311853"/>
            <a:ext cx="682783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‘</a:t>
            </a:r>
            <a:r>
              <a:rPr lang="en-US" altLang="zh-CN" sz="2400" smtClean="0"/>
              <a:t>5GMARCH_Ph2_SEC</a:t>
            </a:r>
            <a:r>
              <a:rPr lang="en-US" sz="2400" smtClean="0">
                <a:solidFill>
                  <a:srgbClr val="FF0000"/>
                </a:solidFill>
              </a:rPr>
              <a:t>’  </a:t>
            </a:r>
            <a:r>
              <a:rPr lang="en-US" sz="2400" dirty="0">
                <a:solidFill>
                  <a:srgbClr val="FF0000"/>
                </a:solidFill>
              </a:rPr>
              <a:t>status </a:t>
            </a:r>
            <a:r>
              <a:rPr lang="en-US" sz="2400">
                <a:solidFill>
                  <a:srgbClr val="FF0000"/>
                </a:solidFill>
              </a:rPr>
              <a:t>after </a:t>
            </a:r>
            <a:r>
              <a:rPr lang="en-US" sz="2400" smtClean="0">
                <a:solidFill>
                  <a:srgbClr val="FF0000"/>
                </a:solidFill>
              </a:rPr>
              <a:t>SA3#111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p>
                      <a:pPr algn="ctr" fontAlgn="t"/>
                      <a:r>
                        <a:rPr lang="en-GB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990041</a:t>
                      </a:r>
                      <a:endParaRPr lang="en-GB" sz="1200" b="1" i="0" u="none" strike="noStrike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MSGin5G Ph2 </a:t>
                      </a:r>
                      <a:endParaRPr lang="en-US" altLang="zh-CN" sz="1200" b="1" i="0" u="none" strike="noStrike" kern="120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p>
                      <a:r>
                        <a:rPr lang="en-US" altLang="zh-CN" sz="1200" smtClean="0">
                          <a:sym typeface="+mn-ea"/>
                        </a:rPr>
                        <a:t>5GMARCH_Ph2_SEC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 fontAlgn="t"/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</a:t>
                      </a:r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</a:t>
                      </a:r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altLang="en-GB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 fontAlgn="t"/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altLang="en-GB" sz="12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WPS 演示</Application>
  <PresentationFormat>全屏显示(4:3)</PresentationFormat>
  <Paragraphs>58</Paragraphs>
  <Slides>2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Times New Roman</vt:lpstr>
      <vt:lpstr>Symbol</vt:lpstr>
      <vt:lpstr>微软雅黑</vt:lpstr>
      <vt:lpstr>Arial Unicode MS</vt:lpstr>
      <vt:lpstr>Office Theme</vt:lpstr>
      <vt:lpstr>SA WG3 Status report for ‘FS_AKMA_Ph2’</vt:lpstr>
      <vt:lpstr>‘FS_AKMA_Ph2’  status after SA3#111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</cp:lastModifiedBy>
  <cp:revision>1315</cp:revision>
  <dcterms:created xsi:type="dcterms:W3CDTF">2008-08-30T09:32:00Z</dcterms:created>
  <dcterms:modified xsi:type="dcterms:W3CDTF">2023-05-31T02:14:35Z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D086EEA5293642428D10C0DBBC3FE0C0</vt:lpwstr>
  </property>
  <property fmtid="{D5CDD505-2E9C-101B-9397-08002B2CF9AE}" pid="14" name="KSOProductBuildVer">
    <vt:lpwstr>2052-11.8.2.11716</vt:lpwstr>
  </property>
</Properties>
</file>