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03" r:id="rId2"/>
    <p:sldId id="792" r:id="rId3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5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4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3300"/>
    <a:srgbClr val="62A14D"/>
    <a:srgbClr val="2A6EA8"/>
    <a:srgbClr val="FF7C80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3905CD4-470A-42C7-A4A8-C48A34FB0D25}" v="1" dt="2023-06-02T11:29:04.08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61" d="100"/>
          <a:sy n="61" d="100"/>
        </p:scale>
        <p:origin x="1216" y="60"/>
      </p:cViewPr>
      <p:guideLst>
        <p:guide orient="horz" pos="215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45" d="100"/>
          <a:sy n="45" d="100"/>
        </p:scale>
        <p:origin x="-2788" y="-72"/>
      </p:cViewPr>
      <p:guideLst>
        <p:guide orient="horz" pos="3124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11" Type="http://schemas.microsoft.com/office/2016/11/relationships/changesInfo" Target="changesInfos/changesInfo1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im Evans, Vodafone" userId="6afe5ccb-373b-41f1-a29d-c4591f16b87f" providerId="ADAL" clId="{53905CD4-470A-42C7-A4A8-C48A34FB0D25}"/>
    <pc:docChg chg="custSel modSld modMainMaster">
      <pc:chgData name="Tim Evans, Vodafone" userId="6afe5ccb-373b-41f1-a29d-c4591f16b87f" providerId="ADAL" clId="{53905CD4-470A-42C7-A4A8-C48A34FB0D25}" dt="2023-06-02T11:34:29.479" v="468" actId="313"/>
      <pc:docMkLst>
        <pc:docMk/>
      </pc:docMkLst>
      <pc:sldChg chg="modSp mod">
        <pc:chgData name="Tim Evans, Vodafone" userId="6afe5ccb-373b-41f1-a29d-c4591f16b87f" providerId="ADAL" clId="{53905CD4-470A-42C7-A4A8-C48A34FB0D25}" dt="2023-06-02T11:28:23.319" v="37" actId="20577"/>
        <pc:sldMkLst>
          <pc:docMk/>
          <pc:sldMk cId="0" sldId="303"/>
        </pc:sldMkLst>
        <pc:spChg chg="mod">
          <ac:chgData name="Tim Evans, Vodafone" userId="6afe5ccb-373b-41f1-a29d-c4591f16b87f" providerId="ADAL" clId="{53905CD4-470A-42C7-A4A8-C48A34FB0D25}" dt="2023-06-02T11:28:23.319" v="37" actId="20577"/>
          <ac:spMkLst>
            <pc:docMk/>
            <pc:sldMk cId="0" sldId="303"/>
            <ac:spMk id="6147" creationId="{00000000-0000-0000-0000-000000000000}"/>
          </ac:spMkLst>
        </pc:spChg>
        <pc:spChg chg="mod">
          <ac:chgData name="Tim Evans, Vodafone" userId="6afe5ccb-373b-41f1-a29d-c4591f16b87f" providerId="ADAL" clId="{53905CD4-470A-42C7-A4A8-C48A34FB0D25}" dt="2023-06-02T11:22:00.985" v="6" actId="20577"/>
          <ac:spMkLst>
            <pc:docMk/>
            <pc:sldMk cId="0" sldId="303"/>
            <ac:spMk id="9219" creationId="{00000000-0000-0000-0000-000000000000}"/>
          </ac:spMkLst>
        </pc:spChg>
      </pc:sldChg>
      <pc:sldChg chg="modSp mod">
        <pc:chgData name="Tim Evans, Vodafone" userId="6afe5ccb-373b-41f1-a29d-c4591f16b87f" providerId="ADAL" clId="{53905CD4-470A-42C7-A4A8-C48A34FB0D25}" dt="2023-06-02T11:34:29.479" v="468" actId="313"/>
        <pc:sldMkLst>
          <pc:docMk/>
          <pc:sldMk cId="0" sldId="792"/>
        </pc:sldMkLst>
        <pc:spChg chg="mod">
          <ac:chgData name="Tim Evans, Vodafone" userId="6afe5ccb-373b-41f1-a29d-c4591f16b87f" providerId="ADAL" clId="{53905CD4-470A-42C7-A4A8-C48A34FB0D25}" dt="2023-06-02T11:33:24.469" v="363" actId="20577"/>
          <ac:spMkLst>
            <pc:docMk/>
            <pc:sldMk cId="0" sldId="792"/>
            <ac:spMk id="3" creationId="{00000000-0000-0000-0000-000000000000}"/>
          </ac:spMkLst>
        </pc:spChg>
        <pc:spChg chg="mod">
          <ac:chgData name="Tim Evans, Vodafone" userId="6afe5ccb-373b-41f1-a29d-c4591f16b87f" providerId="ADAL" clId="{53905CD4-470A-42C7-A4A8-C48A34FB0D25}" dt="2023-06-02T11:34:29.479" v="468" actId="313"/>
          <ac:spMkLst>
            <pc:docMk/>
            <pc:sldMk cId="0" sldId="792"/>
            <ac:spMk id="5" creationId="{00000000-0000-0000-0000-000000000000}"/>
          </ac:spMkLst>
        </pc:spChg>
        <pc:spChg chg="mod">
          <ac:chgData name="Tim Evans, Vodafone" userId="6afe5ccb-373b-41f1-a29d-c4591f16b87f" providerId="ADAL" clId="{53905CD4-470A-42C7-A4A8-C48A34FB0D25}" dt="2023-06-02T11:31:38.240" v="142" actId="20577"/>
          <ac:spMkLst>
            <pc:docMk/>
            <pc:sldMk cId="0" sldId="792"/>
            <ac:spMk id="29716" creationId="{00000000-0000-0000-0000-000000000000}"/>
          </ac:spMkLst>
        </pc:spChg>
        <pc:graphicFrameChg chg="mod modGraphic">
          <ac:chgData name="Tim Evans, Vodafone" userId="6afe5ccb-373b-41f1-a29d-c4591f16b87f" providerId="ADAL" clId="{53905CD4-470A-42C7-A4A8-C48A34FB0D25}" dt="2023-06-02T11:30:49.371" v="58" actId="20577"/>
          <ac:graphicFrameMkLst>
            <pc:docMk/>
            <pc:sldMk cId="0" sldId="792"/>
            <ac:graphicFrameMk id="6" creationId="{00000000-0000-0000-0000-000000000000}"/>
          </ac:graphicFrameMkLst>
        </pc:graphicFrameChg>
      </pc:sldChg>
      <pc:sldMasterChg chg="modSp mod">
        <pc:chgData name="Tim Evans, Vodafone" userId="6afe5ccb-373b-41f1-a29d-c4591f16b87f" providerId="ADAL" clId="{53905CD4-470A-42C7-A4A8-C48A34FB0D25}" dt="2023-06-02T11:21:51.519" v="0" actId="27636"/>
        <pc:sldMasterMkLst>
          <pc:docMk/>
          <pc:sldMasterMk cId="0" sldId="2147483648"/>
        </pc:sldMasterMkLst>
        <pc:spChg chg="mod">
          <ac:chgData name="Tim Evans, Vodafone" userId="6afe5ccb-373b-41f1-a29d-c4591f16b87f" providerId="ADAL" clId="{53905CD4-470A-42C7-A4A8-C48A34FB0D25}" dt="2023-06-02T11:21:51.519" v="0" actId="27636"/>
          <ac:spMkLst>
            <pc:docMk/>
            <pc:sldMasterMk cId="0" sldId="2147483648"/>
            <ac:spMk id="14" creationId="{00000000-0000-0000-0000-000000000000}"/>
          </ac:spMkLst>
        </pc:sp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t>6/2/2023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t>6/2/2023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t>‹#›</a:t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t>2</a:t>
            </a:fld>
            <a:endParaRPr lang="en-GB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文本框 3"/>
          <p:cNvSpPr txBox="1"/>
          <p:nvPr userDrawn="1"/>
        </p:nvSpPr>
        <p:spPr>
          <a:xfrm>
            <a:off x="2536825" y="6551295"/>
            <a:ext cx="30988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CN" altLang="en-US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  <p:sp>
        <p:nvSpPr>
          <p:cNvPr id="2" name="文本框 1"/>
          <p:cNvSpPr txBox="1"/>
          <p:nvPr userDrawn="1"/>
        </p:nvSpPr>
        <p:spPr>
          <a:xfrm>
            <a:off x="2459355" y="6414770"/>
            <a:ext cx="309880" cy="245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zh-CN" altLang="en-US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800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GB" altLang="de-DE" sz="1200">
                <a:solidFill>
                  <a:schemeClr val="bg1"/>
                </a:solidFill>
              </a:rPr>
              <a:t>SA3#11</a:t>
            </a:r>
            <a:r>
              <a:rPr lang="en-US" altLang="en-GB" sz="1200">
                <a:solidFill>
                  <a:schemeClr val="bg1"/>
                </a:solidFill>
              </a:rPr>
              <a:t>1</a:t>
            </a:r>
            <a:r>
              <a:rPr lang="en-GB" altLang="de-DE" sz="1200">
                <a:solidFill>
                  <a:schemeClr val="bg1"/>
                </a:solidFill>
              </a:rPr>
              <a:t> </a:t>
            </a:r>
            <a:r>
              <a:rPr lang="en-US" altLang="en-GB" sz="1200">
                <a:solidFill>
                  <a:schemeClr val="bg1"/>
                </a:solidFill>
              </a:rPr>
              <a:t>May</a:t>
            </a:r>
            <a:r>
              <a:rPr lang="en-GB" altLang="de-DE" sz="1200">
                <a:solidFill>
                  <a:schemeClr val="bg1"/>
                </a:solidFill>
              </a:rPr>
              <a:t> 2</a:t>
            </a:r>
            <a:r>
              <a:rPr lang="en-US" altLang="en-GB" sz="1200">
                <a:solidFill>
                  <a:schemeClr val="bg1"/>
                </a:solidFill>
              </a:rPr>
              <a:t>2</a:t>
            </a:r>
            <a:r>
              <a:rPr lang="en-GB" altLang="de-DE" sz="1200">
                <a:solidFill>
                  <a:schemeClr val="bg1"/>
                </a:solidFill>
              </a:rPr>
              <a:t>th –2</a:t>
            </a:r>
            <a:r>
              <a:rPr lang="en-US" altLang="en-GB" sz="1200">
                <a:solidFill>
                  <a:schemeClr val="bg1"/>
                </a:solidFill>
              </a:rPr>
              <a:t>6</a:t>
            </a:r>
            <a:r>
              <a:rPr lang="en-GB" altLang="de-DE" sz="1200">
                <a:solidFill>
                  <a:schemeClr val="bg1"/>
                </a:solidFill>
              </a:rPr>
              <a:t>th, 2023</a:t>
            </a:r>
            <a:endParaRPr lang="en-GB" altLang="de-DE" sz="1200" dirty="0">
              <a:solidFill>
                <a:schemeClr val="bg1"/>
              </a:solidFill>
            </a:endParaRP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MSIPCMContentMarking" descr="{&quot;HashCode&quot;:-1699574231,&quot;Placement&quot;:&quot;Footer&quot;,&quot;Top&quot;:523.380066,&quot;Left&quot;:0.0,&quot;SlideWidth&quot;:720,&quot;SlideHeight&quot;:540}">
            <a:extLst>
              <a:ext uri="{FF2B5EF4-FFF2-40B4-BE49-F238E27FC236}">
                <a16:creationId xmlns:a16="http://schemas.microsoft.com/office/drawing/2014/main" id="{9A19AB4F-B66D-845E-DB31-2FE0DA7F835F}"/>
              </a:ext>
            </a:extLst>
          </p:cNvPr>
          <p:cNvSpPr txBox="1"/>
          <p:nvPr userDrawn="1"/>
        </p:nvSpPr>
        <p:spPr>
          <a:xfrm>
            <a:off x="0" y="6646927"/>
            <a:ext cx="619703" cy="21107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</a:pPr>
            <a:r>
              <a:rPr lang="en-GB" sz="700">
                <a:solidFill>
                  <a:srgbClr val="000000"/>
                </a:solidFill>
                <a:latin typeface="Calibri" panose="020F0502020204030204" pitchFamily="34" charset="0"/>
              </a:rPr>
              <a:t>C2 General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Status report for FS_SIV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934375"/>
          </a:xfrm>
        </p:spPr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GB" altLang="en-US" sz="1800" b="1" dirty="0">
                <a:latin typeface="Arial" panose="020B0604020202020204" pitchFamily="34" charset="0"/>
              </a:rPr>
              <a:t>Tim Evans</a:t>
            </a:r>
            <a:endParaRPr lang="en-GB" sz="1800" b="1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panose="020B0604020202020204" pitchFamily="34" charset="0"/>
              </a:rPr>
              <a:t>Vodafone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  <p:sp>
        <p:nvSpPr>
          <p:cNvPr id="2" name="Subtitle 6"/>
          <p:cNvSpPr txBox="1"/>
          <p:nvPr/>
        </p:nvSpPr>
        <p:spPr bwMode="auto">
          <a:xfrm>
            <a:off x="1399711" y="4980373"/>
            <a:ext cx="6400800" cy="764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None/>
              <a:defRPr sz="24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>
                <a:solidFill>
                  <a:schemeClr val="tx1"/>
                </a:solidFill>
                <a:latin typeface="+mn-lt"/>
              </a:defRPr>
            </a:lvl5pPr>
            <a:lvl6pPr marL="22860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>
                <a:solidFill>
                  <a:schemeClr val="tx1"/>
                </a:solidFill>
                <a:latin typeface="+mn-lt"/>
              </a:defRPr>
            </a:lvl6pPr>
            <a:lvl7pPr marL="2743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>
                <a:solidFill>
                  <a:schemeClr val="tx1"/>
                </a:solidFill>
                <a:latin typeface="+mn-lt"/>
              </a:defRPr>
            </a:lvl7pPr>
            <a:lvl8pPr marL="3200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>
                <a:solidFill>
                  <a:schemeClr val="tx1"/>
                </a:solidFill>
                <a:latin typeface="+mn-lt"/>
              </a:defRPr>
            </a:lvl8pPr>
            <a:lvl9pPr marL="3657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80000"/>
              </a:lnSpc>
              <a:defRPr/>
            </a:pPr>
            <a:endParaRPr lang="en-GB" altLang="en-US" sz="2000" kern="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5" y="2456862"/>
            <a:ext cx="3867060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Dependencies: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None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sz="1600" dirty="0"/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r>
              <a:rPr lang="en-US" sz="1400" b="1" dirty="0"/>
              <a:t>SA2/RAN impacts and dependencies</a:t>
            </a:r>
            <a:r>
              <a:rPr lang="en-US" sz="1400" dirty="0"/>
              <a:t>:</a:t>
            </a:r>
            <a:endParaRPr lang="de-DE" sz="14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None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endParaRPr lang="en-US" sz="1400" b="1" dirty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Contentious Issue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200" dirty="0"/>
              <a:t>How to deal with Key issues that are related to non 3GPP areas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de-DE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Focus for the Next Meeting 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en-CA" sz="1200" dirty="0"/>
              <a:t>Complete Study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11530" y="411480"/>
            <a:ext cx="580644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FS_SIV status after SA3#111 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6552526"/>
              </p:ext>
            </p:extLst>
          </p:nvPr>
        </p:nvGraphicFramePr>
        <p:xfrm>
          <a:off x="301625" y="1287463"/>
          <a:ext cx="8687186" cy="114570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8258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896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43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192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820007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GB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Study on Security Impacts of Virtualisation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altLang="zh-CN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FS_SIV</a:t>
                      </a:r>
                      <a:endParaRPr lang="en-GB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Mar-2023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45% 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altLang="en-GB" sz="1200" b="0" i="0" u="none" strike="noStrike" dirty="0"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</a:rPr>
                        <a:t> 45%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lvl="1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altLang="zh-CN" sz="1200" dirty="0">
                          <a:sym typeface="+mn-ea"/>
                        </a:rPr>
                        <a:t>Convert the living document to CR to TR 33.926.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Content Placeholder 7"/>
          <p:cNvSpPr>
            <a:spLocks noGrp="1"/>
          </p:cNvSpPr>
          <p:nvPr>
            <p:ph sz="half" idx="2"/>
          </p:nvPr>
        </p:nvSpPr>
        <p:spPr>
          <a:xfrm>
            <a:off x="5037455" y="2456862"/>
            <a:ext cx="3867060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Overall Plan</a:t>
            </a:r>
            <a:r>
              <a:rPr lang="en-US" altLang="zh-CN" sz="1400" dirty="0"/>
              <a:t>:</a:t>
            </a:r>
          </a:p>
          <a:p>
            <a:pPr lvl="1" algn="l">
              <a:spcBef>
                <a:spcPts val="0"/>
              </a:spcBef>
              <a:spcAft>
                <a:spcPts val="300"/>
              </a:spcAft>
              <a:buSzTx/>
            </a:pPr>
            <a:r>
              <a:rPr lang="en-US" sz="1200" dirty="0">
                <a:cs typeface="+mn-ea"/>
              </a:rPr>
              <a:t>Time lost as docs noted from Berlin and updated specification withdrawn due to time constraints </a:t>
            </a:r>
            <a:r>
              <a:rPr lang="en-US" sz="1200">
                <a:cs typeface="+mn-ea"/>
              </a:rPr>
              <a:t>with rapporteur.</a:t>
            </a:r>
            <a:endParaRPr lang="en-US" sz="1200" dirty="0">
              <a:cs typeface="+mn-ea"/>
            </a:endParaRP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Risks: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/>
              <a:t>Dis-agreement between 1 company and a body of others has been stalling progress 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 err="1"/>
              <a:t>Rapouteur</a:t>
            </a:r>
            <a:r>
              <a:rPr lang="en-US" altLang="zh-CN" sz="1200" dirty="0"/>
              <a:t> will need to change for the next meeting due to job role change.</a:t>
            </a:r>
            <a:endParaRPr lang="en-US" altLang="zh-CN" sz="1600" dirty="0"/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147</Words>
  <Application>Microsoft Office PowerPoint</Application>
  <PresentationFormat>On-screen Show (4:3)</PresentationFormat>
  <Paragraphs>40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Office Theme</vt:lpstr>
      <vt:lpstr>SA WG3 Status report for FS_SIV</vt:lpstr>
      <vt:lpstr>PowerPoint Presentation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Tim Evans, Vodafone</cp:lastModifiedBy>
  <cp:revision>1317</cp:revision>
  <dcterms:created xsi:type="dcterms:W3CDTF">2008-08-30T09:32:00Z</dcterms:created>
  <dcterms:modified xsi:type="dcterms:W3CDTF">2023-06-02T11:34:29Z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0x0101006C8E648E97429F4A9C700CA2B719F885</vt:lpwstr>
  </property>
  <property fmtid="{D5CDD505-2E9C-101B-9397-08002B2CF9AE}" pid="13" name="ICV">
    <vt:lpwstr>9494D8CD8D9D49338CC4C48214E2E0B3</vt:lpwstr>
  </property>
  <property fmtid="{D5CDD505-2E9C-101B-9397-08002B2CF9AE}" pid="14" name="KSOProductBuildVer">
    <vt:lpwstr>2052-11.8.2.11716</vt:lpwstr>
  </property>
  <property fmtid="{D5CDD505-2E9C-101B-9397-08002B2CF9AE}" pid="15" name="MSIP_Label_0359f705-2ba0-454b-9cfc-6ce5bcaac040_Enabled">
    <vt:lpwstr>true</vt:lpwstr>
  </property>
  <property fmtid="{D5CDD505-2E9C-101B-9397-08002B2CF9AE}" pid="16" name="MSIP_Label_0359f705-2ba0-454b-9cfc-6ce5bcaac040_SetDate">
    <vt:lpwstr>2023-06-02T11:21:50Z</vt:lpwstr>
  </property>
  <property fmtid="{D5CDD505-2E9C-101B-9397-08002B2CF9AE}" pid="17" name="MSIP_Label_0359f705-2ba0-454b-9cfc-6ce5bcaac040_Method">
    <vt:lpwstr>Standard</vt:lpwstr>
  </property>
  <property fmtid="{D5CDD505-2E9C-101B-9397-08002B2CF9AE}" pid="18" name="MSIP_Label_0359f705-2ba0-454b-9cfc-6ce5bcaac040_Name">
    <vt:lpwstr>0359f705-2ba0-454b-9cfc-6ce5bcaac040</vt:lpwstr>
  </property>
  <property fmtid="{D5CDD505-2E9C-101B-9397-08002B2CF9AE}" pid="19" name="MSIP_Label_0359f705-2ba0-454b-9cfc-6ce5bcaac040_SiteId">
    <vt:lpwstr>68283f3b-8487-4c86-adb3-a5228f18b893</vt:lpwstr>
  </property>
  <property fmtid="{D5CDD505-2E9C-101B-9397-08002B2CF9AE}" pid="20" name="MSIP_Label_0359f705-2ba0-454b-9cfc-6ce5bcaac040_ActionId">
    <vt:lpwstr>b4d2d903-a252-41e2-908a-f9224d96768e</vt:lpwstr>
  </property>
  <property fmtid="{D5CDD505-2E9C-101B-9397-08002B2CF9AE}" pid="21" name="MSIP_Label_0359f705-2ba0-454b-9cfc-6ce5bcaac040_ContentBits">
    <vt:lpwstr>2</vt:lpwstr>
  </property>
</Properties>
</file>