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9"/>
  </p:notesMasterIdLst>
  <p:handoutMasterIdLst>
    <p:handoutMasterId r:id="rId10"/>
  </p:handoutMasterIdLst>
  <p:sldIdLst>
    <p:sldId id="795" r:id="rId7"/>
    <p:sldId id="796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7D8F73-0C58-455D-8F8B-6505DD5392E7}" v="3" dt="2023-08-24T07:01:01.15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99" d="100"/>
          <a:sy n="99" d="100"/>
        </p:scale>
        <p:origin x="725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2796" y="5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8/25/2023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8/25/2023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r>
              <a:rPr lang="en-US"/>
              <a:t>Master title </a:t>
            </a:r>
            <a:r>
              <a:rPr lang="en-US" dirty="0"/>
              <a:t>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SA3#112 August 14 – 18,2023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Work Plan for FS_AIML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Marcus Wong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OPPO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4294967295"/>
          </p:nvPr>
        </p:nvSpPr>
        <p:spPr>
          <a:xfrm>
            <a:off x="588963" y="2457450"/>
            <a:ext cx="8555037" cy="354806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dirty="0"/>
              <a:t>TR 33.898 v18.0.1 </a:t>
            </a:r>
            <a:r>
              <a:rPr lang="en-US" altLang="zh-CN" sz="1600" dirty="0"/>
              <a:t>published in SA#100</a:t>
            </a:r>
            <a:r>
              <a:rPr lang="en-US" altLang="de-DE" sz="1600" dirty="0"/>
              <a:t>. 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None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R="0" lvl="1" defTabSz="914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/>
              <a:defRPr/>
            </a:pPr>
            <a:r>
              <a:rPr lang="en-GB" sz="1600" dirty="0"/>
              <a:t>None</a:t>
            </a:r>
            <a:endParaRPr lang="en-US" altLang="zh-CN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/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588963" y="537917"/>
            <a:ext cx="5806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FS_AIML status after SA3#112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283803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960037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the security and privacy of AI/ML-based services and applications in 5G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FS_AIML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May 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33.898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431472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8217</TotalTime>
  <Words>82</Words>
  <Application>Microsoft Office PowerPoint</Application>
  <PresentationFormat>On-screen Show (4:3)</PresentationFormat>
  <Paragraphs>33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SA WG3 Work Plan for FS_AIML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OPPO-r2</cp:lastModifiedBy>
  <cp:revision>1382</cp:revision>
  <dcterms:created xsi:type="dcterms:W3CDTF">2008-08-30T09:32:10Z</dcterms:created>
  <dcterms:modified xsi:type="dcterms:W3CDTF">2023-08-25T14:19:16Z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