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67" r:id="rId6"/>
    <p:sldId id="261" r:id="rId7"/>
    <p:sldId id="262" r:id="rId8"/>
    <p:sldId id="266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6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4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6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5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3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1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00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60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93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40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2A28-BB5C-4BF0-A3F3-46A31A3E412C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1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Discuss on open issues for eNS_Ph2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20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Functionalities </a:t>
            </a:r>
            <a:r>
              <a:rPr lang="en-US" altLang="zh-CN" dirty="0"/>
              <a:t>of the new </a:t>
            </a:r>
            <a:r>
              <a:rPr lang="en-US" altLang="zh-CN" dirty="0" smtClean="0"/>
              <a:t>NF(KI#1)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zh-CN" dirty="0"/>
              <a:t>C</a:t>
            </a:r>
            <a:r>
              <a:rPr lang="en-US" altLang="zh-CN" dirty="0" smtClean="0"/>
              <a:t>onfigured with whether the slice is subject to NSSAC and the associated Maximum number value </a:t>
            </a:r>
          </a:p>
          <a:p>
            <a:pPr lvl="0"/>
            <a:r>
              <a:rPr lang="en-US" altLang="zh-CN" dirty="0" smtClean="0"/>
              <a:t>Collecting the current number of UE within </a:t>
            </a:r>
            <a:r>
              <a:rPr lang="en-US" altLang="zh-CN" dirty="0"/>
              <a:t>the network </a:t>
            </a:r>
            <a:r>
              <a:rPr lang="en-US" altLang="zh-CN" dirty="0" smtClean="0"/>
              <a:t>slice from AMF and checks the quota status</a:t>
            </a:r>
          </a:p>
          <a:p>
            <a:pPr lvl="1"/>
            <a:r>
              <a:rPr lang="en-US" altLang="zh-CN" dirty="0" smtClean="0"/>
              <a:t>Option1 :subscribe and notification from AMF</a:t>
            </a:r>
          </a:p>
          <a:p>
            <a:pPr lvl="1"/>
            <a:r>
              <a:rPr lang="en-US" altLang="zh-CN" dirty="0" smtClean="0"/>
              <a:t>Option2: AMF sends Request at each Registration</a:t>
            </a:r>
          </a:p>
          <a:p>
            <a:pPr lvl="0"/>
            <a:r>
              <a:rPr lang="en-US" altLang="zh-CN" dirty="0" smtClean="0"/>
              <a:t>Notifying the AMF about the quota status, so the AMF can determine to accept the procedure or reject the procedure</a:t>
            </a:r>
          </a:p>
          <a:p>
            <a:pPr lvl="1"/>
            <a:r>
              <a:rPr lang="en-US" altLang="zh-CN" dirty="0" smtClean="0"/>
              <a:t>Option1: new NF sends notification to AMF</a:t>
            </a:r>
          </a:p>
          <a:p>
            <a:pPr lvl="1"/>
            <a:r>
              <a:rPr lang="en-US" altLang="zh-CN" dirty="0" smtClean="0"/>
              <a:t>Option2: new NF sends Response to AMF</a:t>
            </a:r>
            <a:endParaRPr lang="zh-CN" altLang="zh-CN" dirty="0"/>
          </a:p>
          <a:p>
            <a:r>
              <a:rPr lang="en-US" altLang="zh-CN" dirty="0" smtClean="0"/>
              <a:t>Exposing information on the number of UE within the network slice (KI#4)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67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options for collecting </a:t>
            </a:r>
            <a:r>
              <a:rPr lang="en-US" altLang="zh-CN" dirty="0" smtClean="0"/>
              <a:t>information(KI#1)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502344" y="2569945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714551" y="2569945"/>
            <a:ext cx="1059580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 NF</a:t>
            </a:r>
            <a:endParaRPr lang="zh-CN" altLang="en-US" dirty="0"/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>
          <a:xfrm>
            <a:off x="1963956" y="3022333"/>
            <a:ext cx="0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6" idx="2"/>
          </p:cNvCxnSpPr>
          <p:nvPr/>
        </p:nvCxnSpPr>
        <p:spPr>
          <a:xfrm>
            <a:off x="4244341" y="3022333"/>
            <a:ext cx="32686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1973180" y="3917485"/>
            <a:ext cx="2300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1048349" y="2269955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cxnSp>
        <p:nvCxnSpPr>
          <p:cNvPr id="15" name="直接连接符 14"/>
          <p:cNvCxnSpPr>
            <a:stCxn id="14" idx="2"/>
          </p:cNvCxnSpPr>
          <p:nvPr/>
        </p:nvCxnSpPr>
        <p:spPr>
          <a:xfrm>
            <a:off x="1509961" y="2722343"/>
            <a:ext cx="0" cy="343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1519185" y="3973637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271562" y="359985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2. Subscription for UE number</a:t>
            </a:r>
            <a:endParaRPr lang="zh-CN" altLang="en-US" sz="1400" dirty="0"/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971572" y="4379496"/>
            <a:ext cx="22727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1502344" y="4475749"/>
            <a:ext cx="274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269958" y="411801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3. Notification on UE number</a:t>
            </a:r>
            <a:endParaRPr lang="zh-CN" altLang="en-US" sz="1400" dirty="0"/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1489908" y="5300309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1973180" y="5186409"/>
            <a:ext cx="2300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583432" y="5243934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6.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cxnSp>
        <p:nvCxnSpPr>
          <p:cNvPr id="32" name="直接箭头连接符 31"/>
          <p:cNvCxnSpPr/>
          <p:nvPr/>
        </p:nvCxnSpPr>
        <p:spPr>
          <a:xfrm>
            <a:off x="471639" y="5563400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471639" y="6102418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2070182" y="4857433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5. Notification on quota status</a:t>
            </a:r>
            <a:endParaRPr lang="zh-CN" altLang="en-US" sz="1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552951" y="5752469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7.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reject</a:t>
            </a:r>
            <a:endParaRPr lang="zh-CN" altLang="en-US" sz="1400" dirty="0"/>
          </a:p>
        </p:txBody>
      </p:sp>
      <p:sp>
        <p:nvSpPr>
          <p:cNvPr id="39" name="圆角矩形 38"/>
          <p:cNvSpPr/>
          <p:nvPr/>
        </p:nvSpPr>
        <p:spPr>
          <a:xfrm>
            <a:off x="9407997" y="2492712"/>
            <a:ext cx="1059580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 NF</a:t>
            </a:r>
            <a:endParaRPr lang="zh-CN" altLang="en-US" dirty="0"/>
          </a:p>
        </p:txBody>
      </p:sp>
      <p:cxnSp>
        <p:nvCxnSpPr>
          <p:cNvPr id="41" name="直接连接符 40"/>
          <p:cNvCxnSpPr>
            <a:stCxn id="39" idx="2"/>
          </p:cNvCxnSpPr>
          <p:nvPr/>
        </p:nvCxnSpPr>
        <p:spPr>
          <a:xfrm>
            <a:off x="9937787" y="2945100"/>
            <a:ext cx="32686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圆角矩形 43"/>
          <p:cNvSpPr/>
          <p:nvPr/>
        </p:nvSpPr>
        <p:spPr>
          <a:xfrm>
            <a:off x="6741795" y="2192722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cxnSp>
        <p:nvCxnSpPr>
          <p:cNvPr id="45" name="直接连接符 44"/>
          <p:cNvCxnSpPr>
            <a:stCxn id="44" idx="2"/>
          </p:cNvCxnSpPr>
          <p:nvPr/>
        </p:nvCxnSpPr>
        <p:spPr>
          <a:xfrm>
            <a:off x="7203407" y="2645110"/>
            <a:ext cx="0" cy="343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7195790" y="4061630"/>
            <a:ext cx="274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7373055" y="3713746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3. Check quota status request</a:t>
            </a:r>
            <a:endParaRPr lang="zh-CN" altLang="en-US" sz="1400" dirty="0"/>
          </a:p>
        </p:txBody>
      </p:sp>
      <p:cxnSp>
        <p:nvCxnSpPr>
          <p:cNvPr id="51" name="直接箭头连接符 50"/>
          <p:cNvCxnSpPr/>
          <p:nvPr/>
        </p:nvCxnSpPr>
        <p:spPr>
          <a:xfrm flipH="1">
            <a:off x="7183354" y="5011322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6128788" y="3519524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cxnSp>
        <p:nvCxnSpPr>
          <p:cNvPr id="54" name="直接箭头连接符 53"/>
          <p:cNvCxnSpPr/>
          <p:nvPr/>
        </p:nvCxnSpPr>
        <p:spPr>
          <a:xfrm>
            <a:off x="6165085" y="3859731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H="1">
            <a:off x="6165085" y="5813431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7362222" y="4773936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5. Check quota status response</a:t>
            </a:r>
            <a:endParaRPr lang="zh-CN" altLang="en-US" sz="1400" dirty="0"/>
          </a:p>
        </p:txBody>
      </p:sp>
      <p:sp>
        <p:nvSpPr>
          <p:cNvPr id="57" name="文本框 56"/>
          <p:cNvSpPr txBox="1"/>
          <p:nvPr/>
        </p:nvSpPr>
        <p:spPr>
          <a:xfrm>
            <a:off x="6246397" y="5463482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6</a:t>
            </a:r>
            <a:r>
              <a:rPr lang="en-US" altLang="zh-CN" sz="1400" dirty="0" smtClean="0"/>
              <a:t>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reject</a:t>
            </a:r>
            <a:endParaRPr lang="zh-CN" altLang="en-US" sz="1400" dirty="0"/>
          </a:p>
        </p:txBody>
      </p:sp>
      <p:sp>
        <p:nvSpPr>
          <p:cNvPr id="58" name="圆角矩形 57"/>
          <p:cNvSpPr/>
          <p:nvPr/>
        </p:nvSpPr>
        <p:spPr>
          <a:xfrm>
            <a:off x="8530792" y="4241182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4. Update the quota status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8530793" y="3073127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1. Configured with the maximum number value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67124" y="3099566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1. Configured with the maximum number value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2916956" y="4586782"/>
            <a:ext cx="2704699" cy="3160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4. Update the quota status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8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Issues on Request/Response </a:t>
            </a:r>
            <a:r>
              <a:rPr lang="en-US" altLang="zh-CN" dirty="0" smtClean="0"/>
              <a:t>option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 can the </a:t>
            </a:r>
            <a:r>
              <a:rPr lang="en-US" altLang="zh-CN" dirty="0" smtClean="0"/>
              <a:t>AMF trigger the NSSAC procedure to new </a:t>
            </a:r>
            <a:r>
              <a:rPr lang="en-US" altLang="zh-CN" dirty="0" smtClean="0"/>
              <a:t>NF</a:t>
            </a:r>
          </a:p>
          <a:p>
            <a:pPr lvl="1"/>
            <a:r>
              <a:rPr lang="en-US" altLang="zh-CN" dirty="0" smtClean="0"/>
              <a:t>Information from NSSF</a:t>
            </a:r>
          </a:p>
          <a:p>
            <a:pPr lvl="1"/>
            <a:r>
              <a:rPr lang="en-US" altLang="zh-CN" dirty="0" smtClean="0"/>
              <a:t>UE subscription</a:t>
            </a:r>
          </a:p>
          <a:p>
            <a:pPr lvl="1"/>
            <a:r>
              <a:rPr lang="en-US" altLang="zh-CN" dirty="0" smtClean="0"/>
              <a:t>Based on local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86004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PDU session establishment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PDU session establishment, </a:t>
            </a:r>
            <a:r>
              <a:rPr lang="en-US" altLang="zh-CN" dirty="0" smtClean="0"/>
              <a:t>where to collect the number of PDU session</a:t>
            </a:r>
            <a:endParaRPr lang="en-US" altLang="zh-CN" dirty="0"/>
          </a:p>
          <a:p>
            <a:pPr lvl="1"/>
            <a:r>
              <a:rPr lang="en-US" altLang="zh-CN" dirty="0" smtClean="0"/>
              <a:t>From AMF</a:t>
            </a:r>
            <a:endParaRPr lang="en-US" altLang="zh-CN" dirty="0"/>
          </a:p>
          <a:p>
            <a:pPr lvl="1"/>
            <a:r>
              <a:rPr lang="en-US" altLang="zh-CN" dirty="0" smtClean="0"/>
              <a:t>From SMF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56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How can the </a:t>
            </a:r>
            <a:r>
              <a:rPr lang="en-US" altLang="zh-CN" dirty="0"/>
              <a:t>new NF be </a:t>
            </a:r>
            <a:r>
              <a:rPr lang="en-US" altLang="zh-CN" dirty="0" smtClean="0"/>
              <a:t>deployed?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Single new NF per PLMN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Single new NF per slice</a:t>
            </a:r>
          </a:p>
          <a:p>
            <a:endParaRPr lang="en-US" altLang="zh-CN" dirty="0"/>
          </a:p>
          <a:p>
            <a:r>
              <a:rPr lang="en-US" altLang="zh-CN" dirty="0" smtClean="0"/>
              <a:t>Multiple new NFs per slice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065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Roaming 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3524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During UE Registration, how to perform network slice access control in both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hPLMN</a:t>
            </a:r>
            <a:r>
              <a:rPr lang="en-US" altLang="zh-CN" dirty="0" smtClean="0"/>
              <a:t> for roaming UE</a:t>
            </a:r>
          </a:p>
          <a:p>
            <a:pPr lvl="1"/>
            <a:r>
              <a:rPr lang="en-US" altLang="zh-CN" dirty="0" smtClean="0"/>
              <a:t>Dynamic check with HPLMN or local quota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During PDU session establishment, how to perform network slice access control in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for PDU session with local breakout</a:t>
            </a:r>
          </a:p>
          <a:p>
            <a:pPr lvl="1"/>
            <a:r>
              <a:rPr lang="en-US" altLang="zh-CN" dirty="0" smtClean="0"/>
              <a:t>No need check with HPLMN</a:t>
            </a:r>
          </a:p>
          <a:p>
            <a:pPr lvl="1"/>
            <a:r>
              <a:rPr lang="en-US" altLang="zh-CN" dirty="0" smtClean="0"/>
              <a:t>Who does this check? AMF or SMF?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During PDU session establishment, how to perform network slice access control in both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hPLMN</a:t>
            </a:r>
            <a:r>
              <a:rPr lang="en-US" altLang="zh-CN" dirty="0" smtClean="0"/>
              <a:t> for PDU session with home routed</a:t>
            </a:r>
          </a:p>
          <a:p>
            <a:pPr lvl="1"/>
            <a:r>
              <a:rPr lang="en-US" altLang="zh-CN" dirty="0" smtClean="0"/>
              <a:t>Dynamic check with HPLMN or local quota</a:t>
            </a:r>
          </a:p>
          <a:p>
            <a:pPr lvl="1"/>
            <a:r>
              <a:rPr lang="en-US" altLang="zh-CN" dirty="0" smtClean="0"/>
              <a:t>Who does this check? AMF or SMF?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394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the name of the new </a:t>
            </a:r>
            <a:r>
              <a:rPr lang="en-US" altLang="zh-CN" dirty="0" smtClean="0"/>
              <a:t>NF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Network Slice-Specific Access Control Function(NSSACF)</a:t>
            </a:r>
          </a:p>
          <a:p>
            <a:r>
              <a:rPr lang="en-US" altLang="zh-CN" dirty="0" smtClean="0"/>
              <a:t>Network Slice Quota Access Control(NSQAC)</a:t>
            </a:r>
          </a:p>
          <a:p>
            <a:r>
              <a:rPr lang="en-US" altLang="zh-CN" dirty="0" smtClean="0"/>
              <a:t>Network Slice Quota Control Function(NSQCF)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76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4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397</Words>
  <Application>Microsoft Office PowerPoint</Application>
  <PresentationFormat>宽屏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Discuss on open issues for eNS_Ph2</vt:lpstr>
      <vt:lpstr>Functionalities of the new NF(KI#1)</vt:lpstr>
      <vt:lpstr>Two options for collecting information(KI#1)</vt:lpstr>
      <vt:lpstr>Issues on Request/Response option</vt:lpstr>
      <vt:lpstr>Issues on PDU session establishment</vt:lpstr>
      <vt:lpstr>How can the new NF be deployed? </vt:lpstr>
      <vt:lpstr>Roaming support</vt:lpstr>
      <vt:lpstr>What is the name of the new NF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eNS_Ph2 open issues</dc:title>
  <dc:creator>ZTE</dc:creator>
  <cp:lastModifiedBy>ZTE</cp:lastModifiedBy>
  <cp:revision>15</cp:revision>
  <dcterms:created xsi:type="dcterms:W3CDTF">2021-01-14T11:23:37Z</dcterms:created>
  <dcterms:modified xsi:type="dcterms:W3CDTF">2021-01-18T13:46:54Z</dcterms:modified>
</cp:coreProperties>
</file>