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theme/theme6.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50" r:id="rId7"/>
    <p:sldMasterId id="2147483660" r:id="rId8"/>
    <p:sldMasterId id="2147483662" r:id="rId9"/>
    <p:sldMasterId id="2147483667" r:id="rId10"/>
    <p:sldMasterId id="2147483669" r:id="rId11"/>
    <p:sldMasterId id="2147483675" r:id="rId12"/>
    <p:sldMasterId id="2147483678" r:id="rId13"/>
  </p:sldMasterIdLst>
  <p:notesMasterIdLst>
    <p:notesMasterId r:id="rId20"/>
  </p:notesMasterIdLst>
  <p:handoutMasterIdLst>
    <p:handoutMasterId r:id="rId21"/>
  </p:handoutMasterIdLst>
  <p:sldIdLst>
    <p:sldId id="256" r:id="rId14"/>
    <p:sldId id="2134805415" r:id="rId15"/>
    <p:sldId id="2134805414" r:id="rId16"/>
    <p:sldId id="2134805416" r:id="rId17"/>
    <p:sldId id="2134805417" r:id="rId18"/>
    <p:sldId id="257" r:id="rId19"/>
  </p:sldIdLst>
  <p:sldSz cx="9144000" cy="5143500" type="screen16x9"/>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569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EDF2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6B14AE-B5BB-2FB6-EFC8-987F220B83E4}" v="97" dt="2020-12-10T22:12:59.726"/>
    <p1510:client id="{192BCC90-6B58-38A9-7803-17B9C2D9827C}" v="226" dt="2020-12-11T13:22:04.937"/>
    <p1510:client id="{238A26CE-CC77-CD80-AC41-7CD83E3AE7AA}" v="11" dt="2020-12-11T11:19:13.917"/>
    <p1510:client id="{756BF815-E705-31DC-82E3-7ACBF71B53C8}" v="17" dt="2020-12-11T11:41:00.305"/>
    <p1510:client id="{9DF0B33E-8552-4402-8AE8-4CC71E6D0C73}" v="193" dt="2020-12-10T19:43:54.476"/>
    <p1510:client id="{B8B8DF1A-3780-1C2C-B748-FCBFFEFFDA2E}" v="229" dt="2020-12-10T21:05:32.545"/>
    <p1510:client id="{EF8A6E9B-394F-6D84-51C3-4BBD0BE9EC7E}" v="16" dt="2020-12-11T09:02:10.874"/>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65" autoAdjust="0"/>
    <p:restoredTop sz="94227" autoAdjust="0"/>
  </p:normalViewPr>
  <p:slideViewPr>
    <p:cSldViewPr>
      <p:cViewPr>
        <p:scale>
          <a:sx n="150" d="100"/>
          <a:sy n="150" d="100"/>
        </p:scale>
        <p:origin x="276" y="30"/>
      </p:cViewPr>
      <p:guideLst>
        <p:guide orient="horz" pos="1620"/>
        <p:guide pos="5692"/>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Master" Target="slideMasters/slideMaster7.xml"/><Relationship Id="rId18" Type="http://schemas.openxmlformats.org/officeDocument/2006/relationships/slide" Target="slides/slide5.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1.xml"/><Relationship Id="rId12" Type="http://schemas.openxmlformats.org/officeDocument/2006/relationships/slideMaster" Target="slideMasters/slideMaster6.xml"/><Relationship Id="rId17" Type="http://schemas.openxmlformats.org/officeDocument/2006/relationships/slide" Target="slides/slide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5.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2.xml"/><Relationship Id="rId23" Type="http://schemas.openxmlformats.org/officeDocument/2006/relationships/presProps" Target="presProps.xml"/><Relationship Id="rId10" Type="http://schemas.openxmlformats.org/officeDocument/2006/relationships/slideMaster" Target="slideMasters/slideMaster4.xml"/><Relationship Id="rId19" Type="http://schemas.openxmlformats.org/officeDocument/2006/relationships/slide" Target="slides/slide6.xml"/><Relationship Id="rId4" Type="http://schemas.openxmlformats.org/officeDocument/2006/relationships/customXml" Target="../customXml/item4.xml"/><Relationship Id="rId9" Type="http://schemas.openxmlformats.org/officeDocument/2006/relationships/slideMaster" Target="slideMasters/slideMaster3.xml"/><Relationship Id="rId14" Type="http://schemas.openxmlformats.org/officeDocument/2006/relationships/slide" Target="slides/slide1.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23698" y="0"/>
            <a:ext cx="4302231" cy="339884"/>
          </a:xfrm>
          <a:prstGeom prst="rect">
            <a:avLst/>
          </a:prstGeom>
        </p:spPr>
        <p:txBody>
          <a:bodyPr vert="horz" lIns="91440" tIns="45720" rIns="91440" bIns="45720" rtlCol="0"/>
          <a:lstStyle>
            <a:lvl1pPr algn="r">
              <a:defRPr sz="1200"/>
            </a:lvl1pPr>
          </a:lstStyle>
          <a:p>
            <a:fld id="{98A89465-CE0D-4B39-B8B5-5B40FD41020B}" type="datetimeFigureOut">
              <a:rPr lang="en-US" smtClean="0"/>
              <a:t>1/18/2021</a:t>
            </a:fld>
            <a:endParaRPr lang="en-US"/>
          </a:p>
        </p:txBody>
      </p:sp>
      <p:sp>
        <p:nvSpPr>
          <p:cNvPr id="4" name="Footer Placeholder 3"/>
          <p:cNvSpPr>
            <a:spLocks noGrp="1"/>
          </p:cNvSpPr>
          <p:nvPr>
            <p:ph type="ftr" sz="quarter" idx="2"/>
          </p:nvPr>
        </p:nvSpPr>
        <p:spPr>
          <a:xfrm>
            <a:off x="1" y="6456612"/>
            <a:ext cx="4302231" cy="3398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23698" y="6456612"/>
            <a:ext cx="4302231" cy="339884"/>
          </a:xfrm>
          <a:prstGeom prst="rect">
            <a:avLst/>
          </a:prstGeom>
        </p:spPr>
        <p:txBody>
          <a:bodyPr vert="horz" lIns="91440" tIns="45720" rIns="91440" bIns="45720" rtlCol="0" anchor="b"/>
          <a:lstStyle>
            <a:lvl1pPr algn="r">
              <a:defRPr sz="1200"/>
            </a:lvl1pPr>
          </a:lstStyle>
          <a:p>
            <a:fld id="{16E67820-9C07-4A23-A314-1D46E1045ABB}" type="slidenum">
              <a:rPr lang="en-US" smtClean="0"/>
              <a:t>‹#›</a:t>
            </a:fld>
            <a:endParaRPr lang="en-US"/>
          </a:p>
        </p:txBody>
      </p:sp>
    </p:spTree>
    <p:extLst>
      <p:ext uri="{BB962C8B-B14F-4D97-AF65-F5344CB8AC3E}">
        <p14:creationId xmlns:p14="http://schemas.microsoft.com/office/powerpoint/2010/main" val="399269590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3698" y="0"/>
            <a:ext cx="4302231" cy="339884"/>
          </a:xfrm>
          <a:prstGeom prst="rect">
            <a:avLst/>
          </a:prstGeom>
        </p:spPr>
        <p:txBody>
          <a:bodyPr vert="horz" lIns="91440" tIns="45720" rIns="91440" bIns="45720" rtlCol="0"/>
          <a:lstStyle>
            <a:lvl1pPr algn="r">
              <a:defRPr sz="1200"/>
            </a:lvl1pPr>
          </a:lstStyle>
          <a:p>
            <a:fld id="{CE606B7A-D931-4D98-BBAC-7D170C3BA55E}" type="datetimeFigureOut">
              <a:rPr lang="en-US" smtClean="0"/>
              <a:t>1/18/2021</a:t>
            </a:fld>
            <a:endParaRPr lang="en-US"/>
          </a:p>
        </p:txBody>
      </p:sp>
      <p:sp>
        <p:nvSpPr>
          <p:cNvPr id="4" name="Slide Image Placeholder 3"/>
          <p:cNvSpPr>
            <a:spLocks noGrp="1" noRot="1" noChangeAspect="1"/>
          </p:cNvSpPr>
          <p:nvPr>
            <p:ph type="sldImg" idx="2"/>
          </p:nvPr>
        </p:nvSpPr>
        <p:spPr>
          <a:xfrm>
            <a:off x="2697163" y="509588"/>
            <a:ext cx="4533900"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823" y="3228896"/>
            <a:ext cx="794258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2"/>
            <a:ext cx="4302231"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3698" y="6456612"/>
            <a:ext cx="4302231" cy="339884"/>
          </a:xfrm>
          <a:prstGeom prst="rect">
            <a:avLst/>
          </a:prstGeom>
        </p:spPr>
        <p:txBody>
          <a:bodyPr vert="horz" lIns="91440" tIns="45720" rIns="91440" bIns="45720" rtlCol="0" anchor="b"/>
          <a:lstStyle>
            <a:lvl1pPr algn="r">
              <a:defRPr sz="1200"/>
            </a:lvl1pPr>
          </a:lstStyle>
          <a:p>
            <a:fld id="{E2FE8580-4ED0-43D7-A417-589F97953605}" type="slidenum">
              <a:rPr lang="en-US" smtClean="0"/>
              <a:t>‹#›</a:t>
            </a:fld>
            <a:endParaRPr lang="en-US"/>
          </a:p>
        </p:txBody>
      </p:sp>
    </p:spTree>
    <p:extLst>
      <p:ext uri="{BB962C8B-B14F-4D97-AF65-F5344CB8AC3E}">
        <p14:creationId xmlns:p14="http://schemas.microsoft.com/office/powerpoint/2010/main" val="18336021"/>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Footer Placeholder 3"/>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209964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Footer Placeholder 3"/>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834698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68"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dirty="0"/>
              <a:t>Click to edit headline</a:t>
            </a:r>
          </a:p>
        </p:txBody>
      </p:sp>
    </p:spTree>
    <p:extLst>
      <p:ext uri="{BB962C8B-B14F-4D97-AF65-F5344CB8AC3E}">
        <p14:creationId xmlns:p14="http://schemas.microsoft.com/office/powerpoint/2010/main" val="375096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1 Nokia White Master end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7581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417600" y="280800"/>
            <a:ext cx="8308800" cy="634766"/>
          </a:xfrm>
          <a:prstGeom prst="rect">
            <a:avLst/>
          </a:prstGeom>
        </p:spPr>
        <p:txBody>
          <a:bodyPr lIns="0" tIns="0" rIns="0" bIns="0"/>
          <a:lstStyle>
            <a:lvl1pPr marL="0" indent="0">
              <a:buNone/>
              <a:defRPr sz="4400" baseline="0">
                <a:solidFill>
                  <a:schemeClr val="bg1"/>
                </a:solidFill>
                <a:latin typeface="Nokia Pure Headline Ultra Light" panose="020B0204020202020204" pitchFamily="34" charset="0"/>
              </a:defRPr>
            </a:lvl1pPr>
          </a:lstStyle>
          <a:p>
            <a:pPr lvl="0"/>
            <a:r>
              <a:rPr lang="en-US" dirty="0"/>
              <a:t>Click to edit headline</a:t>
            </a:r>
          </a:p>
        </p:txBody>
      </p:sp>
      <p:sp>
        <p:nvSpPr>
          <p:cNvPr id="10" name="Text Placeholder 3"/>
          <p:cNvSpPr>
            <a:spLocks noGrp="1"/>
          </p:cNvSpPr>
          <p:nvPr>
            <p:ph type="body" sz="quarter" idx="12"/>
          </p:nvPr>
        </p:nvSpPr>
        <p:spPr>
          <a:xfrm>
            <a:off x="417600" y="1080000"/>
            <a:ext cx="8308800" cy="3560400"/>
          </a:xfrm>
          <a:prstGeom prst="rect">
            <a:avLst/>
          </a:prstGeom>
        </p:spPr>
        <p:txBody>
          <a:bodyPr lIns="0" tIns="0" rIns="0" bIns="0"/>
          <a:lstStyle>
            <a:lvl1pPr marL="230400" indent="-230400">
              <a:spcBef>
                <a:spcPts val="0"/>
              </a:spcBef>
              <a:spcAft>
                <a:spcPts val="600"/>
              </a:spcAft>
              <a:defRPr sz="1600">
                <a:solidFill>
                  <a:schemeClr val="bg1"/>
                </a:solidFill>
                <a:latin typeface="Nokia Pure Text Light" panose="020B0403020202020204" pitchFamily="34" charset="0"/>
                <a:ea typeface="Nokia Pure Text Light" panose="020B0403020202020204" pitchFamily="34" charset="0"/>
              </a:defRPr>
            </a:lvl1pPr>
            <a:lvl2pPr marL="460800" indent="-230400">
              <a:spcBef>
                <a:spcPts val="0"/>
              </a:spcBef>
              <a:spcAft>
                <a:spcPts val="600"/>
              </a:spcAft>
              <a:defRPr sz="1400">
                <a:solidFill>
                  <a:schemeClr val="bg1"/>
                </a:solidFill>
                <a:latin typeface="Nokia Pure Text Light" panose="020B0403020202020204" pitchFamily="34" charset="0"/>
                <a:ea typeface="Nokia Pure Text Light" panose="020B0403020202020204" pitchFamily="34" charset="0"/>
              </a:defRPr>
            </a:lvl2pPr>
            <a:lvl3pPr marL="691200">
              <a:spcBef>
                <a:spcPts val="0"/>
              </a:spcBef>
              <a:spcAft>
                <a:spcPts val="600"/>
              </a:spcAft>
              <a:defRPr sz="1200">
                <a:solidFill>
                  <a:schemeClr val="bg1"/>
                </a:solidFill>
                <a:latin typeface="Nokia Pure Text Light" panose="020B0403020202020204" pitchFamily="34" charset="0"/>
                <a:ea typeface="Nokia Pure Text Light" panose="020B0403020202020204" pitchFamily="34" charset="0"/>
              </a:defRPr>
            </a:lvl3pPr>
            <a:lvl4pPr marL="921600">
              <a:spcBef>
                <a:spcPts val="0"/>
              </a:spcBef>
              <a:spcAft>
                <a:spcPts val="600"/>
              </a:spcAft>
              <a:defRPr sz="1000">
                <a:solidFill>
                  <a:schemeClr val="bg1"/>
                </a:solidFill>
                <a:latin typeface="Nokia Pure Text Light" panose="020B0403020202020204" pitchFamily="34" charset="0"/>
                <a:ea typeface="Nokia Pure Text Light" panose="020B0403020202020204" pitchFamily="34" charset="0"/>
              </a:defRPr>
            </a:lvl4pPr>
            <a:lvl5pPr marL="1152000" indent="-228600">
              <a:spcBef>
                <a:spcPts val="0"/>
              </a:spcBef>
              <a:spcAft>
                <a:spcPts val="600"/>
              </a:spcAft>
              <a:buFont typeface="Arial" panose="020B0604020202020204" pitchFamily="34" charset="0"/>
              <a:buChar char="•"/>
              <a:defRPr sz="900">
                <a:solidFill>
                  <a:schemeClr val="bg1"/>
                </a:solidFill>
                <a:latin typeface="Nokia Pure Text Light" panose="020B0403020202020204" pitchFamily="34" charset="0"/>
                <a:ea typeface="Nokia Pure Text Light" panose="020B0403020202020204" pitchFamily="34" charset="0"/>
              </a:defRPr>
            </a:lvl5pPr>
            <a:lvl6pPr marL="1382400" indent="-228600">
              <a:spcBef>
                <a:spcPts val="0"/>
              </a:spcBef>
              <a:spcAft>
                <a:spcPts val="600"/>
              </a:spcAft>
              <a:buFont typeface="Nokia Pure Text" panose="020B0503020202020204" pitchFamily="34" charset="0"/>
              <a:buChar char="‒"/>
              <a:defRPr sz="800" baseline="0">
                <a:solidFill>
                  <a:schemeClr val="bg1"/>
                </a:solidFill>
                <a:latin typeface="Nokia Pure Text Light" panose="020B0403020202020204" pitchFamily="34" charset="0"/>
                <a:ea typeface="Nokia Pure Text Light" panose="020B0403020202020204" pitchFamily="34" charset="0"/>
              </a:defRPr>
            </a:lvl6pPr>
            <a:lvl7pPr marL="1612800">
              <a:spcBef>
                <a:spcPts val="0"/>
              </a:spcBef>
              <a:spcAft>
                <a:spcPts val="600"/>
              </a:spcAft>
              <a:defRPr sz="700">
                <a:solidFill>
                  <a:schemeClr val="bg1"/>
                </a:solidFill>
                <a:latin typeface="Nokia Pure Text Light" panose="020B0403020202020204" pitchFamily="34" charset="0"/>
                <a:ea typeface="Nokia Pure Text Light" panose="020B0403020202020204" pitchFamily="34" charset="0"/>
              </a:defRPr>
            </a:lvl7pPr>
            <a:lvl8pPr marL="1843200">
              <a:spcBef>
                <a:spcPts val="0"/>
              </a:spcBef>
              <a:spcAft>
                <a:spcPts val="600"/>
              </a:spcAft>
              <a:defRPr sz="600">
                <a:solidFill>
                  <a:schemeClr val="bg1"/>
                </a:solidFill>
                <a:latin typeface="Nokia Pure Text Light" panose="020B0403020202020204" pitchFamily="34" charset="0"/>
                <a:ea typeface="Nokia Pure Text Light" panose="020B0403020202020204" pitchFamily="34" charset="0"/>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800" dirty="0"/>
              <a:t>Sixth level</a:t>
            </a:r>
          </a:p>
          <a:p>
            <a:pPr lvl="6"/>
            <a:r>
              <a:rPr lang="en-US" dirty="0"/>
              <a:t>Seventh level</a:t>
            </a:r>
          </a:p>
          <a:p>
            <a:pPr lvl="7"/>
            <a:r>
              <a:rPr lang="en-US" sz="600" dirty="0"/>
              <a:t>Eighth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2923" y="4655220"/>
            <a:ext cx="1562040" cy="411883"/>
          </a:xfrm>
          <a:prstGeom prst="rect">
            <a:avLst/>
          </a:prstGeom>
        </p:spPr>
      </p:pic>
    </p:spTree>
    <p:extLst>
      <p:ext uri="{BB962C8B-B14F-4D97-AF65-F5344CB8AC3E}">
        <p14:creationId xmlns:p14="http://schemas.microsoft.com/office/powerpoint/2010/main" val="42818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secondary headline</a:t>
            </a:r>
          </a:p>
        </p:txBody>
      </p:sp>
      <p:sp>
        <p:nvSpPr>
          <p:cNvPr id="68"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a:t>Click to edit headline</a:t>
            </a:r>
          </a:p>
        </p:txBody>
      </p:sp>
    </p:spTree>
    <p:extLst>
      <p:ext uri="{BB962C8B-B14F-4D97-AF65-F5344CB8AC3E}">
        <p14:creationId xmlns:p14="http://schemas.microsoft.com/office/powerpoint/2010/main" val="514013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a:t>Click to edit headline</a:t>
            </a:r>
          </a:p>
        </p:txBody>
      </p:sp>
      <p:sp>
        <p:nvSpPr>
          <p:cNvPr id="4" name="Text Placeholder 3"/>
          <p:cNvSpPr>
            <a:spLocks noGrp="1"/>
          </p:cNvSpPr>
          <p:nvPr>
            <p:ph type="body" sz="quarter" idx="12"/>
          </p:nvPr>
        </p:nvSpPr>
        <p:spPr>
          <a:xfrm>
            <a:off x="417600" y="1080000"/>
            <a:ext cx="8308800" cy="3560400"/>
          </a:xfrm>
          <a:prstGeom prst="rect">
            <a:avLst/>
          </a:prstGeom>
        </p:spPr>
        <p:txBody>
          <a:bodyPr lIns="0" tIns="0" rIns="0" bIns="0"/>
          <a:lstStyle>
            <a:lvl1pPr marL="230400" indent="-230400">
              <a:spcBef>
                <a:spcPts val="0"/>
              </a:spcBef>
              <a:spcAft>
                <a:spcPts val="600"/>
              </a:spcAft>
              <a:defRPr sz="1600">
                <a:solidFill>
                  <a:schemeClr val="tx2"/>
                </a:solidFill>
                <a:latin typeface="Nokia Pure Text Light" panose="020B0403020202020204" pitchFamily="34" charset="0"/>
                <a:ea typeface="Nokia Pure Text Light" panose="020B0403020202020204" pitchFamily="34" charset="0"/>
              </a:defRPr>
            </a:lvl1pPr>
            <a:lvl2pPr marL="460800" indent="-230400">
              <a:spcBef>
                <a:spcPts val="0"/>
              </a:spcBef>
              <a:spcAft>
                <a:spcPts val="600"/>
              </a:spcAft>
              <a:defRPr sz="1400">
                <a:solidFill>
                  <a:schemeClr val="tx2"/>
                </a:solidFill>
                <a:latin typeface="Nokia Pure Text Light" panose="020B0403020202020204" pitchFamily="34" charset="0"/>
                <a:ea typeface="Nokia Pure Text Light" panose="020B0403020202020204" pitchFamily="34" charset="0"/>
              </a:defRPr>
            </a:lvl2pPr>
            <a:lvl3pPr marL="691200">
              <a:spcBef>
                <a:spcPts val="0"/>
              </a:spcBef>
              <a:spcAft>
                <a:spcPts val="600"/>
              </a:spcAft>
              <a:defRPr sz="1200">
                <a:solidFill>
                  <a:schemeClr val="tx2"/>
                </a:solidFill>
                <a:latin typeface="Nokia Pure Text Light" panose="020B0403020202020204" pitchFamily="34" charset="0"/>
                <a:ea typeface="Nokia Pure Text Light" panose="020B0403020202020204" pitchFamily="34" charset="0"/>
              </a:defRPr>
            </a:lvl3pPr>
            <a:lvl4pPr marL="921600">
              <a:spcBef>
                <a:spcPts val="0"/>
              </a:spcBef>
              <a:spcAft>
                <a:spcPts val="600"/>
              </a:spcAft>
              <a:defRPr sz="1000">
                <a:solidFill>
                  <a:schemeClr val="tx2"/>
                </a:solidFill>
                <a:latin typeface="Nokia Pure Text Light" panose="020B0403020202020204" pitchFamily="34" charset="0"/>
                <a:ea typeface="Nokia Pure Text Light" panose="020B0403020202020204" pitchFamily="34" charset="0"/>
              </a:defRPr>
            </a:lvl4pPr>
            <a:lvl5pPr marL="1152000" indent="-228600">
              <a:spcBef>
                <a:spcPts val="0"/>
              </a:spcBef>
              <a:spcAft>
                <a:spcPts val="600"/>
              </a:spcAft>
              <a:buFont typeface="Arial" panose="020B0604020202020204" pitchFamily="34" charset="0"/>
              <a:buChar char="•"/>
              <a:defRPr sz="900">
                <a:solidFill>
                  <a:schemeClr val="tx2"/>
                </a:solidFill>
                <a:latin typeface="Nokia Pure Text Light" panose="020B0403020202020204" pitchFamily="34" charset="0"/>
                <a:ea typeface="Nokia Pure Text Light" panose="020B0403020202020204" pitchFamily="34" charset="0"/>
              </a:defRPr>
            </a:lvl5pPr>
            <a:lvl6pPr marL="1382400" indent="-228600">
              <a:spcBef>
                <a:spcPts val="0"/>
              </a:spcBef>
              <a:spcAft>
                <a:spcPts val="600"/>
              </a:spcAft>
              <a:buFont typeface="Nokia Pure Text" panose="020B0503020202020204" pitchFamily="34" charset="0"/>
              <a:buChar char="‒"/>
              <a:defRPr sz="800" baseline="0">
                <a:solidFill>
                  <a:schemeClr val="tx2"/>
                </a:solidFill>
                <a:latin typeface="Nokia Pure Text Light" panose="020B0403020202020204" pitchFamily="34" charset="0"/>
                <a:ea typeface="Nokia Pure Text Light" panose="020B0403020202020204" pitchFamily="34" charset="0"/>
              </a:defRPr>
            </a:lvl6pPr>
            <a:lvl7pPr marL="1612800">
              <a:spcBef>
                <a:spcPts val="0"/>
              </a:spcBef>
              <a:spcAft>
                <a:spcPts val="600"/>
              </a:spcAft>
              <a:defRPr sz="700">
                <a:solidFill>
                  <a:schemeClr val="tx2"/>
                </a:solidFill>
                <a:latin typeface="Nokia Pure Text Light" panose="020B0403020202020204" pitchFamily="34" charset="0"/>
                <a:ea typeface="Nokia Pure Text Light" panose="020B0403020202020204" pitchFamily="34" charset="0"/>
              </a:defRPr>
            </a:lvl7pPr>
            <a:lvl8pPr marL="1843200">
              <a:spcBef>
                <a:spcPts val="0"/>
              </a:spcBef>
              <a:spcAft>
                <a:spcPts val="600"/>
              </a:spcAft>
              <a:defRPr sz="600">
                <a:solidFill>
                  <a:schemeClr val="tx2"/>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Tree>
    <p:extLst>
      <p:ext uri="{BB962C8B-B14F-4D97-AF65-F5344CB8AC3E}">
        <p14:creationId xmlns:p14="http://schemas.microsoft.com/office/powerpoint/2010/main" val="19766398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a:t>Click to edit headline</a:t>
            </a:r>
          </a:p>
        </p:txBody>
      </p:sp>
      <p:sp>
        <p:nvSpPr>
          <p:cNvPr id="7" name="Text Placeholder 3"/>
          <p:cNvSpPr>
            <a:spLocks noGrp="1"/>
          </p:cNvSpPr>
          <p:nvPr>
            <p:ph type="body" sz="quarter" idx="12"/>
          </p:nvPr>
        </p:nvSpPr>
        <p:spPr>
          <a:xfrm>
            <a:off x="417600" y="1080000"/>
            <a:ext cx="40104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
        <p:nvSpPr>
          <p:cNvPr id="9" name="Text Placeholder 3"/>
          <p:cNvSpPr>
            <a:spLocks noGrp="1"/>
          </p:cNvSpPr>
          <p:nvPr>
            <p:ph type="body" sz="quarter" idx="13"/>
          </p:nvPr>
        </p:nvSpPr>
        <p:spPr>
          <a:xfrm>
            <a:off x="4716000" y="1080000"/>
            <a:ext cx="40104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Tree>
    <p:extLst>
      <p:ext uri="{BB962C8B-B14F-4D97-AF65-F5344CB8AC3E}">
        <p14:creationId xmlns:p14="http://schemas.microsoft.com/office/powerpoint/2010/main" val="416450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a:t>Click to edit headline</a:t>
            </a:r>
          </a:p>
        </p:txBody>
      </p:sp>
      <p:sp>
        <p:nvSpPr>
          <p:cNvPr id="7" name="Text Placeholder 3"/>
          <p:cNvSpPr>
            <a:spLocks noGrp="1"/>
          </p:cNvSpPr>
          <p:nvPr>
            <p:ph type="body" sz="quarter" idx="12"/>
          </p:nvPr>
        </p:nvSpPr>
        <p:spPr>
          <a:xfrm>
            <a:off x="417600"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
        <p:nvSpPr>
          <p:cNvPr id="10" name="Text Placeholder 3"/>
          <p:cNvSpPr>
            <a:spLocks noGrp="1"/>
          </p:cNvSpPr>
          <p:nvPr>
            <p:ph type="body" sz="quarter" idx="13"/>
          </p:nvPr>
        </p:nvSpPr>
        <p:spPr>
          <a:xfrm>
            <a:off x="3275856"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
        <p:nvSpPr>
          <p:cNvPr id="11" name="Text Placeholder 3"/>
          <p:cNvSpPr>
            <a:spLocks noGrp="1"/>
          </p:cNvSpPr>
          <p:nvPr>
            <p:ph type="body" sz="quarter" idx="14"/>
          </p:nvPr>
        </p:nvSpPr>
        <p:spPr>
          <a:xfrm>
            <a:off x="6134400"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p>
          <a:p>
            <a:pPr lvl="6"/>
            <a:r>
              <a:rPr lang="en-US"/>
              <a:t>Seventh level</a:t>
            </a:r>
          </a:p>
          <a:p>
            <a:pPr lvl="7"/>
            <a:r>
              <a:rPr lang="en-US" sz="600"/>
              <a:t>Eighth Level</a:t>
            </a:r>
            <a:endParaRPr lang="en-US"/>
          </a:p>
        </p:txBody>
      </p:sp>
    </p:spTree>
    <p:extLst>
      <p:ext uri="{BB962C8B-B14F-4D97-AF65-F5344CB8AC3E}">
        <p14:creationId xmlns:p14="http://schemas.microsoft.com/office/powerpoint/2010/main" val="746477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a:t>Click to edit headline</a:t>
            </a:r>
          </a:p>
        </p:txBody>
      </p:sp>
      <p:sp>
        <p:nvSpPr>
          <p:cNvPr id="7" name="Text Placeholder 3"/>
          <p:cNvSpPr>
            <a:spLocks noGrp="1"/>
          </p:cNvSpPr>
          <p:nvPr>
            <p:ph type="body" sz="quarter" idx="12"/>
          </p:nvPr>
        </p:nvSpPr>
        <p:spPr>
          <a:xfrm>
            <a:off x="4176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endParaRPr lang="en-US"/>
          </a:p>
        </p:txBody>
      </p:sp>
      <p:sp>
        <p:nvSpPr>
          <p:cNvPr id="10" name="Text Placeholder 3"/>
          <p:cNvSpPr>
            <a:spLocks noGrp="1"/>
          </p:cNvSpPr>
          <p:nvPr>
            <p:ph type="body" sz="quarter" idx="13"/>
          </p:nvPr>
        </p:nvSpPr>
        <p:spPr>
          <a:xfrm>
            <a:off x="25560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endParaRPr lang="en-US"/>
          </a:p>
        </p:txBody>
      </p:sp>
      <p:sp>
        <p:nvSpPr>
          <p:cNvPr id="11" name="Text Placeholder 3"/>
          <p:cNvSpPr>
            <a:spLocks noGrp="1"/>
          </p:cNvSpPr>
          <p:nvPr>
            <p:ph type="body" sz="quarter" idx="14"/>
          </p:nvPr>
        </p:nvSpPr>
        <p:spPr>
          <a:xfrm>
            <a:off x="46944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endParaRPr lang="en-US"/>
          </a:p>
        </p:txBody>
      </p:sp>
      <p:sp>
        <p:nvSpPr>
          <p:cNvPr id="12" name="Text Placeholder 3"/>
          <p:cNvSpPr>
            <a:spLocks noGrp="1"/>
          </p:cNvSpPr>
          <p:nvPr>
            <p:ph type="body" sz="quarter" idx="15"/>
          </p:nvPr>
        </p:nvSpPr>
        <p:spPr>
          <a:xfrm>
            <a:off x="68328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sz="800"/>
              <a:t>Sixth level</a:t>
            </a:r>
            <a:endParaRPr lang="en-US"/>
          </a:p>
        </p:txBody>
      </p:sp>
    </p:spTree>
    <p:extLst>
      <p:ext uri="{BB962C8B-B14F-4D97-AF65-F5344CB8AC3E}">
        <p14:creationId xmlns:p14="http://schemas.microsoft.com/office/powerpoint/2010/main" val="2361380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Nokia White 0">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417600" y="279249"/>
            <a:ext cx="8308800" cy="309600"/>
          </a:xfrm>
        </p:spPr>
        <p:txBody>
          <a:bodyPr/>
          <a:lstStyle>
            <a:lvl1pPr>
              <a:defRPr sz="2000" b="0">
                <a:solidFill>
                  <a:schemeClr val="tx1"/>
                </a:solidFill>
                <a:latin typeface="+mj-lt"/>
              </a:defRPr>
            </a:lvl1pPr>
          </a:lstStyle>
          <a:p>
            <a:r>
              <a:rPr lang="en-GB" dirty="0"/>
              <a:t>Click to edit headline</a:t>
            </a:r>
            <a:endParaRPr lang="en-US" dirty="0"/>
          </a:p>
        </p:txBody>
      </p:sp>
      <p:sp>
        <p:nvSpPr>
          <p:cNvPr id="3" name="Text Placeholder 2"/>
          <p:cNvSpPr>
            <a:spLocks noGrp="1"/>
          </p:cNvSpPr>
          <p:nvPr>
            <p:ph type="body" sz="quarter" idx="10" hasCustomPrompt="1"/>
          </p:nvPr>
        </p:nvSpPr>
        <p:spPr>
          <a:xfrm>
            <a:off x="417512" y="590400"/>
            <a:ext cx="8308800" cy="309600"/>
          </a:xfrm>
          <a:prstGeom prst="rect">
            <a:avLst/>
          </a:prstGeom>
        </p:spPr>
        <p:txBody>
          <a:bodyPr lIns="0" tIns="0" rIns="0" bIns="0"/>
          <a:lstStyle>
            <a:lvl1pPr marL="0" marR="0" indent="0" algn="l" defTabSz="457200" rtl="0" eaLnBrk="1" fontAlgn="base" latinLnBrk="0" hangingPunct="1">
              <a:lnSpc>
                <a:spcPct val="100000"/>
              </a:lnSpc>
              <a:spcBef>
                <a:spcPct val="0"/>
              </a:spcBef>
              <a:spcAft>
                <a:spcPts val="0"/>
              </a:spcAft>
              <a:buClrTx/>
              <a:buSzTx/>
              <a:buFont typeface="Arial" charset="0"/>
              <a:buNone/>
              <a:tabLst/>
              <a:defRPr sz="2000">
                <a:solidFill>
                  <a:schemeClr val="bg2"/>
                </a:solidFill>
                <a:latin typeface="+mj-lt"/>
              </a:defRPr>
            </a:lvl1pPr>
          </a:lstStyle>
          <a:p>
            <a:pPr marL="0" marR="0" lvl="0" indent="0" algn="l" defTabSz="457200" rtl="0" eaLnBrk="1" fontAlgn="base" latinLnBrk="0" hangingPunct="1">
              <a:lnSpc>
                <a:spcPct val="100000"/>
              </a:lnSpc>
              <a:spcBef>
                <a:spcPct val="0"/>
              </a:spcBef>
              <a:spcAft>
                <a:spcPts val="600"/>
              </a:spcAft>
              <a:buClrTx/>
              <a:buSzTx/>
              <a:buFont typeface="Arial" charset="0"/>
              <a:buNone/>
              <a:tabLst/>
              <a:defRPr/>
            </a:pPr>
            <a:r>
              <a:rPr lang="en-GB" dirty="0"/>
              <a:t>Click to edit secondary headline</a:t>
            </a:r>
          </a:p>
        </p:txBody>
      </p:sp>
    </p:spTree>
    <p:extLst>
      <p:ext uri="{BB962C8B-B14F-4D97-AF65-F5344CB8AC3E}">
        <p14:creationId xmlns:p14="http://schemas.microsoft.com/office/powerpoint/2010/main" val="2049327770"/>
      </p:ext>
    </p:extLst>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dirty="0"/>
              <a:t>Click to edit headline</a:t>
            </a:r>
          </a:p>
        </p:txBody>
      </p:sp>
      <p:sp>
        <p:nvSpPr>
          <p:cNvPr id="4" name="Text Placeholder 3"/>
          <p:cNvSpPr>
            <a:spLocks noGrp="1"/>
          </p:cNvSpPr>
          <p:nvPr>
            <p:ph type="body" sz="quarter" idx="12"/>
          </p:nvPr>
        </p:nvSpPr>
        <p:spPr>
          <a:xfrm>
            <a:off x="417600" y="1080000"/>
            <a:ext cx="83088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7876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dirty="0"/>
              <a:t>Click to edit headline</a:t>
            </a:r>
          </a:p>
        </p:txBody>
      </p:sp>
      <p:sp>
        <p:nvSpPr>
          <p:cNvPr id="8" name="Footer Placeholder 27"/>
          <p:cNvSpPr>
            <a:spLocks noGrp="1"/>
          </p:cNvSpPr>
          <p:nvPr>
            <p:ph type="ftr" sz="quarter" idx="3"/>
          </p:nvPr>
        </p:nvSpPr>
        <p:spPr>
          <a:xfrm>
            <a:off x="2692800" y="4816800"/>
            <a:ext cx="2581200" cy="122400"/>
          </a:xfrm>
          <a:prstGeom prst="rect">
            <a:avLst/>
          </a:prstGeom>
        </p:spPr>
        <p:txBody>
          <a:bodyPr vert="horz" lIns="0" tIns="0" rIns="0" bIns="0" rtlCol="0" anchor="b"/>
          <a:lstStyle>
            <a:lvl1pPr algn="l">
              <a:defRPr sz="800">
                <a:solidFill>
                  <a:schemeClr val="tx2"/>
                </a:solidFill>
                <a:latin typeface="Nokia Pure Text" panose="020B0503020202020204" pitchFamily="34" charset="0"/>
                <a:ea typeface="Nokia Pure Text" panose="020B0503020202020204" pitchFamily="34" charset="0"/>
              </a:defRPr>
            </a:lvl1pPr>
          </a:lstStyle>
          <a:p>
            <a:r>
              <a:rPr lang="en-US">
                <a:cs typeface="Arial" panose="020B0604020202020204" pitchFamily="34" charset="0"/>
              </a:rPr>
              <a:t>Nokia/BT confidential under the Nokia/BT 5G MoU</a:t>
            </a:r>
            <a:endParaRPr lang="en-US" dirty="0">
              <a:cs typeface="Arial" panose="020B0604020202020204" pitchFamily="34" charset="0"/>
            </a:endParaRPr>
          </a:p>
        </p:txBody>
      </p:sp>
      <p:sp>
        <p:nvSpPr>
          <p:cNvPr id="7" name="Text Placeholder 3"/>
          <p:cNvSpPr>
            <a:spLocks noGrp="1"/>
          </p:cNvSpPr>
          <p:nvPr>
            <p:ph type="body" sz="quarter" idx="12"/>
          </p:nvPr>
        </p:nvSpPr>
        <p:spPr>
          <a:xfrm>
            <a:off x="417600" y="1080000"/>
            <a:ext cx="40104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3"/>
          <p:cNvSpPr>
            <a:spLocks noGrp="1"/>
          </p:cNvSpPr>
          <p:nvPr>
            <p:ph type="body" sz="quarter" idx="13"/>
          </p:nvPr>
        </p:nvSpPr>
        <p:spPr>
          <a:xfrm>
            <a:off x="4716000" y="1080000"/>
            <a:ext cx="40104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2170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dirty="0"/>
              <a:t>Click to edit headline</a:t>
            </a:r>
          </a:p>
        </p:txBody>
      </p:sp>
      <p:sp>
        <p:nvSpPr>
          <p:cNvPr id="8" name="Footer Placeholder 27"/>
          <p:cNvSpPr>
            <a:spLocks noGrp="1"/>
          </p:cNvSpPr>
          <p:nvPr>
            <p:ph type="ftr" sz="quarter" idx="3"/>
          </p:nvPr>
        </p:nvSpPr>
        <p:spPr>
          <a:xfrm>
            <a:off x="2692800" y="4816800"/>
            <a:ext cx="2581200" cy="122400"/>
          </a:xfrm>
          <a:prstGeom prst="rect">
            <a:avLst/>
          </a:prstGeom>
        </p:spPr>
        <p:txBody>
          <a:bodyPr vert="horz" lIns="0" tIns="0" rIns="0" bIns="0" rtlCol="0" anchor="b"/>
          <a:lstStyle>
            <a:lvl1pPr algn="l">
              <a:defRPr sz="800">
                <a:solidFill>
                  <a:schemeClr val="tx2"/>
                </a:solidFill>
                <a:latin typeface="Nokia Pure Text" panose="020B0503020202020204" pitchFamily="34" charset="0"/>
                <a:ea typeface="Nokia Pure Text" panose="020B0503020202020204" pitchFamily="34" charset="0"/>
              </a:defRPr>
            </a:lvl1pPr>
          </a:lstStyle>
          <a:p>
            <a:r>
              <a:rPr lang="en-US">
                <a:cs typeface="Arial" panose="020B0604020202020204" pitchFamily="34" charset="0"/>
              </a:rPr>
              <a:t>Nokia/BT confidential under the Nokia/BT 5G MoU</a:t>
            </a:r>
            <a:endParaRPr lang="en-US" dirty="0">
              <a:cs typeface="Arial" panose="020B0604020202020204" pitchFamily="34" charset="0"/>
            </a:endParaRPr>
          </a:p>
        </p:txBody>
      </p:sp>
      <p:sp>
        <p:nvSpPr>
          <p:cNvPr id="7" name="Text Placeholder 3"/>
          <p:cNvSpPr>
            <a:spLocks noGrp="1"/>
          </p:cNvSpPr>
          <p:nvPr>
            <p:ph type="body" sz="quarter" idx="12"/>
          </p:nvPr>
        </p:nvSpPr>
        <p:spPr>
          <a:xfrm>
            <a:off x="417600"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p:cNvSpPr>
            <a:spLocks noGrp="1"/>
          </p:cNvSpPr>
          <p:nvPr>
            <p:ph type="body" sz="quarter" idx="13"/>
          </p:nvPr>
        </p:nvSpPr>
        <p:spPr>
          <a:xfrm>
            <a:off x="3275856"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3"/>
          <p:cNvSpPr>
            <a:spLocks noGrp="1"/>
          </p:cNvSpPr>
          <p:nvPr>
            <p:ph type="body" sz="quarter" idx="14"/>
          </p:nvPr>
        </p:nvSpPr>
        <p:spPr>
          <a:xfrm>
            <a:off x="6134400" y="1080000"/>
            <a:ext cx="25920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321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2"/>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43"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tx1"/>
                </a:solidFill>
                <a:latin typeface="+mj-lt"/>
              </a:defRPr>
            </a:lvl1pPr>
          </a:lstStyle>
          <a:p>
            <a:pPr lvl="0"/>
            <a:r>
              <a:rPr lang="en-US" dirty="0"/>
              <a:t>Click to edit headline</a:t>
            </a:r>
          </a:p>
        </p:txBody>
      </p:sp>
      <p:sp>
        <p:nvSpPr>
          <p:cNvPr id="8" name="Footer Placeholder 27"/>
          <p:cNvSpPr>
            <a:spLocks noGrp="1"/>
          </p:cNvSpPr>
          <p:nvPr>
            <p:ph type="ftr" sz="quarter" idx="3"/>
          </p:nvPr>
        </p:nvSpPr>
        <p:spPr>
          <a:xfrm>
            <a:off x="2692800" y="4816800"/>
            <a:ext cx="2581200" cy="122400"/>
          </a:xfrm>
          <a:prstGeom prst="rect">
            <a:avLst/>
          </a:prstGeom>
        </p:spPr>
        <p:txBody>
          <a:bodyPr vert="horz" lIns="0" tIns="0" rIns="0" bIns="0" rtlCol="0" anchor="b"/>
          <a:lstStyle>
            <a:lvl1pPr algn="l">
              <a:defRPr sz="800">
                <a:solidFill>
                  <a:schemeClr val="tx2"/>
                </a:solidFill>
                <a:latin typeface="Nokia Pure Text" panose="020B0503020202020204" pitchFamily="34" charset="0"/>
                <a:ea typeface="Nokia Pure Text" panose="020B0503020202020204" pitchFamily="34" charset="0"/>
              </a:defRPr>
            </a:lvl1pPr>
          </a:lstStyle>
          <a:p>
            <a:r>
              <a:rPr lang="en-US">
                <a:cs typeface="Arial" panose="020B0604020202020204" pitchFamily="34" charset="0"/>
              </a:rPr>
              <a:t>Nokia/BT confidential under the Nokia/BT 5G MoU</a:t>
            </a:r>
            <a:endParaRPr lang="en-US" dirty="0">
              <a:cs typeface="Arial" panose="020B0604020202020204" pitchFamily="34" charset="0"/>
            </a:endParaRPr>
          </a:p>
        </p:txBody>
      </p:sp>
      <p:sp>
        <p:nvSpPr>
          <p:cNvPr id="7" name="Text Placeholder 3"/>
          <p:cNvSpPr>
            <a:spLocks noGrp="1"/>
          </p:cNvSpPr>
          <p:nvPr>
            <p:ph type="body" sz="quarter" idx="12"/>
          </p:nvPr>
        </p:nvSpPr>
        <p:spPr>
          <a:xfrm>
            <a:off x="4176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p:cNvSpPr>
            <a:spLocks noGrp="1"/>
          </p:cNvSpPr>
          <p:nvPr>
            <p:ph type="body" sz="quarter" idx="13"/>
          </p:nvPr>
        </p:nvSpPr>
        <p:spPr>
          <a:xfrm>
            <a:off x="25560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3"/>
          <p:cNvSpPr>
            <a:spLocks noGrp="1"/>
          </p:cNvSpPr>
          <p:nvPr>
            <p:ph type="body" sz="quarter" idx="14"/>
          </p:nvPr>
        </p:nvSpPr>
        <p:spPr>
          <a:xfrm>
            <a:off x="46944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3"/>
          <p:cNvSpPr>
            <a:spLocks noGrp="1"/>
          </p:cNvSpPr>
          <p:nvPr>
            <p:ph type="body" sz="quarter" idx="15"/>
          </p:nvPr>
        </p:nvSpPr>
        <p:spPr>
          <a:xfrm>
            <a:off x="6832800" y="1080000"/>
            <a:ext cx="1893600" cy="35604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25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1 White - title slide">
    <p:spTree>
      <p:nvGrpSpPr>
        <p:cNvPr id="1" name=""/>
        <p:cNvGrpSpPr/>
        <p:nvPr/>
      </p:nvGrpSpPr>
      <p:grpSpPr>
        <a:xfrm>
          <a:off x="0" y="0"/>
          <a:ext cx="0" cy="0"/>
          <a:chOff x="0" y="0"/>
          <a:chExt cx="0" cy="0"/>
        </a:xfrm>
      </p:grpSpPr>
      <p:sp>
        <p:nvSpPr>
          <p:cNvPr id="68" name="Text Placeholder 42"/>
          <p:cNvSpPr>
            <a:spLocks noGrp="1"/>
          </p:cNvSpPr>
          <p:nvPr>
            <p:ph type="body" sz="quarter" idx="11" hasCustomPrompt="1"/>
          </p:nvPr>
        </p:nvSpPr>
        <p:spPr>
          <a:xfrm>
            <a:off x="367200" y="900000"/>
            <a:ext cx="8359200" cy="1980000"/>
          </a:xfrm>
          <a:prstGeom prst="rect">
            <a:avLst/>
          </a:prstGeom>
        </p:spPr>
        <p:txBody>
          <a:bodyPr lIns="0" tIns="0" rIns="0" bIns="0"/>
          <a:lstStyle>
            <a:lvl1pPr marL="0" indent="0">
              <a:spcBef>
                <a:spcPts val="0"/>
              </a:spcBef>
              <a:spcAft>
                <a:spcPts val="600"/>
              </a:spcAft>
              <a:buNone/>
              <a:defRPr sz="6600" baseline="0">
                <a:solidFill>
                  <a:schemeClr val="tx2"/>
                </a:solidFill>
                <a:latin typeface="Nokia Pure Headline Ultra Light" panose="020B0204020202020204" pitchFamily="34" charset="0"/>
              </a:defRPr>
            </a:lvl1pPr>
          </a:lstStyle>
          <a:p>
            <a:pPr lvl="0"/>
            <a:r>
              <a:rPr lang="en-US" dirty="0"/>
              <a:t>Main headline in sentence case here</a:t>
            </a:r>
          </a:p>
        </p:txBody>
      </p:sp>
      <p:sp>
        <p:nvSpPr>
          <p:cNvPr id="6" name="Text Placeholder 3"/>
          <p:cNvSpPr>
            <a:spLocks noGrp="1"/>
          </p:cNvSpPr>
          <p:nvPr>
            <p:ph type="body" sz="quarter" idx="12"/>
          </p:nvPr>
        </p:nvSpPr>
        <p:spPr>
          <a:xfrm>
            <a:off x="417600" y="3060000"/>
            <a:ext cx="8308800" cy="1576800"/>
          </a:xfrm>
          <a:prstGeom prst="rect">
            <a:avLst/>
          </a:prstGeom>
        </p:spPr>
        <p:txBody>
          <a:bodyPr lIns="0" tIns="0" rIns="0" bIns="0"/>
          <a:lstStyle>
            <a:lvl1pPr marL="230400" indent="-230400">
              <a:spcBef>
                <a:spcPts val="0"/>
              </a:spcBef>
              <a:spcAft>
                <a:spcPts val="600"/>
              </a:spcAft>
              <a:defRPr sz="1600">
                <a:solidFill>
                  <a:schemeClr val="tx2"/>
                </a:solidFill>
                <a:latin typeface="+mn-lt"/>
              </a:defRPr>
            </a:lvl1pPr>
            <a:lvl2pPr marL="460800" indent="-230400">
              <a:spcBef>
                <a:spcPts val="0"/>
              </a:spcBef>
              <a:spcAft>
                <a:spcPts val="600"/>
              </a:spcAft>
              <a:defRPr sz="1400">
                <a:solidFill>
                  <a:schemeClr val="tx2"/>
                </a:solidFill>
                <a:latin typeface="+mn-lt"/>
              </a:defRPr>
            </a:lvl2pPr>
            <a:lvl3pPr marL="691200">
              <a:spcBef>
                <a:spcPts val="0"/>
              </a:spcBef>
              <a:spcAft>
                <a:spcPts val="600"/>
              </a:spcAft>
              <a:defRPr sz="1200">
                <a:solidFill>
                  <a:schemeClr val="tx2"/>
                </a:solidFill>
                <a:latin typeface="+mn-lt"/>
              </a:defRPr>
            </a:lvl3pPr>
            <a:lvl4pPr marL="921600">
              <a:spcBef>
                <a:spcPts val="0"/>
              </a:spcBef>
              <a:spcAft>
                <a:spcPts val="600"/>
              </a:spcAft>
              <a:defRPr sz="1000">
                <a:solidFill>
                  <a:schemeClr val="tx2"/>
                </a:solidFill>
                <a:latin typeface="+mn-lt"/>
              </a:defRPr>
            </a:lvl4pPr>
            <a:lvl5pPr marL="1152000" indent="-228600">
              <a:spcBef>
                <a:spcPts val="0"/>
              </a:spcBef>
              <a:spcAft>
                <a:spcPts val="600"/>
              </a:spcAft>
              <a:buFont typeface="Arial" panose="020B0604020202020204" pitchFamily="34" charset="0"/>
              <a:buChar char="•"/>
              <a:defRPr sz="900">
                <a:solidFill>
                  <a:schemeClr val="tx2"/>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tx2"/>
                </a:solidFill>
              </a:defRPr>
            </a:lvl6pPr>
            <a:lvl7pPr marL="1612800">
              <a:spcBef>
                <a:spcPts val="0"/>
              </a:spcBef>
              <a:spcAft>
                <a:spcPts val="600"/>
              </a:spcAft>
              <a:defRPr sz="700">
                <a:solidFill>
                  <a:schemeClr val="tx2"/>
                </a:solidFill>
              </a:defRPr>
            </a:lvl7pPr>
            <a:lvl8pPr marL="1843200">
              <a:spcBef>
                <a:spcPts val="0"/>
              </a:spcBef>
              <a:spcAft>
                <a:spcPts val="600"/>
              </a:spcAft>
              <a:defRPr sz="600">
                <a:solidFill>
                  <a:schemeClr val="tx2"/>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800" dirty="0"/>
              <a:t>Sixth level</a:t>
            </a:r>
          </a:p>
          <a:p>
            <a:pPr lvl="6"/>
            <a:r>
              <a:rPr lang="en-US" dirty="0"/>
              <a:t>Seventh level</a:t>
            </a:r>
          </a:p>
          <a:p>
            <a:pPr lvl="7"/>
            <a:r>
              <a:rPr lang="en-US" sz="600" dirty="0"/>
              <a:t>Eighth Level</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4788" y="36000"/>
            <a:ext cx="2516212" cy="663483"/>
          </a:xfrm>
          <a:prstGeom prst="rect">
            <a:avLst/>
          </a:prstGeom>
        </p:spPr>
      </p:pic>
    </p:spTree>
    <p:extLst>
      <p:ext uri="{BB962C8B-B14F-4D97-AF65-F5344CB8AC3E}">
        <p14:creationId xmlns:p14="http://schemas.microsoft.com/office/powerpoint/2010/main" val="257915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1 Blue - title slide">
    <p:spTree>
      <p:nvGrpSpPr>
        <p:cNvPr id="1" name=""/>
        <p:cNvGrpSpPr/>
        <p:nvPr/>
      </p:nvGrpSpPr>
      <p:grpSpPr>
        <a:xfrm>
          <a:off x="0" y="0"/>
          <a:ext cx="0" cy="0"/>
          <a:chOff x="0" y="0"/>
          <a:chExt cx="0" cy="0"/>
        </a:xfrm>
      </p:grpSpPr>
      <p:sp>
        <p:nvSpPr>
          <p:cNvPr id="6" name="Text Placeholder 42"/>
          <p:cNvSpPr>
            <a:spLocks noGrp="1"/>
          </p:cNvSpPr>
          <p:nvPr>
            <p:ph type="body" sz="quarter" idx="11" hasCustomPrompt="1"/>
          </p:nvPr>
        </p:nvSpPr>
        <p:spPr>
          <a:xfrm>
            <a:off x="367200" y="900000"/>
            <a:ext cx="8359200" cy="1980000"/>
          </a:xfrm>
          <a:prstGeom prst="rect">
            <a:avLst/>
          </a:prstGeom>
        </p:spPr>
        <p:txBody>
          <a:bodyPr lIns="0" tIns="0" rIns="0" bIns="0"/>
          <a:lstStyle>
            <a:lvl1pPr marL="0" indent="0">
              <a:spcBef>
                <a:spcPts val="0"/>
              </a:spcBef>
              <a:spcAft>
                <a:spcPts val="600"/>
              </a:spcAft>
              <a:buNone/>
              <a:defRPr sz="6600" baseline="0">
                <a:solidFill>
                  <a:schemeClr val="bg1"/>
                </a:solidFill>
                <a:latin typeface="Nokia Pure Headline Ultra Light" panose="020B0204020202020204" pitchFamily="34" charset="0"/>
              </a:defRPr>
            </a:lvl1pPr>
          </a:lstStyle>
          <a:p>
            <a:pPr lvl="0"/>
            <a:r>
              <a:rPr lang="en-US" dirty="0"/>
              <a:t>Main headline in sentence case here</a:t>
            </a:r>
          </a:p>
        </p:txBody>
      </p:sp>
      <p:sp>
        <p:nvSpPr>
          <p:cNvPr id="7" name="Text Placeholder 3"/>
          <p:cNvSpPr>
            <a:spLocks noGrp="1"/>
          </p:cNvSpPr>
          <p:nvPr>
            <p:ph type="body" sz="quarter" idx="12"/>
          </p:nvPr>
        </p:nvSpPr>
        <p:spPr>
          <a:xfrm>
            <a:off x="417600" y="3060000"/>
            <a:ext cx="8308800" cy="1576800"/>
          </a:xfrm>
          <a:prstGeom prst="rect">
            <a:avLst/>
          </a:prstGeom>
        </p:spPr>
        <p:txBody>
          <a:bodyPr lIns="0" tIns="0" rIns="0" bIns="0"/>
          <a:lstStyle>
            <a:lvl1pPr marL="230400" indent="-230400">
              <a:spcBef>
                <a:spcPts val="0"/>
              </a:spcBef>
              <a:spcAft>
                <a:spcPts val="600"/>
              </a:spcAft>
              <a:defRPr sz="1600">
                <a:solidFill>
                  <a:schemeClr val="bg1"/>
                </a:solidFill>
                <a:latin typeface="+mn-lt"/>
              </a:defRPr>
            </a:lvl1pPr>
            <a:lvl2pPr marL="460800" indent="-230400">
              <a:spcBef>
                <a:spcPts val="0"/>
              </a:spcBef>
              <a:spcAft>
                <a:spcPts val="600"/>
              </a:spcAft>
              <a:defRPr sz="1400">
                <a:solidFill>
                  <a:schemeClr val="bg1"/>
                </a:solidFill>
                <a:latin typeface="+mn-lt"/>
              </a:defRPr>
            </a:lvl2pPr>
            <a:lvl3pPr marL="691200">
              <a:spcBef>
                <a:spcPts val="0"/>
              </a:spcBef>
              <a:spcAft>
                <a:spcPts val="600"/>
              </a:spcAft>
              <a:defRPr sz="1200">
                <a:solidFill>
                  <a:schemeClr val="bg1"/>
                </a:solidFill>
                <a:latin typeface="+mn-lt"/>
              </a:defRPr>
            </a:lvl3pPr>
            <a:lvl4pPr marL="921600">
              <a:spcBef>
                <a:spcPts val="0"/>
              </a:spcBef>
              <a:spcAft>
                <a:spcPts val="600"/>
              </a:spcAft>
              <a:defRPr sz="1000">
                <a:solidFill>
                  <a:schemeClr val="bg1"/>
                </a:solidFill>
                <a:latin typeface="+mn-lt"/>
              </a:defRPr>
            </a:lvl4pPr>
            <a:lvl5pPr marL="1152000" indent="-228600">
              <a:spcBef>
                <a:spcPts val="0"/>
              </a:spcBef>
              <a:spcAft>
                <a:spcPts val="600"/>
              </a:spcAft>
              <a:buFont typeface="Arial" panose="020B0604020202020204" pitchFamily="34" charset="0"/>
              <a:buChar char="•"/>
              <a:defRPr sz="900">
                <a:solidFill>
                  <a:schemeClr val="bg1"/>
                </a:solidFill>
                <a:latin typeface="+mn-lt"/>
              </a:defRPr>
            </a:lvl5pPr>
            <a:lvl6pPr marL="1382400" indent="-228600">
              <a:spcBef>
                <a:spcPts val="0"/>
              </a:spcBef>
              <a:spcAft>
                <a:spcPts val="600"/>
              </a:spcAft>
              <a:buFont typeface="Nokia Pure Text" panose="020B0503020202020204" pitchFamily="34" charset="0"/>
              <a:buChar char="‒"/>
              <a:defRPr sz="800" baseline="0">
                <a:solidFill>
                  <a:schemeClr val="bg1"/>
                </a:solidFill>
              </a:defRPr>
            </a:lvl6pPr>
            <a:lvl7pPr marL="1612800">
              <a:spcBef>
                <a:spcPts val="0"/>
              </a:spcBef>
              <a:spcAft>
                <a:spcPts val="600"/>
              </a:spcAft>
              <a:defRPr sz="700">
                <a:solidFill>
                  <a:schemeClr val="bg1"/>
                </a:solidFill>
              </a:defRPr>
            </a:lvl7pPr>
            <a:lvl8pPr marL="1843200">
              <a:spcBef>
                <a:spcPts val="0"/>
              </a:spcBef>
              <a:spcAft>
                <a:spcPts val="600"/>
              </a:spcAft>
              <a:defRPr sz="600">
                <a:solidFill>
                  <a:schemeClr val="bg1"/>
                </a:solidFill>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800" dirty="0"/>
              <a:t>Sixth level</a:t>
            </a:r>
          </a:p>
          <a:p>
            <a:pPr lvl="6"/>
            <a:r>
              <a:rPr lang="en-US" dirty="0"/>
              <a:t>Seventh level</a:t>
            </a:r>
          </a:p>
          <a:p>
            <a:pPr lvl="7"/>
            <a:r>
              <a:rPr lang="en-US" sz="600" dirty="0"/>
              <a:t>Eighth Level</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4980" y="36813"/>
            <a:ext cx="2512107" cy="662400"/>
          </a:xfrm>
          <a:prstGeom prst="rect">
            <a:avLst/>
          </a:prstGeom>
        </p:spPr>
      </p:pic>
    </p:spTree>
    <p:extLst>
      <p:ext uri="{BB962C8B-B14F-4D97-AF65-F5344CB8AC3E}">
        <p14:creationId xmlns:p14="http://schemas.microsoft.com/office/powerpoint/2010/main" val="1106619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2 Blue - one tier text with headlines">
    <p:spTree>
      <p:nvGrpSpPr>
        <p:cNvPr id="1" name=""/>
        <p:cNvGrpSpPr/>
        <p:nvPr/>
      </p:nvGrpSpPr>
      <p:grpSpPr>
        <a:xfrm>
          <a:off x="0" y="0"/>
          <a:ext cx="0" cy="0"/>
          <a:chOff x="0" y="0"/>
          <a:chExt cx="0" cy="0"/>
        </a:xfrm>
      </p:grpSpPr>
      <p:sp>
        <p:nvSpPr>
          <p:cNvPr id="6" name="Text Placeholder 12"/>
          <p:cNvSpPr>
            <a:spLocks noGrp="1"/>
          </p:cNvSpPr>
          <p:nvPr>
            <p:ph type="body" sz="quarter" idx="10" hasCustomPrompt="1"/>
          </p:nvPr>
        </p:nvSpPr>
        <p:spPr>
          <a:xfrm>
            <a:off x="417600" y="590400"/>
            <a:ext cx="8308800" cy="309600"/>
          </a:xfrm>
          <a:prstGeom prst="rect">
            <a:avLst/>
          </a:prstGeom>
        </p:spPr>
        <p:txBody>
          <a:bodyPr lIns="0" tIns="0" rIns="0" bIns="0"/>
          <a:lstStyle>
            <a:lvl1pPr marL="0" indent="0">
              <a:buNone/>
              <a:defRPr sz="2000">
                <a:solidFill>
                  <a:schemeClr val="bg1"/>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dirty="0"/>
              <a:t>Click to edit secondary headline</a:t>
            </a:r>
          </a:p>
        </p:txBody>
      </p:sp>
      <p:sp>
        <p:nvSpPr>
          <p:cNvPr id="7" name="Text Placeholder 42"/>
          <p:cNvSpPr>
            <a:spLocks noGrp="1"/>
          </p:cNvSpPr>
          <p:nvPr>
            <p:ph type="body" sz="quarter" idx="11" hasCustomPrompt="1"/>
          </p:nvPr>
        </p:nvSpPr>
        <p:spPr>
          <a:xfrm>
            <a:off x="417600" y="280800"/>
            <a:ext cx="8308800" cy="309600"/>
          </a:xfrm>
          <a:prstGeom prst="rect">
            <a:avLst/>
          </a:prstGeom>
        </p:spPr>
        <p:txBody>
          <a:bodyPr lIns="0" tIns="0" rIns="0" bIns="0"/>
          <a:lstStyle>
            <a:lvl1pPr marL="0" indent="0">
              <a:buNone/>
              <a:defRPr sz="2000" baseline="0">
                <a:solidFill>
                  <a:schemeClr val="bg1"/>
                </a:solidFill>
                <a:latin typeface="+mj-lt"/>
              </a:defRPr>
            </a:lvl1pPr>
          </a:lstStyle>
          <a:p>
            <a:pPr lvl="0"/>
            <a:r>
              <a:rPr lang="en-US" dirty="0"/>
              <a:t>Click to edit headline</a:t>
            </a:r>
          </a:p>
        </p:txBody>
      </p:sp>
      <p:sp>
        <p:nvSpPr>
          <p:cNvPr id="9" name="Text Placeholder 3"/>
          <p:cNvSpPr>
            <a:spLocks noGrp="1"/>
          </p:cNvSpPr>
          <p:nvPr>
            <p:ph type="body" sz="quarter" idx="12"/>
          </p:nvPr>
        </p:nvSpPr>
        <p:spPr>
          <a:xfrm>
            <a:off x="417600" y="1080000"/>
            <a:ext cx="8308800" cy="3560400"/>
          </a:xfrm>
          <a:prstGeom prst="rect">
            <a:avLst/>
          </a:prstGeom>
        </p:spPr>
        <p:txBody>
          <a:bodyPr lIns="0" tIns="0" rIns="0" bIns="0"/>
          <a:lstStyle>
            <a:lvl1pPr marL="230400" indent="-230400">
              <a:spcBef>
                <a:spcPts val="0"/>
              </a:spcBef>
              <a:spcAft>
                <a:spcPts val="600"/>
              </a:spcAft>
              <a:defRPr sz="1600">
                <a:solidFill>
                  <a:schemeClr val="bg1"/>
                </a:solidFill>
                <a:latin typeface="+mn-lt"/>
              </a:defRPr>
            </a:lvl1pPr>
            <a:lvl2pPr marL="460800" indent="-230400">
              <a:spcBef>
                <a:spcPts val="0"/>
              </a:spcBef>
              <a:spcAft>
                <a:spcPts val="600"/>
              </a:spcAft>
              <a:defRPr sz="1400">
                <a:solidFill>
                  <a:schemeClr val="bg1"/>
                </a:solidFill>
                <a:latin typeface="+mn-lt"/>
              </a:defRPr>
            </a:lvl2pPr>
            <a:lvl3pPr marL="691200">
              <a:spcBef>
                <a:spcPts val="0"/>
              </a:spcBef>
              <a:spcAft>
                <a:spcPts val="600"/>
              </a:spcAft>
              <a:defRPr sz="1200">
                <a:solidFill>
                  <a:schemeClr val="bg1"/>
                </a:solidFill>
                <a:latin typeface="+mn-lt"/>
              </a:defRPr>
            </a:lvl3pPr>
            <a:lvl4pPr marL="921600">
              <a:spcBef>
                <a:spcPts val="0"/>
              </a:spcBef>
              <a:spcAft>
                <a:spcPts val="600"/>
              </a:spcAft>
              <a:defRPr sz="1000">
                <a:solidFill>
                  <a:schemeClr val="bg1"/>
                </a:solidFill>
                <a:latin typeface="+mn-lt"/>
              </a:defRPr>
            </a:lvl4pPr>
            <a:lvl5pPr marL="1152000" indent="-228600">
              <a:spcBef>
                <a:spcPts val="0"/>
              </a:spcBef>
              <a:spcAft>
                <a:spcPts val="600"/>
              </a:spcAft>
              <a:buFont typeface="Arial" panose="020B0604020202020204" pitchFamily="34" charset="0"/>
              <a:buChar char="•"/>
              <a:defRPr sz="800">
                <a:solidFill>
                  <a:schemeClr val="bg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2923" y="4655220"/>
            <a:ext cx="1562040" cy="411883"/>
          </a:xfrm>
          <a:prstGeom prst="rect">
            <a:avLst/>
          </a:prstGeom>
        </p:spPr>
      </p:pic>
    </p:spTree>
    <p:extLst>
      <p:ext uri="{BB962C8B-B14F-4D97-AF65-F5344CB8AC3E}">
        <p14:creationId xmlns:p14="http://schemas.microsoft.com/office/powerpoint/2010/main" val="357883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1 Nokia Blue Master end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487215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9.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1.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theme" Target="../theme/theme7.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417600" y="280800"/>
            <a:ext cx="8308800" cy="309600"/>
          </a:xfrm>
          <a:prstGeom prst="rect">
            <a:avLst/>
          </a:prstGeom>
        </p:spPr>
        <p:txBody>
          <a:bodyPr vert="horz" lIns="0" tIns="0" rIns="0" bIns="0" rtlCol="0" anchor="t" anchorCtr="0">
            <a:noAutofit/>
          </a:bodyPr>
          <a:lstStyle/>
          <a:p>
            <a:r>
              <a:rPr lang="en-US" dirty="0"/>
              <a:t>Click to edit Master title slide</a:t>
            </a:r>
          </a:p>
        </p:txBody>
      </p:sp>
      <p:sp>
        <p:nvSpPr>
          <p:cNvPr id="19" name="TextBox 18"/>
          <p:cNvSpPr txBox="1"/>
          <p:nvPr userDrawn="1"/>
        </p:nvSpPr>
        <p:spPr>
          <a:xfrm>
            <a:off x="7470029" y="5000013"/>
            <a:ext cx="674640" cy="122400"/>
          </a:xfrm>
          <a:prstGeom prst="rect">
            <a:avLst/>
          </a:prstGeom>
          <a:noFill/>
        </p:spPr>
        <p:txBody>
          <a:bodyPr wrap="square" lIns="0" tIns="0" rIns="0" bIns="0" anchor="b">
            <a:spAutoFit/>
          </a:bodyPr>
          <a:lstStyle/>
          <a:p>
            <a:r>
              <a:rPr lang="en-GB" sz="800" dirty="0">
                <a:solidFill>
                  <a:schemeClr val="tx2"/>
                </a:solidFill>
                <a:latin typeface="+mn-lt"/>
                <a:ea typeface="Nokia Pure Text Light" panose="020B0403020202020204" pitchFamily="34" charset="0"/>
                <a:cs typeface="Arial" charset="0"/>
              </a:rPr>
              <a:t>© 2016 Nokia</a:t>
            </a:r>
          </a:p>
        </p:txBody>
      </p:sp>
      <p:sp>
        <p:nvSpPr>
          <p:cNvPr id="21" name="Slide Number Placeholder 5"/>
          <p:cNvSpPr txBox="1">
            <a:spLocks/>
          </p:cNvSpPr>
          <p:nvPr userDrawn="1"/>
        </p:nvSpPr>
        <p:spPr>
          <a:xfrm>
            <a:off x="81126" y="4866134"/>
            <a:ext cx="336474" cy="153888"/>
          </a:xfrm>
          <a:prstGeom prst="rect">
            <a:avLst/>
          </a:prstGeom>
        </p:spPr>
        <p:txBody>
          <a:bodyPr wrap="square"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GB" sz="1000" smtClean="0">
                <a:solidFill>
                  <a:schemeClr val="tx2"/>
                </a:solidFill>
                <a:latin typeface="+mn-lt"/>
                <a:ea typeface="Nokia Pure Text Light" panose="020B0403020202020204" pitchFamily="34" charset="0"/>
                <a:cs typeface="Arial" panose="020B0604020202020204" pitchFamily="34" charset="0"/>
              </a:rPr>
              <a:pPr>
                <a:defRPr/>
              </a:pPr>
              <a:t>‹#›</a:t>
            </a:fld>
            <a:endParaRPr lang="en-GB" sz="1100" dirty="0">
              <a:solidFill>
                <a:schemeClr val="tx2"/>
              </a:solidFill>
              <a:latin typeface="+mn-lt"/>
              <a:ea typeface="Nokia Pure Text Light" panose="020B0403020202020204" pitchFamily="34" charset="0"/>
              <a:cs typeface="Arial" panose="020B0604020202020204" pitchFamily="34" charset="0"/>
            </a:endParaRPr>
          </a:p>
        </p:txBody>
      </p:sp>
      <p:pic>
        <p:nvPicPr>
          <p:cNvPr id="9" name="Picture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552091" y="4633037"/>
            <a:ext cx="1556413" cy="410400"/>
          </a:xfrm>
          <a:prstGeom prst="rect">
            <a:avLst/>
          </a:prstGeom>
        </p:spPr>
      </p:pic>
      <p:sp>
        <p:nvSpPr>
          <p:cNvPr id="2" name="MSIPCM269545f7bc8698f6c4c76f6e" descr="{&quot;HashCode&quot;:-169759003,&quot;Placement&quot;:&quot;Footer&quot;,&quot;Top&quot;:387.862518,&quot;Left&quot;:318.090149,&quot;SlideWidth&quot;:720,&quot;SlideHeight&quot;:405}">
            <a:extLst>
              <a:ext uri="{FF2B5EF4-FFF2-40B4-BE49-F238E27FC236}">
                <a16:creationId xmlns:a16="http://schemas.microsoft.com/office/drawing/2014/main" id="{0AC3A3EC-2B29-470C-8848-C4A8A7165DD3}"/>
              </a:ext>
            </a:extLst>
          </p:cNvPr>
          <p:cNvSpPr txBox="1"/>
          <p:nvPr userDrawn="1"/>
        </p:nvSpPr>
        <p:spPr>
          <a:xfrm>
            <a:off x="8194144" y="4959178"/>
            <a:ext cx="1064511" cy="217646"/>
          </a:xfrm>
          <a:prstGeom prst="rect">
            <a:avLst/>
          </a:prstGeom>
          <a:noFill/>
        </p:spPr>
        <p:txBody>
          <a:bodyPr vert="horz" wrap="square" lIns="0" tIns="0" rIns="0" bIns="0" rtlCol="0" anchor="ctr" anchorCtr="1">
            <a:spAutoFit/>
          </a:bodyPr>
          <a:lstStyle/>
          <a:p>
            <a:pPr algn="ctr" defTabSz="360000">
              <a:spcBef>
                <a:spcPts val="0"/>
              </a:spcBef>
              <a:spcAft>
                <a:spcPts val="0"/>
              </a:spcAft>
              <a:tabLst>
                <a:tab pos="360000" algn="l"/>
              </a:tabLst>
            </a:pPr>
            <a:r>
              <a:rPr lang="de-DE" sz="800" dirty="0">
                <a:solidFill>
                  <a:srgbClr val="001753"/>
                </a:solidFill>
                <a:latin typeface="Arial" panose="020B0604020202020204" pitchFamily="34" charset="0"/>
              </a:rPr>
              <a:t>Nokia internal </a:t>
            </a:r>
            <a:r>
              <a:rPr lang="de-DE" sz="800" dirty="0" err="1">
                <a:solidFill>
                  <a:srgbClr val="001753"/>
                </a:solidFill>
                <a:latin typeface="Arial" panose="020B0604020202020204" pitchFamily="34" charset="0"/>
              </a:rPr>
              <a:t>use</a:t>
            </a:r>
            <a:endParaRPr lang="de-DE" sz="800" dirty="0">
              <a:solidFill>
                <a:srgbClr val="001753"/>
              </a:solidFill>
              <a:latin typeface="Arial" panose="020B0604020202020204" pitchFamily="34" charset="0"/>
            </a:endParaRPr>
          </a:p>
        </p:txBody>
      </p:sp>
    </p:spTree>
    <p:extLst>
      <p:ext uri="{BB962C8B-B14F-4D97-AF65-F5344CB8AC3E}">
        <p14:creationId xmlns:p14="http://schemas.microsoft.com/office/powerpoint/2010/main" val="3327264483"/>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73" r:id="rId4"/>
    <p:sldLayoutId id="2147483674" r:id="rId5"/>
  </p:sldLayoutIdLst>
  <p:hf sldNum="0" hdr="0" dt="0"/>
  <p:txStyles>
    <p:titleStyle>
      <a:lvl1pPr algn="l" defTabSz="914400" rtl="0" eaLnBrk="1" latinLnBrk="0" hangingPunct="1">
        <a:spcBef>
          <a:spcPct val="0"/>
        </a:spcBef>
        <a:buNone/>
        <a:defRPr sz="20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TextBox 18"/>
          <p:cNvSpPr txBox="1"/>
          <p:nvPr userDrawn="1"/>
        </p:nvSpPr>
        <p:spPr>
          <a:xfrm>
            <a:off x="657000" y="4816800"/>
            <a:ext cx="1800000" cy="122237"/>
          </a:xfrm>
          <a:prstGeom prst="rect">
            <a:avLst/>
          </a:prstGeom>
          <a:noFill/>
        </p:spPr>
        <p:txBody>
          <a:bodyPr wrap="square" lIns="0" tIns="0" rIns="0" bIns="0" anchor="b">
            <a:spAutoFit/>
          </a:bodyPr>
          <a:lstStyle/>
          <a:p>
            <a:r>
              <a:rPr lang="en-GB" sz="800" dirty="0">
                <a:solidFill>
                  <a:schemeClr val="tx2"/>
                </a:solidFill>
                <a:latin typeface="Nokia Pure Text" panose="020B0503020202020204" pitchFamily="34" charset="0"/>
                <a:ea typeface="Nokia Pure Text" panose="020B0503020202020204" pitchFamily="34" charset="0"/>
                <a:cs typeface="Arial" charset="0"/>
              </a:rPr>
              <a:t>© 2016 Nokia</a:t>
            </a:r>
          </a:p>
        </p:txBody>
      </p:sp>
      <p:sp>
        <p:nvSpPr>
          <p:cNvPr id="21" name="Slide Number Placeholder 5"/>
          <p:cNvSpPr txBox="1">
            <a:spLocks/>
          </p:cNvSpPr>
          <p:nvPr userDrawn="1"/>
        </p:nvSpPr>
        <p:spPr>
          <a:xfrm>
            <a:off x="419102" y="4816800"/>
            <a:ext cx="144462"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GB" sz="800" smtClean="0">
                <a:solidFill>
                  <a:schemeClr val="tx2"/>
                </a:solidFill>
                <a:latin typeface="Nokia Pure Text" panose="020B0503020202020204" pitchFamily="34" charset="0"/>
                <a:ea typeface="Nokia Pure Text" panose="020B0503020202020204" pitchFamily="34" charset="0"/>
                <a:cs typeface="Arial" panose="020B0604020202020204" pitchFamily="34" charset="0"/>
              </a:rPr>
              <a:pPr>
                <a:defRPr/>
              </a:pPr>
              <a:t>‹#›</a:t>
            </a:fld>
            <a:endParaRPr lang="en-GB" dirty="0">
              <a:solidFill>
                <a:schemeClr val="tx2"/>
              </a:solidFill>
              <a:latin typeface="Nokia Pure Text" panose="020B0503020202020204" pitchFamily="34" charset="0"/>
              <a:ea typeface="Nokia Pure Text" panose="020B0503020202020204" pitchFamily="34" charset="0"/>
              <a:cs typeface="Arial" panose="020B0604020202020204" pitchFamily="34" charset="0"/>
            </a:endParaRPr>
          </a:p>
        </p:txBody>
      </p:sp>
      <p:sp>
        <p:nvSpPr>
          <p:cNvPr id="2" name="MSIPCMdd7a4c24a47e6303d3027e9d" descr="{&quot;HashCode&quot;:-169759003,&quot;Placement&quot;:&quot;Footer&quot;,&quot;Top&quot;:387.862518,&quot;Left&quot;:318.090149,&quot;SlideWidth&quot;:720,&quot;SlideHeight&quot;:405}">
            <a:extLst>
              <a:ext uri="{FF2B5EF4-FFF2-40B4-BE49-F238E27FC236}">
                <a16:creationId xmlns:a16="http://schemas.microsoft.com/office/drawing/2014/main" id="{9FF68CCA-CDEB-4D74-8097-CAB45E8FDA74}"/>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a:spcBef>
                <a:spcPts val="0"/>
              </a:spcBef>
              <a:spcAft>
                <a:spcPts val="0"/>
              </a:spcAft>
            </a:pPr>
            <a:r>
              <a:rPr lang="de-DE" sz="800">
                <a:solidFill>
                  <a:srgbClr val="001753"/>
                </a:solidFill>
                <a:latin typeface="Arial" panose="020B0604020202020204" pitchFamily="34" charset="0"/>
              </a:rPr>
              <a:t>Nokia internal use</a:t>
            </a:r>
          </a:p>
        </p:txBody>
      </p:sp>
    </p:spTree>
    <p:extLst>
      <p:ext uri="{BB962C8B-B14F-4D97-AF65-F5344CB8AC3E}">
        <p14:creationId xmlns:p14="http://schemas.microsoft.com/office/powerpoint/2010/main" val="519627140"/>
      </p:ext>
    </p:extLst>
  </p:cSld>
  <p:clrMap bg1="lt1" tx1="dk1" bg2="lt2" tx2="dk2" accent1="accent1" accent2="accent2" accent3="accent3" accent4="accent4" accent5="accent5" accent6="accent6" hlink="hlink" folHlink="folHlink"/>
  <p:sldLayoutIdLst>
    <p:sldLayoutId id="2147483661" r:id="rId1"/>
  </p:sldLayoutIdLst>
  <p:hf sldNum="0" hdr="0" dt="0"/>
  <p:txStyles>
    <p:titleStyle>
      <a:lvl1pPr algn="l" defTabSz="914400" rtl="0" eaLnBrk="1" latinLnBrk="0" hangingPunct="1">
        <a:spcBef>
          <a:spcPct val="0"/>
        </a:spcBef>
        <a:buNone/>
        <a:defRPr sz="20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9" name="TextBox 18"/>
          <p:cNvSpPr txBox="1"/>
          <p:nvPr userDrawn="1"/>
        </p:nvSpPr>
        <p:spPr>
          <a:xfrm>
            <a:off x="657000" y="4816800"/>
            <a:ext cx="1800000" cy="122237"/>
          </a:xfrm>
          <a:prstGeom prst="rect">
            <a:avLst/>
          </a:prstGeom>
          <a:noFill/>
        </p:spPr>
        <p:txBody>
          <a:bodyPr wrap="square" lIns="0" tIns="0" rIns="0" bIns="0" anchor="b">
            <a:spAutoFit/>
          </a:bodyPr>
          <a:lstStyle/>
          <a:p>
            <a:r>
              <a:rPr lang="en-GB" sz="800" dirty="0">
                <a:solidFill>
                  <a:schemeClr val="bg1"/>
                </a:solidFill>
                <a:latin typeface="Nokia Pure Text" panose="020B0503020202020204" pitchFamily="34" charset="0"/>
                <a:ea typeface="Nokia Pure Text" panose="020B0503020202020204" pitchFamily="34" charset="0"/>
                <a:cs typeface="Arial" charset="0"/>
              </a:rPr>
              <a:t>© 2016 Nokia</a:t>
            </a:r>
          </a:p>
        </p:txBody>
      </p:sp>
      <p:sp>
        <p:nvSpPr>
          <p:cNvPr id="21" name="Slide Number Placeholder 5"/>
          <p:cNvSpPr txBox="1">
            <a:spLocks/>
          </p:cNvSpPr>
          <p:nvPr userDrawn="1"/>
        </p:nvSpPr>
        <p:spPr>
          <a:xfrm>
            <a:off x="419102" y="4816800"/>
            <a:ext cx="144462"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GB" sz="800" smtClean="0">
                <a:solidFill>
                  <a:schemeClr val="bg1"/>
                </a:solidFill>
                <a:latin typeface="Nokia Pure Text" panose="020B0503020202020204" pitchFamily="34" charset="0"/>
                <a:ea typeface="Nokia Pure Text" panose="020B0503020202020204" pitchFamily="34" charset="0"/>
                <a:cs typeface="Arial" panose="020B0604020202020204" pitchFamily="34" charset="0"/>
              </a:rPr>
              <a:pPr>
                <a:defRPr/>
              </a:pPr>
              <a:t>‹#›</a:t>
            </a:fld>
            <a:endParaRPr lang="en-GB" dirty="0">
              <a:solidFill>
                <a:schemeClr val="bg1"/>
              </a:solidFill>
              <a:latin typeface="Nokia Pure Text" panose="020B0503020202020204" pitchFamily="34" charset="0"/>
              <a:ea typeface="Nokia Pure Text" panose="020B0503020202020204" pitchFamily="34" charset="0"/>
              <a:cs typeface="Arial" panose="020B0604020202020204" pitchFamily="34" charset="0"/>
            </a:endParaRPr>
          </a:p>
        </p:txBody>
      </p:sp>
      <p:sp>
        <p:nvSpPr>
          <p:cNvPr id="2" name="MSIPCM754240dc881572a4286cb6a1" descr="{&quot;HashCode&quot;:-169759003,&quot;Placement&quot;:&quot;Footer&quot;,&quot;Top&quot;:387.862518,&quot;Left&quot;:318.090149,&quot;SlideWidth&quot;:720,&quot;SlideHeight&quot;:405}">
            <a:extLst>
              <a:ext uri="{FF2B5EF4-FFF2-40B4-BE49-F238E27FC236}">
                <a16:creationId xmlns:a16="http://schemas.microsoft.com/office/drawing/2014/main" id="{F0B163F7-2980-4AE3-AC05-1E32BA77FB82}"/>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a:spcBef>
                <a:spcPts val="0"/>
              </a:spcBef>
              <a:spcAft>
                <a:spcPts val="0"/>
              </a:spcAft>
            </a:pPr>
            <a:r>
              <a:rPr lang="de-DE" sz="800">
                <a:solidFill>
                  <a:srgbClr val="001753"/>
                </a:solidFill>
                <a:latin typeface="Arial" panose="020B0604020202020204" pitchFamily="34" charset="0"/>
              </a:rPr>
              <a:t>Nokia internal use</a:t>
            </a:r>
          </a:p>
        </p:txBody>
      </p:sp>
    </p:spTree>
    <p:extLst>
      <p:ext uri="{BB962C8B-B14F-4D97-AF65-F5344CB8AC3E}">
        <p14:creationId xmlns:p14="http://schemas.microsoft.com/office/powerpoint/2010/main" val="2345520759"/>
      </p:ext>
    </p:extLst>
  </p:cSld>
  <p:clrMap bg1="lt1" tx1="dk1" bg2="lt2" tx2="dk2" accent1="accent1" accent2="accent2" accent3="accent3" accent4="accent4" accent5="accent5" accent6="accent6" hlink="hlink" folHlink="folHlink"/>
  <p:sldLayoutIdLst>
    <p:sldLayoutId id="2147483663" r:id="rId1"/>
    <p:sldLayoutId id="2147483664" r:id="rId2"/>
  </p:sldLayoutIdLst>
  <p:hf sldNum="0" hdr="0" dt="0"/>
  <p:txStyles>
    <p:titleStyle>
      <a:lvl1pPr algn="l" defTabSz="914400" rtl="0" eaLnBrk="1" latinLnBrk="0" hangingPunct="1">
        <a:spcBef>
          <a:spcPct val="0"/>
        </a:spcBef>
        <a:buNone/>
        <a:defRPr sz="2000" kern="1200"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89180" y="2031750"/>
            <a:ext cx="2565641" cy="1080000"/>
          </a:xfrm>
          <a:prstGeom prst="rect">
            <a:avLst/>
          </a:prstGeom>
        </p:spPr>
      </p:pic>
      <p:sp>
        <p:nvSpPr>
          <p:cNvPr id="2" name="MSIPCM8cf041b8aa3c39363b928d0e" descr="{&quot;HashCode&quot;:-169759003,&quot;Placement&quot;:&quot;Footer&quot;,&quot;Top&quot;:387.862518,&quot;Left&quot;:318.090149,&quot;SlideWidth&quot;:720,&quot;SlideHeight&quot;:405}">
            <a:extLst>
              <a:ext uri="{FF2B5EF4-FFF2-40B4-BE49-F238E27FC236}">
                <a16:creationId xmlns:a16="http://schemas.microsoft.com/office/drawing/2014/main" id="{29811EA5-8F25-4469-A71C-B63E974B3F92}"/>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a:spcBef>
                <a:spcPts val="0"/>
              </a:spcBef>
              <a:spcAft>
                <a:spcPts val="0"/>
              </a:spcAft>
            </a:pPr>
            <a:r>
              <a:rPr lang="de-DE" sz="800">
                <a:solidFill>
                  <a:srgbClr val="001753"/>
                </a:solidFill>
                <a:latin typeface="Arial" panose="020B0604020202020204" pitchFamily="34" charset="0"/>
              </a:rPr>
              <a:t>Nokia internal use</a:t>
            </a:r>
          </a:p>
        </p:txBody>
      </p:sp>
    </p:spTree>
    <p:extLst>
      <p:ext uri="{BB962C8B-B14F-4D97-AF65-F5344CB8AC3E}">
        <p14:creationId xmlns:p14="http://schemas.microsoft.com/office/powerpoint/2010/main" val="9815361"/>
      </p:ext>
    </p:extLst>
  </p:cSld>
  <p:clrMap bg1="lt1" tx1="dk1" bg2="lt2" tx2="dk2" accent1="accent1" accent2="accent2" accent3="accent3" accent4="accent4" accent5="accent5" accent6="accent6" hlink="hlink" folHlink="folHlink"/>
  <p:sldLayoutIdLst>
    <p:sldLayoutId id="2147483668" r:id="rId1"/>
  </p:sldLayoutIdLst>
  <p:hf sldNum="0" hdr="0" dt="0"/>
  <p:txStyles>
    <p:titleStyle>
      <a:lvl1pPr algn="l" defTabSz="914400" rtl="0" eaLnBrk="1" latinLnBrk="0" hangingPunct="1">
        <a:spcBef>
          <a:spcPct val="0"/>
        </a:spcBef>
        <a:buNone/>
        <a:defRPr sz="2000" kern="1200"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89180" y="2031750"/>
            <a:ext cx="2565641" cy="1080000"/>
          </a:xfrm>
          <a:prstGeom prst="rect">
            <a:avLst/>
          </a:prstGeom>
        </p:spPr>
      </p:pic>
      <p:sp>
        <p:nvSpPr>
          <p:cNvPr id="2" name="MSIPCMeb8e42dab4f6d22bb8443897" descr="{&quot;HashCode&quot;:-169759003,&quot;Placement&quot;:&quot;Footer&quot;,&quot;Top&quot;:387.862518,&quot;Left&quot;:318.090149,&quot;SlideWidth&quot;:720,&quot;SlideHeight&quot;:405}">
            <a:extLst>
              <a:ext uri="{FF2B5EF4-FFF2-40B4-BE49-F238E27FC236}">
                <a16:creationId xmlns:a16="http://schemas.microsoft.com/office/drawing/2014/main" id="{9010ED85-457F-42CC-90B0-A586FF770005}"/>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a:spcBef>
                <a:spcPts val="0"/>
              </a:spcBef>
              <a:spcAft>
                <a:spcPts val="0"/>
              </a:spcAft>
            </a:pPr>
            <a:r>
              <a:rPr lang="de-DE" sz="800">
                <a:solidFill>
                  <a:srgbClr val="001753"/>
                </a:solidFill>
                <a:latin typeface="Arial" panose="020B0604020202020204" pitchFamily="34" charset="0"/>
              </a:rPr>
              <a:t>Nokia internal use</a:t>
            </a:r>
          </a:p>
        </p:txBody>
      </p:sp>
    </p:spTree>
    <p:extLst>
      <p:ext uri="{BB962C8B-B14F-4D97-AF65-F5344CB8AC3E}">
        <p14:creationId xmlns:p14="http://schemas.microsoft.com/office/powerpoint/2010/main" val="3117151274"/>
      </p:ext>
    </p:extLst>
  </p:cSld>
  <p:clrMap bg1="lt1" tx1="dk1" bg2="lt2" tx2="dk2" accent1="accent1" accent2="accent2" accent3="accent3" accent4="accent4" accent5="accent5" accent6="accent6" hlink="hlink" folHlink="folHlink"/>
  <p:sldLayoutIdLst>
    <p:sldLayoutId id="2147483670" r:id="rId1"/>
  </p:sldLayoutIdLst>
  <p:hf sldNum="0" hdr="0" dt="0"/>
  <p:txStyles>
    <p:titleStyle>
      <a:lvl1pPr algn="l" defTabSz="914400" rtl="0" eaLnBrk="1" latinLnBrk="0" hangingPunct="1">
        <a:spcBef>
          <a:spcPct val="0"/>
        </a:spcBef>
        <a:buNone/>
        <a:defRPr sz="2000" kern="1200"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19" name="TextBox 18"/>
          <p:cNvSpPr txBox="1"/>
          <p:nvPr userDrawn="1"/>
        </p:nvSpPr>
        <p:spPr>
          <a:xfrm>
            <a:off x="657000" y="4816800"/>
            <a:ext cx="1800000" cy="122237"/>
          </a:xfrm>
          <a:prstGeom prst="rect">
            <a:avLst/>
          </a:prstGeom>
          <a:noFill/>
        </p:spPr>
        <p:txBody>
          <a:bodyPr wrap="square" lIns="0" tIns="0" rIns="0" bIns="0" anchor="b">
            <a:spAutoFit/>
          </a:bodyPr>
          <a:lstStyle/>
          <a:p>
            <a:r>
              <a:rPr lang="en-GB" sz="800" dirty="0">
                <a:solidFill>
                  <a:schemeClr val="bg1"/>
                </a:solidFill>
                <a:latin typeface="Nokia Pure Text" panose="020B0503020202020204" pitchFamily="34" charset="0"/>
                <a:ea typeface="Nokia Pure Text" panose="020B0503020202020204" pitchFamily="34" charset="0"/>
                <a:cs typeface="Arial" charset="0"/>
              </a:rPr>
              <a:t>© 2020 Nokia</a:t>
            </a:r>
          </a:p>
        </p:txBody>
      </p:sp>
      <p:sp>
        <p:nvSpPr>
          <p:cNvPr id="21" name="Slide Number Placeholder 5"/>
          <p:cNvSpPr txBox="1">
            <a:spLocks/>
          </p:cNvSpPr>
          <p:nvPr userDrawn="1"/>
        </p:nvSpPr>
        <p:spPr>
          <a:xfrm>
            <a:off x="419102" y="4816800"/>
            <a:ext cx="144462"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GB" sz="800" smtClean="0">
                <a:solidFill>
                  <a:schemeClr val="bg1"/>
                </a:solidFill>
                <a:latin typeface="Nokia Pure Text" panose="020B0503020202020204" pitchFamily="34" charset="0"/>
                <a:ea typeface="Nokia Pure Text" panose="020B0503020202020204" pitchFamily="34" charset="0"/>
                <a:cs typeface="Arial" panose="020B0604020202020204" pitchFamily="34" charset="0"/>
              </a:rPr>
              <a:pPr>
                <a:defRPr/>
              </a:pPr>
              <a:t>‹#›</a:t>
            </a:fld>
            <a:endParaRPr lang="en-GB" dirty="0">
              <a:solidFill>
                <a:schemeClr val="bg1"/>
              </a:solidFill>
              <a:latin typeface="Nokia Pure Text" panose="020B0503020202020204" pitchFamily="34" charset="0"/>
              <a:ea typeface="Nokia Pure Text" panose="020B0503020202020204" pitchFamily="34" charset="0"/>
              <a:cs typeface="Arial" panose="020B0604020202020204" pitchFamily="34" charset="0"/>
            </a:endParaRPr>
          </a:p>
        </p:txBody>
      </p:sp>
      <p:sp>
        <p:nvSpPr>
          <p:cNvPr id="2" name="MSIPCMa6774c1d9073a3b866c4f761" descr="{&quot;HashCode&quot;:-169759003,&quot;Placement&quot;:&quot;Footer&quot;,&quot;Top&quot;:387.862518,&quot;Left&quot;:318.090149,&quot;SlideWidth&quot;:720,&quot;SlideHeight&quot;:405}">
            <a:extLst>
              <a:ext uri="{FF2B5EF4-FFF2-40B4-BE49-F238E27FC236}">
                <a16:creationId xmlns:a16="http://schemas.microsoft.com/office/drawing/2014/main" id="{823FDC06-4054-4DFD-9ACC-6C28FC4AF7A2}"/>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a:spcBef>
                <a:spcPts val="0"/>
              </a:spcBef>
              <a:spcAft>
                <a:spcPts val="0"/>
              </a:spcAft>
            </a:pPr>
            <a:r>
              <a:rPr lang="de-DE" sz="800">
                <a:solidFill>
                  <a:srgbClr val="001753"/>
                </a:solidFill>
                <a:latin typeface="Arial" panose="020B0604020202020204" pitchFamily="34" charset="0"/>
              </a:rPr>
              <a:t>Nokia internal use</a:t>
            </a:r>
          </a:p>
        </p:txBody>
      </p:sp>
    </p:spTree>
    <p:extLst>
      <p:ext uri="{BB962C8B-B14F-4D97-AF65-F5344CB8AC3E}">
        <p14:creationId xmlns:p14="http://schemas.microsoft.com/office/powerpoint/2010/main" val="3098006623"/>
      </p:ext>
    </p:extLst>
  </p:cSld>
  <p:clrMap bg1="lt1" tx1="dk1" bg2="lt2" tx2="dk2" accent1="accent1" accent2="accent2" accent3="accent3" accent4="accent4" accent5="accent5" accent6="accent6" hlink="hlink" folHlink="folHlink"/>
  <p:sldLayoutIdLst>
    <p:sldLayoutId id="2147483677" r:id="rId1"/>
  </p:sldLayoutIdLst>
  <p:hf sldNum="0" hdr="0" dt="0"/>
  <p:txStyles>
    <p:titleStyle>
      <a:lvl1pPr algn="l" defTabSz="914400" rtl="0" eaLnBrk="1" latinLnBrk="0" hangingPunct="1">
        <a:spcBef>
          <a:spcPct val="0"/>
        </a:spcBef>
        <a:buNone/>
        <a:defRPr sz="2000" kern="1200"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417600" y="280800"/>
            <a:ext cx="8308800" cy="309600"/>
          </a:xfrm>
          <a:prstGeom prst="rect">
            <a:avLst/>
          </a:prstGeom>
        </p:spPr>
        <p:txBody>
          <a:bodyPr vert="horz" lIns="0" tIns="0" rIns="0" bIns="0" rtlCol="0" anchor="t" anchorCtr="0">
            <a:noAutofit/>
          </a:bodyPr>
          <a:lstStyle/>
          <a:p>
            <a:r>
              <a:rPr lang="en-US"/>
              <a:t>Click to edit Master title slide</a:t>
            </a:r>
          </a:p>
        </p:txBody>
      </p:sp>
      <p:sp>
        <p:nvSpPr>
          <p:cNvPr id="19" name="TextBox 18"/>
          <p:cNvSpPr txBox="1"/>
          <p:nvPr userDrawn="1"/>
        </p:nvSpPr>
        <p:spPr>
          <a:xfrm>
            <a:off x="657000" y="4816800"/>
            <a:ext cx="1800000" cy="122237"/>
          </a:xfrm>
          <a:prstGeom prst="rect">
            <a:avLst/>
          </a:prstGeom>
          <a:noFill/>
        </p:spPr>
        <p:txBody>
          <a:bodyPr wrap="square" lIns="0" tIns="0" rIns="0" bIns="0" anchor="b">
            <a:spAutoFit/>
          </a:bodyPr>
          <a:lstStyle/>
          <a:p>
            <a:r>
              <a:rPr lang="en-GB" sz="800" dirty="0">
                <a:solidFill>
                  <a:schemeClr val="tx2"/>
                </a:solidFill>
                <a:latin typeface="Nokia Pure Text" panose="020B0503020202020204" pitchFamily="34" charset="0"/>
                <a:ea typeface="Nokia Pure Text" panose="020B0503020202020204" pitchFamily="34" charset="0"/>
                <a:cs typeface="Arial" charset="0"/>
              </a:rPr>
              <a:t>© 2020 Nokia</a:t>
            </a:r>
          </a:p>
        </p:txBody>
      </p:sp>
      <p:sp>
        <p:nvSpPr>
          <p:cNvPr id="21" name="Slide Number Placeholder 5"/>
          <p:cNvSpPr txBox="1">
            <a:spLocks/>
          </p:cNvSpPr>
          <p:nvPr userDrawn="1"/>
        </p:nvSpPr>
        <p:spPr>
          <a:xfrm>
            <a:off x="419102" y="4816800"/>
            <a:ext cx="144462" cy="122400"/>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GB" sz="800" smtClean="0">
                <a:solidFill>
                  <a:schemeClr val="tx2"/>
                </a:solidFill>
                <a:latin typeface="Nokia Pure Text" panose="020B0503020202020204" pitchFamily="34" charset="0"/>
                <a:ea typeface="Nokia Pure Text" panose="020B0503020202020204" pitchFamily="34" charset="0"/>
                <a:cs typeface="Arial" panose="020B0604020202020204" pitchFamily="34" charset="0"/>
              </a:rPr>
              <a:pPr>
                <a:defRPr/>
              </a:pPr>
              <a:t>‹#›</a:t>
            </a:fld>
            <a:endParaRPr lang="en-GB">
              <a:solidFill>
                <a:schemeClr val="tx2"/>
              </a:solidFill>
              <a:latin typeface="Nokia Pure Text" panose="020B0503020202020204" pitchFamily="34" charset="0"/>
              <a:ea typeface="Nokia Pure Text" panose="020B0503020202020204" pitchFamily="34" charset="0"/>
              <a:cs typeface="Arial" panose="020B0604020202020204" pitchFamily="34" charset="0"/>
            </a:endParaRPr>
          </a:p>
        </p:txBody>
      </p:sp>
      <p:pic>
        <p:nvPicPr>
          <p:cNvPr id="8" name="Picture 7"/>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7877226" y="4651000"/>
            <a:ext cx="1008112" cy="424363"/>
          </a:xfrm>
          <a:prstGeom prst="rect">
            <a:avLst/>
          </a:prstGeom>
        </p:spPr>
      </p:pic>
      <p:sp>
        <p:nvSpPr>
          <p:cNvPr id="2" name="MSIPCMb3e048f7acbd619c64f2b6e0" descr="{&quot;HashCode&quot;:-169759003,&quot;Placement&quot;:&quot;Footer&quot;,&quot;Top&quot;:387.862518,&quot;Left&quot;:318.090149,&quot;SlideWidth&quot;:720,&quot;SlideHeight&quot;:405}">
            <a:extLst>
              <a:ext uri="{FF2B5EF4-FFF2-40B4-BE49-F238E27FC236}">
                <a16:creationId xmlns:a16="http://schemas.microsoft.com/office/drawing/2014/main" id="{38E96948-BD8D-4D04-815C-2B2F70545C1B}"/>
              </a:ext>
            </a:extLst>
          </p:cNvPr>
          <p:cNvSpPr txBox="1"/>
          <p:nvPr userDrawn="1"/>
        </p:nvSpPr>
        <p:spPr>
          <a:xfrm>
            <a:off x="4039745" y="4925854"/>
            <a:ext cx="1064511" cy="217646"/>
          </a:xfrm>
          <a:prstGeom prst="rect">
            <a:avLst/>
          </a:prstGeom>
          <a:noFill/>
        </p:spPr>
        <p:txBody>
          <a:bodyPr vert="horz" wrap="square" lIns="0" tIns="0" rIns="0" bIns="0" rtlCol="0" anchor="ctr" anchorCtr="1">
            <a:spAutoFit/>
          </a:bodyPr>
          <a:lstStyle/>
          <a:p>
            <a:pPr algn="ctr" defTabSz="360000">
              <a:spcBef>
                <a:spcPts val="0"/>
              </a:spcBef>
              <a:spcAft>
                <a:spcPts val="0"/>
              </a:spcAft>
              <a:tabLst>
                <a:tab pos="360000" algn="l"/>
              </a:tabLst>
            </a:pPr>
            <a:r>
              <a:rPr lang="de-DE" sz="800">
                <a:solidFill>
                  <a:srgbClr val="001753"/>
                </a:solidFill>
                <a:latin typeface="Arial" panose="020B0604020202020204" pitchFamily="34" charset="0"/>
                <a:ea typeface="Nokia Pure Text Light" panose="020B0403020202020204" pitchFamily="34" charset="0"/>
              </a:rPr>
              <a:t>Nokia internal use</a:t>
            </a:r>
            <a:endParaRPr lang="de-DE" sz="800" dirty="0">
              <a:solidFill>
                <a:srgbClr val="001753"/>
              </a:solidFill>
              <a:latin typeface="Arial" panose="020B0604020202020204" pitchFamily="34" charset="0"/>
              <a:ea typeface="Nokia Pure Text Light" panose="020B0403020202020204" pitchFamily="34" charset="0"/>
            </a:endParaRPr>
          </a:p>
        </p:txBody>
      </p:sp>
    </p:spTree>
    <p:extLst>
      <p:ext uri="{BB962C8B-B14F-4D97-AF65-F5344CB8AC3E}">
        <p14:creationId xmlns:p14="http://schemas.microsoft.com/office/powerpoint/2010/main" val="402953301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hf sldNum="0" hdr="0" dt="0"/>
  <p:txStyles>
    <p:titleStyle>
      <a:lvl1pPr algn="l" defTabSz="914400" rtl="0" eaLnBrk="1" latinLnBrk="0" hangingPunct="1">
        <a:spcBef>
          <a:spcPct val="0"/>
        </a:spcBef>
        <a:buNone/>
        <a:defRPr sz="20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4294967295"/>
          </p:nvPr>
        </p:nvSpPr>
        <p:spPr>
          <a:xfrm>
            <a:off x="2692800" y="4816800"/>
            <a:ext cx="2581200" cy="122400"/>
          </a:xfrm>
          <a:prstGeom prst="rect">
            <a:avLst/>
          </a:prstGeom>
        </p:spPr>
        <p:txBody>
          <a:bodyPr/>
          <a:lstStyle/>
          <a:p>
            <a:endParaRPr lang="en-US" dirty="0">
              <a:cs typeface="Arial" panose="020B0604020202020204" pitchFamily="34" charset="0"/>
            </a:endParaRPr>
          </a:p>
        </p:txBody>
      </p:sp>
      <p:sp>
        <p:nvSpPr>
          <p:cNvPr id="49" name="Text Placeholder 48"/>
          <p:cNvSpPr>
            <a:spLocks noGrp="1"/>
          </p:cNvSpPr>
          <p:nvPr>
            <p:ph type="body" sz="quarter" idx="11"/>
          </p:nvPr>
        </p:nvSpPr>
        <p:spPr>
          <a:xfrm>
            <a:off x="367200" y="900000"/>
            <a:ext cx="8453272" cy="1980000"/>
          </a:xfrm>
        </p:spPr>
        <p:txBody>
          <a:bodyPr/>
          <a:lstStyle/>
          <a:p>
            <a:r>
              <a:rPr lang="en-US" sz="6000" dirty="0"/>
              <a:t>TEI17_N3SLICE</a:t>
            </a:r>
          </a:p>
        </p:txBody>
      </p:sp>
      <p:sp>
        <p:nvSpPr>
          <p:cNvPr id="48" name="Text Placeholder 47"/>
          <p:cNvSpPr>
            <a:spLocks noGrp="1"/>
          </p:cNvSpPr>
          <p:nvPr>
            <p:ph type="body" sz="quarter" idx="12"/>
          </p:nvPr>
        </p:nvSpPr>
        <p:spPr>
          <a:xfrm>
            <a:off x="235759" y="3666136"/>
            <a:ext cx="8308800" cy="1031278"/>
          </a:xfrm>
          <a:prstGeom prst="rect">
            <a:avLst/>
          </a:prstGeom>
        </p:spPr>
        <p:txBody>
          <a:bodyPr lIns="0" tIns="0" rIns="0" bIns="0" anchor="t"/>
          <a:lstStyle/>
          <a:p>
            <a:pPr marL="0" indent="0">
              <a:buNone/>
            </a:pPr>
            <a:r>
              <a:rPr lang="fr-FR" dirty="0">
                <a:latin typeface="Nokia Pure Text Light"/>
                <a:ea typeface="Nokia Pure Text Light" panose="020B0403020202020204" pitchFamily="34" charset="0"/>
              </a:rPr>
              <a:t>Laurent Thiébaut, </a:t>
            </a:r>
            <a:endParaRPr lang="en-US" dirty="0">
              <a:latin typeface="Nokia Pure Text Light"/>
              <a:ea typeface="Nokia Pure Text Light" panose="020B0403020202020204" pitchFamily="34" charset="0"/>
            </a:endParaRPr>
          </a:p>
          <a:p>
            <a:pPr marL="0" indent="0">
              <a:buNone/>
            </a:pPr>
            <a:r>
              <a:rPr lang="en-US">
                <a:latin typeface="Nokia Pure Text Light" panose="020B0403020202020204" pitchFamily="34" charset="0"/>
                <a:ea typeface="Nokia Pure Text Light" panose="020B0403020202020204" pitchFamily="34" charset="0"/>
              </a:rPr>
              <a:t>Jan </a:t>
            </a:r>
            <a:r>
              <a:rPr lang="en-US" dirty="0">
                <a:latin typeface="Nokia Pure Text Light" panose="020B0403020202020204" pitchFamily="34" charset="0"/>
                <a:ea typeface="Nokia Pure Text Light" panose="020B0403020202020204" pitchFamily="34" charset="0"/>
              </a:rPr>
              <a:t>18</a:t>
            </a:r>
            <a:r>
              <a:rPr lang="en-US" baseline="30000" dirty="0">
                <a:latin typeface="Nokia Pure Text Light" panose="020B0403020202020204" pitchFamily="34" charset="0"/>
                <a:ea typeface="Nokia Pure Text Light" panose="020B0403020202020204" pitchFamily="34" charset="0"/>
              </a:rPr>
              <a:t>th</a:t>
            </a:r>
            <a:r>
              <a:rPr lang="en-US" dirty="0">
                <a:latin typeface="Nokia Pure Text Light" panose="020B0403020202020204" pitchFamily="34" charset="0"/>
                <a:ea typeface="Nokia Pure Text Light" panose="020B0403020202020204" pitchFamily="34" charset="0"/>
              </a:rPr>
              <a:t>  2021 SA2 CC</a:t>
            </a:r>
          </a:p>
        </p:txBody>
      </p:sp>
    </p:spTree>
    <p:extLst>
      <p:ext uri="{BB962C8B-B14F-4D97-AF65-F5344CB8AC3E}">
        <p14:creationId xmlns:p14="http://schemas.microsoft.com/office/powerpoint/2010/main" val="295741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31353A-D41F-4CEF-B45F-7706562425B6}"/>
              </a:ext>
            </a:extLst>
          </p:cNvPr>
          <p:cNvSpPr>
            <a:spLocks noGrp="1"/>
          </p:cNvSpPr>
          <p:nvPr>
            <p:ph type="body" sz="quarter" idx="10"/>
          </p:nvPr>
        </p:nvSpPr>
        <p:spPr/>
        <p:txBody>
          <a:bodyPr lIns="0" tIns="0" rIns="0" bIns="0" anchor="t"/>
          <a:lstStyle/>
          <a:p>
            <a:endParaRPr lang="en-GB" dirty="0"/>
          </a:p>
        </p:txBody>
      </p:sp>
      <p:sp>
        <p:nvSpPr>
          <p:cNvPr id="3" name="Text Placeholder 2">
            <a:extLst>
              <a:ext uri="{FF2B5EF4-FFF2-40B4-BE49-F238E27FC236}">
                <a16:creationId xmlns:a16="http://schemas.microsoft.com/office/drawing/2014/main" id="{79F23BEF-877A-4273-A1A7-C381CB9FFA3C}"/>
              </a:ext>
            </a:extLst>
          </p:cNvPr>
          <p:cNvSpPr>
            <a:spLocks noGrp="1"/>
          </p:cNvSpPr>
          <p:nvPr>
            <p:ph type="body" sz="quarter" idx="11"/>
          </p:nvPr>
        </p:nvSpPr>
        <p:spPr/>
        <p:txBody>
          <a:bodyPr/>
          <a:lstStyle/>
          <a:p>
            <a:r>
              <a:rPr lang="en-GB" dirty="0"/>
              <a:t>Different TAI in different N3IWF </a:t>
            </a:r>
          </a:p>
        </p:txBody>
      </p:sp>
      <p:sp>
        <p:nvSpPr>
          <p:cNvPr id="4" name="Text Placeholder 3">
            <a:extLst>
              <a:ext uri="{FF2B5EF4-FFF2-40B4-BE49-F238E27FC236}">
                <a16:creationId xmlns:a16="http://schemas.microsoft.com/office/drawing/2014/main" id="{0A382209-7956-4BE5-9457-0771E22D3D3E}"/>
              </a:ext>
            </a:extLst>
          </p:cNvPr>
          <p:cNvSpPr>
            <a:spLocks noGrp="1"/>
          </p:cNvSpPr>
          <p:nvPr>
            <p:ph type="body" sz="quarter" idx="12"/>
          </p:nvPr>
        </p:nvSpPr>
        <p:spPr>
          <a:xfrm>
            <a:off x="417600" y="1080000"/>
            <a:ext cx="8546888" cy="3560400"/>
          </a:xfrm>
        </p:spPr>
        <p:txBody>
          <a:bodyPr/>
          <a:lstStyle/>
          <a:p>
            <a:r>
              <a:rPr lang="en-GB" b="1" dirty="0"/>
              <a:t>N3SLICE: </a:t>
            </a:r>
          </a:p>
          <a:p>
            <a:pPr lvl="1"/>
            <a:r>
              <a:rPr lang="en-GB" sz="1200" dirty="0"/>
              <a:t>The objective for this work item is to specify the support of the possibility for operators to allocate a TAI per non 3GPP access gateway (e.g. N3IWF / TNGF / W-AGF) : each non 3GPP access gateway is locally configured with its own TAI and the slices it supports. The TAI value is provided (as in case of 3GPP access) to AMF over N2 in NG SET UP message. There is one TAI value per non 3GPP access gateway.</a:t>
            </a:r>
            <a:endParaRPr lang="fr-FR" sz="1200" dirty="0"/>
          </a:p>
          <a:p>
            <a:pPr lvl="1"/>
            <a:r>
              <a:rPr lang="en-GB" sz="1200" dirty="0">
                <a:solidFill>
                  <a:srgbClr val="7030A0"/>
                </a:solidFill>
              </a:rPr>
              <a:t>Different  non 3GPP access gateways (e.g. different N3IWF / TNGF / W-AGF) can thus advertise different TAI values, and can support different slices.</a:t>
            </a:r>
            <a:endParaRPr lang="fr-FR" sz="1200" dirty="0">
              <a:solidFill>
                <a:srgbClr val="7030A0"/>
              </a:solidFill>
            </a:endParaRPr>
          </a:p>
          <a:p>
            <a:pPr lvl="1"/>
            <a:r>
              <a:rPr lang="en-GB" sz="1200" dirty="0"/>
              <a:t>As TAI values are not advertised over Non 3GPP access, UE(s) do not need to be aware of  the fact that different non 3GPP access gateways may correspond to a different TAI beyond the fact that they (UE) may receive different TAI values within the TAI list sent by the network over successive registration over non 3GPP access.</a:t>
            </a:r>
            <a:endParaRPr lang="fr-FR" sz="1200" dirty="0"/>
          </a:p>
          <a:p>
            <a:pPr lvl="1"/>
            <a:r>
              <a:rPr lang="en-GB" b="1" dirty="0">
                <a:solidFill>
                  <a:srgbClr val="7030A0"/>
                </a:solidFill>
              </a:rPr>
              <a:t>No UE impact</a:t>
            </a:r>
            <a:r>
              <a:rPr lang="en-GB" b="1" dirty="0"/>
              <a:t>. No protocol impact</a:t>
            </a:r>
          </a:p>
          <a:p>
            <a:r>
              <a:rPr lang="en-GB" b="1" dirty="0"/>
              <a:t>Q: whether different 5G AN serving the same access type (e.g. different N3IWF) can support a different TAI</a:t>
            </a:r>
            <a:r>
              <a:rPr lang="en-GB" dirty="0"/>
              <a:t> </a:t>
            </a:r>
          </a:p>
          <a:p>
            <a:r>
              <a:rPr lang="en-GB" dirty="0"/>
              <a:t>The answer may be different for N3IWF and for WAGF</a:t>
            </a:r>
          </a:p>
          <a:p>
            <a:r>
              <a:rPr lang="en-GB" dirty="0"/>
              <a:t>The proposal is to let this up to configuration with a warning about the potential consequences</a:t>
            </a:r>
            <a:endParaRPr lang="fr-FR" dirty="0"/>
          </a:p>
        </p:txBody>
      </p:sp>
    </p:spTree>
    <p:extLst>
      <p:ext uri="{BB962C8B-B14F-4D97-AF65-F5344CB8AC3E}">
        <p14:creationId xmlns:p14="http://schemas.microsoft.com/office/powerpoint/2010/main" val="3626148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94E2FE-3032-4BC7-915B-2994D5BA50EA}"/>
              </a:ext>
            </a:extLst>
          </p:cNvPr>
          <p:cNvSpPr>
            <a:spLocks noGrp="1"/>
          </p:cNvSpPr>
          <p:nvPr>
            <p:ph type="body" sz="quarter" idx="11"/>
          </p:nvPr>
        </p:nvSpPr>
        <p:spPr/>
        <p:txBody>
          <a:bodyPr/>
          <a:lstStyle/>
          <a:p>
            <a:r>
              <a:rPr lang="fr-FR" dirty="0"/>
              <a:t>N3SLICE and N3IWF: </a:t>
            </a:r>
            <a:r>
              <a:rPr lang="en-GB" dirty="0"/>
              <a:t>Different TAI in different N3IWF </a:t>
            </a:r>
          </a:p>
          <a:p>
            <a:endParaRPr lang="en-IE" dirty="0"/>
          </a:p>
        </p:txBody>
      </p:sp>
      <p:sp>
        <p:nvSpPr>
          <p:cNvPr id="6" name="Text Placeholder 1">
            <a:extLst>
              <a:ext uri="{FF2B5EF4-FFF2-40B4-BE49-F238E27FC236}">
                <a16:creationId xmlns:a16="http://schemas.microsoft.com/office/drawing/2014/main" id="{A5C2AB8C-42C0-4748-BDEC-2AD1929ED327}"/>
              </a:ext>
            </a:extLst>
          </p:cNvPr>
          <p:cNvSpPr txBox="1">
            <a:spLocks/>
          </p:cNvSpPr>
          <p:nvPr/>
        </p:nvSpPr>
        <p:spPr>
          <a:xfrm>
            <a:off x="417600" y="590400"/>
            <a:ext cx="8308800" cy="309600"/>
          </a:xfrm>
          <a:prstGeom prst="rect">
            <a:avLst/>
          </a:prstGeom>
        </p:spPr>
        <p:txBody>
          <a:bodyPr lIns="0" tIns="0" rIns="0" bIns="0" anchor="t"/>
          <a:lstStyle>
            <a:lvl1pPr marL="0" indent="0" algn="l" defTabSz="914400" rtl="0" eaLnBrk="1" latinLnBrk="0" hangingPunct="1">
              <a:spcBef>
                <a:spcPct val="20000"/>
              </a:spcBef>
              <a:buFont typeface="Arial" panose="020B0604020202020204" pitchFamily="34" charset="0"/>
              <a:buNone/>
              <a:defRPr sz="2000" kern="1200" baseline="0">
                <a:solidFill>
                  <a:schemeClr val="tx1"/>
                </a:solidFill>
                <a:latin typeface="+mj-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dirty="0">
              <a:solidFill>
                <a:schemeClr val="bg2"/>
              </a:solidFill>
            </a:endParaRPr>
          </a:p>
        </p:txBody>
      </p:sp>
      <p:sp>
        <p:nvSpPr>
          <p:cNvPr id="2" name="Rectangle 2">
            <a:extLst>
              <a:ext uri="{FF2B5EF4-FFF2-40B4-BE49-F238E27FC236}">
                <a16:creationId xmlns:a16="http://schemas.microsoft.com/office/drawing/2014/main" id="{DFF63FB8-1E5B-4188-BCCA-C0D33E904574}"/>
              </a:ext>
            </a:extLst>
          </p:cNvPr>
          <p:cNvSpPr>
            <a:spLocks noChangeArrowheads="1"/>
          </p:cNvSpPr>
          <p:nvPr/>
        </p:nvSpPr>
        <p:spPr bwMode="auto">
          <a:xfrm>
            <a:off x="511672" y="1393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 name="Text Placeholder 6">
            <a:extLst>
              <a:ext uri="{FF2B5EF4-FFF2-40B4-BE49-F238E27FC236}">
                <a16:creationId xmlns:a16="http://schemas.microsoft.com/office/drawing/2014/main" id="{4CE46EC0-A48C-41A6-8134-8E7AA1C09E07}"/>
              </a:ext>
            </a:extLst>
          </p:cNvPr>
          <p:cNvSpPr>
            <a:spLocks noGrp="1"/>
          </p:cNvSpPr>
          <p:nvPr>
            <p:ph type="body" sz="quarter" idx="12"/>
          </p:nvPr>
        </p:nvSpPr>
        <p:spPr>
          <a:xfrm>
            <a:off x="208800" y="664408"/>
            <a:ext cx="8726400" cy="347445"/>
          </a:xfrm>
        </p:spPr>
        <p:txBody>
          <a:bodyPr/>
          <a:lstStyle/>
          <a:p>
            <a:r>
              <a:rPr lang="fr-FR" dirty="0"/>
              <a:t>A UE can </a:t>
            </a:r>
            <a:r>
              <a:rPr lang="fr-FR" dirty="0" err="1"/>
              <a:t>access</a:t>
            </a:r>
            <a:r>
              <a:rPr lang="fr-FR" dirty="0"/>
              <a:t> multiple N3IWF</a:t>
            </a:r>
          </a:p>
        </p:txBody>
      </p:sp>
      <p:sp>
        <p:nvSpPr>
          <p:cNvPr id="43" name="Freeform 3">
            <a:extLst>
              <a:ext uri="{FF2B5EF4-FFF2-40B4-BE49-F238E27FC236}">
                <a16:creationId xmlns:a16="http://schemas.microsoft.com/office/drawing/2014/main" id="{BC8EDDCD-09CD-4EDB-BAF5-A0B8E7721008}"/>
              </a:ext>
            </a:extLst>
          </p:cNvPr>
          <p:cNvSpPr>
            <a:spLocks/>
          </p:cNvSpPr>
          <p:nvPr/>
        </p:nvSpPr>
        <p:spPr bwMode="auto">
          <a:xfrm>
            <a:off x="298775" y="1408762"/>
            <a:ext cx="1817612" cy="673440"/>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rgbClr val="FFCCCC"/>
          </a:solidFill>
          <a:ln>
            <a:solidFill>
              <a:srgbClr val="C00000"/>
            </a:solidFill>
          </a:ln>
        </p:spPr>
        <p:txBody>
          <a:bodyPr/>
          <a:lstStyle/>
          <a:p>
            <a:endParaRPr lang="fr-FR"/>
          </a:p>
        </p:txBody>
      </p:sp>
      <p:sp>
        <p:nvSpPr>
          <p:cNvPr id="44" name="Freeform 3">
            <a:extLst>
              <a:ext uri="{FF2B5EF4-FFF2-40B4-BE49-F238E27FC236}">
                <a16:creationId xmlns:a16="http://schemas.microsoft.com/office/drawing/2014/main" id="{61959CDF-3ACF-48FA-9ED3-69A53897B9B7}"/>
              </a:ext>
            </a:extLst>
          </p:cNvPr>
          <p:cNvSpPr>
            <a:spLocks/>
          </p:cNvSpPr>
          <p:nvPr/>
        </p:nvSpPr>
        <p:spPr bwMode="auto">
          <a:xfrm>
            <a:off x="2425710" y="1560618"/>
            <a:ext cx="1302901" cy="47462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chemeClr val="accent5">
              <a:lumMod val="40000"/>
              <a:lumOff val="60000"/>
            </a:schemeClr>
          </a:solidFill>
          <a:ln>
            <a:noFill/>
          </a:ln>
        </p:spPr>
        <p:txBody>
          <a:bodyPr/>
          <a:lstStyle/>
          <a:p>
            <a:endParaRPr lang="fr-FR"/>
          </a:p>
        </p:txBody>
      </p:sp>
      <p:cxnSp>
        <p:nvCxnSpPr>
          <p:cNvPr id="48" name="Straight Connector 117">
            <a:extLst>
              <a:ext uri="{FF2B5EF4-FFF2-40B4-BE49-F238E27FC236}">
                <a16:creationId xmlns:a16="http://schemas.microsoft.com/office/drawing/2014/main" id="{34BF9292-DEBF-4F77-9A83-BD4661D609B0}"/>
              </a:ext>
            </a:extLst>
          </p:cNvPr>
          <p:cNvCxnSpPr>
            <a:cxnSpLocks/>
          </p:cNvCxnSpPr>
          <p:nvPr/>
        </p:nvCxnSpPr>
        <p:spPr>
          <a:xfrm>
            <a:off x="333355" y="1827513"/>
            <a:ext cx="1923202" cy="26460"/>
          </a:xfrm>
          <a:prstGeom prst="line">
            <a:avLst/>
          </a:prstGeom>
          <a:ln/>
        </p:spPr>
        <p:style>
          <a:lnRef idx="1">
            <a:schemeClr val="accent2"/>
          </a:lnRef>
          <a:fillRef idx="0">
            <a:schemeClr val="accent2"/>
          </a:fillRef>
          <a:effectRef idx="0">
            <a:schemeClr val="accent2"/>
          </a:effectRef>
          <a:fontRef idx="minor">
            <a:schemeClr val="tx1"/>
          </a:fontRef>
        </p:style>
      </p:cxnSp>
      <p:sp>
        <p:nvSpPr>
          <p:cNvPr id="51" name="Rounded Rectangle 72">
            <a:extLst>
              <a:ext uri="{FF2B5EF4-FFF2-40B4-BE49-F238E27FC236}">
                <a16:creationId xmlns:a16="http://schemas.microsoft.com/office/drawing/2014/main" id="{33E69F47-FF23-4615-870B-E57A8975EBAE}"/>
              </a:ext>
            </a:extLst>
          </p:cNvPr>
          <p:cNvSpPr/>
          <p:nvPr/>
        </p:nvSpPr>
        <p:spPr>
          <a:xfrm>
            <a:off x="3760752" y="1435075"/>
            <a:ext cx="548975" cy="552775"/>
          </a:xfrm>
          <a:prstGeom prst="roundRect">
            <a:avLst>
              <a:gd name="adj" fmla="val 0"/>
            </a:avLst>
          </a:prstGeom>
          <a:solidFill>
            <a:srgbClr val="FFFF99"/>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350" b="1" kern="0" dirty="0">
                <a:solidFill>
                  <a:srgbClr val="3C3C3C"/>
                </a:solidFill>
                <a:latin typeface="Arial"/>
                <a:cs typeface="Arial"/>
              </a:rPr>
              <a:t>AMF</a:t>
            </a:r>
          </a:p>
        </p:txBody>
      </p:sp>
      <p:sp>
        <p:nvSpPr>
          <p:cNvPr id="60" name="Rectangle 71">
            <a:extLst>
              <a:ext uri="{FF2B5EF4-FFF2-40B4-BE49-F238E27FC236}">
                <a16:creationId xmlns:a16="http://schemas.microsoft.com/office/drawing/2014/main" id="{66048465-4F92-426B-858D-35B488F50EC2}"/>
              </a:ext>
            </a:extLst>
          </p:cNvPr>
          <p:cNvSpPr/>
          <p:nvPr/>
        </p:nvSpPr>
        <p:spPr>
          <a:xfrm>
            <a:off x="1921667" y="1609401"/>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N3IWF1</a:t>
            </a:r>
            <a:endParaRPr lang="en-US" sz="1200" b="1" kern="0" dirty="0">
              <a:solidFill>
                <a:srgbClr val="C00000"/>
              </a:solidFill>
              <a:latin typeface="Arial"/>
              <a:cs typeface="Arial"/>
            </a:endParaRPr>
          </a:p>
        </p:txBody>
      </p:sp>
      <p:pic>
        <p:nvPicPr>
          <p:cNvPr id="55" name="Picture 54">
            <a:extLst>
              <a:ext uri="{FF2B5EF4-FFF2-40B4-BE49-F238E27FC236}">
                <a16:creationId xmlns:a16="http://schemas.microsoft.com/office/drawing/2014/main" id="{66495C73-DFD6-479B-BC79-F939C2EE1EE9}"/>
              </a:ext>
            </a:extLst>
          </p:cNvPr>
          <p:cNvPicPr>
            <a:picLocks noChangeAspect="1"/>
          </p:cNvPicPr>
          <p:nvPr/>
        </p:nvPicPr>
        <p:blipFill>
          <a:blip r:embed="rId3"/>
          <a:stretch>
            <a:fillRect/>
          </a:stretch>
        </p:blipFill>
        <p:spPr>
          <a:xfrm>
            <a:off x="101362" y="1561740"/>
            <a:ext cx="346344" cy="520462"/>
          </a:xfrm>
          <a:prstGeom prst="rect">
            <a:avLst/>
          </a:prstGeom>
        </p:spPr>
      </p:pic>
      <p:sp>
        <p:nvSpPr>
          <p:cNvPr id="86" name="Text Placeholder 4">
            <a:extLst>
              <a:ext uri="{FF2B5EF4-FFF2-40B4-BE49-F238E27FC236}">
                <a16:creationId xmlns:a16="http://schemas.microsoft.com/office/drawing/2014/main" id="{DC834D33-9F2B-4B16-AA59-C33A15DAA7D0}"/>
              </a:ext>
            </a:extLst>
          </p:cNvPr>
          <p:cNvSpPr txBox="1">
            <a:spLocks/>
          </p:cNvSpPr>
          <p:nvPr/>
        </p:nvSpPr>
        <p:spPr>
          <a:xfrm>
            <a:off x="5804549" y="1087358"/>
            <a:ext cx="3268469" cy="3560400"/>
          </a:xfrm>
          <a:prstGeom prst="rect">
            <a:avLst/>
          </a:prstGeom>
        </p:spPr>
        <p:txBody>
          <a:bodyPr lIns="0" tIns="0" rIns="0" bIns="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6150" lvl="1"/>
            <a:endParaRPr lang="en-GB" sz="1400" dirty="0"/>
          </a:p>
        </p:txBody>
      </p:sp>
      <p:sp>
        <p:nvSpPr>
          <p:cNvPr id="95" name="TextBox 94">
            <a:extLst>
              <a:ext uri="{FF2B5EF4-FFF2-40B4-BE49-F238E27FC236}">
                <a16:creationId xmlns:a16="http://schemas.microsoft.com/office/drawing/2014/main" id="{3C2A5871-4F17-4FB1-9D2F-EFBCF881224D}"/>
              </a:ext>
            </a:extLst>
          </p:cNvPr>
          <p:cNvSpPr txBox="1"/>
          <p:nvPr/>
        </p:nvSpPr>
        <p:spPr>
          <a:xfrm>
            <a:off x="30566" y="1255724"/>
            <a:ext cx="221613" cy="330072"/>
          </a:xfrm>
          <a:prstGeom prst="rect">
            <a:avLst/>
          </a:prstGeom>
          <a:noFill/>
        </p:spPr>
        <p:txBody>
          <a:bodyPr wrap="square" lIns="72000" tIns="72000" rIns="72000" bIns="72000" rtlCol="0">
            <a:spAutoFit/>
          </a:bodyPr>
          <a:lstStyle/>
          <a:p>
            <a:pPr defTabSz="360000">
              <a:spcAft>
                <a:spcPts val="600"/>
              </a:spcAft>
              <a:tabLst>
                <a:tab pos="360000" algn="l"/>
              </a:tabLst>
            </a:pPr>
            <a:r>
              <a:rPr lang="fr-FR" sz="1200" dirty="0">
                <a:solidFill>
                  <a:schemeClr val="tx2"/>
                </a:solidFill>
                <a:latin typeface="+mn-lt"/>
              </a:rPr>
              <a:t>A</a:t>
            </a:r>
          </a:p>
        </p:txBody>
      </p:sp>
      <p:cxnSp>
        <p:nvCxnSpPr>
          <p:cNvPr id="106" name="Straight Arrow Connector 105">
            <a:extLst>
              <a:ext uri="{FF2B5EF4-FFF2-40B4-BE49-F238E27FC236}">
                <a16:creationId xmlns:a16="http://schemas.microsoft.com/office/drawing/2014/main" id="{43E8AE59-E915-4B61-86C0-05694AEF9CFE}"/>
              </a:ext>
            </a:extLst>
          </p:cNvPr>
          <p:cNvCxnSpPr>
            <a:cxnSpLocks/>
            <a:endCxn id="60" idx="1"/>
          </p:cNvCxnSpPr>
          <p:nvPr/>
        </p:nvCxnSpPr>
        <p:spPr>
          <a:xfrm>
            <a:off x="408085" y="1868440"/>
            <a:ext cx="1513582" cy="1905"/>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14" name="TextBox 104">
            <a:extLst>
              <a:ext uri="{FF2B5EF4-FFF2-40B4-BE49-F238E27FC236}">
                <a16:creationId xmlns:a16="http://schemas.microsoft.com/office/drawing/2014/main" id="{AD07DBFB-9375-49D0-9DCF-AE22A98663D6}"/>
              </a:ext>
            </a:extLst>
          </p:cNvPr>
          <p:cNvSpPr txBox="1"/>
          <p:nvPr/>
        </p:nvSpPr>
        <p:spPr>
          <a:xfrm>
            <a:off x="690819" y="1649474"/>
            <a:ext cx="1079369"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a:t>
            </a:r>
            <a:endParaRPr lang="en-US" sz="825" kern="0" dirty="0">
              <a:latin typeface="Arial"/>
              <a:cs typeface="Arial"/>
            </a:endParaRPr>
          </a:p>
        </p:txBody>
      </p:sp>
      <p:cxnSp>
        <p:nvCxnSpPr>
          <p:cNvPr id="84" name="Straight Arrow Connector 83">
            <a:extLst>
              <a:ext uri="{FF2B5EF4-FFF2-40B4-BE49-F238E27FC236}">
                <a16:creationId xmlns:a16="http://schemas.microsoft.com/office/drawing/2014/main" id="{2F696EE1-9A2F-4744-A827-EF82609921B8}"/>
              </a:ext>
            </a:extLst>
          </p:cNvPr>
          <p:cNvCxnSpPr>
            <a:cxnSpLocks/>
          </p:cNvCxnSpPr>
          <p:nvPr/>
        </p:nvCxnSpPr>
        <p:spPr>
          <a:xfrm flipV="1">
            <a:off x="2533172" y="1739811"/>
            <a:ext cx="1257334" cy="17705"/>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46" name="TextBox 104">
            <a:extLst>
              <a:ext uri="{FF2B5EF4-FFF2-40B4-BE49-F238E27FC236}">
                <a16:creationId xmlns:a16="http://schemas.microsoft.com/office/drawing/2014/main" id="{7D21EED6-3E13-4F56-B47B-2FE2375F750B}"/>
              </a:ext>
            </a:extLst>
          </p:cNvPr>
          <p:cNvSpPr txBox="1"/>
          <p:nvPr/>
        </p:nvSpPr>
        <p:spPr>
          <a:xfrm>
            <a:off x="1932799" y="1613146"/>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TAI1</a:t>
            </a:r>
            <a:endParaRPr lang="en-US" sz="825" kern="0" dirty="0">
              <a:solidFill>
                <a:srgbClr val="C00000"/>
              </a:solidFill>
              <a:latin typeface="Arial"/>
              <a:cs typeface="Arial"/>
            </a:endParaRPr>
          </a:p>
        </p:txBody>
      </p:sp>
      <p:sp>
        <p:nvSpPr>
          <p:cNvPr id="85" name="TextBox 104">
            <a:extLst>
              <a:ext uri="{FF2B5EF4-FFF2-40B4-BE49-F238E27FC236}">
                <a16:creationId xmlns:a16="http://schemas.microsoft.com/office/drawing/2014/main" id="{B423F974-AA61-4E00-9F89-6ED1AA3E0F6D}"/>
              </a:ext>
            </a:extLst>
          </p:cNvPr>
          <p:cNvSpPr txBox="1"/>
          <p:nvPr/>
        </p:nvSpPr>
        <p:spPr>
          <a:xfrm>
            <a:off x="2523644" y="1518932"/>
            <a:ext cx="153545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 TAI1</a:t>
            </a:r>
            <a:endParaRPr lang="en-US" sz="825" kern="0" dirty="0">
              <a:latin typeface="Arial"/>
              <a:cs typeface="Arial"/>
            </a:endParaRPr>
          </a:p>
        </p:txBody>
      </p:sp>
      <p:cxnSp>
        <p:nvCxnSpPr>
          <p:cNvPr id="93" name="Straight Arrow Connector 92">
            <a:extLst>
              <a:ext uri="{FF2B5EF4-FFF2-40B4-BE49-F238E27FC236}">
                <a16:creationId xmlns:a16="http://schemas.microsoft.com/office/drawing/2014/main" id="{F6604058-6CFF-4012-B7CE-27B3FA1EF3B2}"/>
              </a:ext>
            </a:extLst>
          </p:cNvPr>
          <p:cNvCxnSpPr>
            <a:cxnSpLocks/>
          </p:cNvCxnSpPr>
          <p:nvPr/>
        </p:nvCxnSpPr>
        <p:spPr>
          <a:xfrm flipH="1">
            <a:off x="361988" y="2032623"/>
            <a:ext cx="3398764" cy="28326"/>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98" name="TextBox 104">
            <a:extLst>
              <a:ext uri="{FF2B5EF4-FFF2-40B4-BE49-F238E27FC236}">
                <a16:creationId xmlns:a16="http://schemas.microsoft.com/office/drawing/2014/main" id="{2EB66631-2EFF-457C-8B70-FF5779D4FEDD}"/>
              </a:ext>
            </a:extLst>
          </p:cNvPr>
          <p:cNvSpPr txBox="1"/>
          <p:nvPr/>
        </p:nvSpPr>
        <p:spPr>
          <a:xfrm>
            <a:off x="643598" y="2163425"/>
            <a:ext cx="251866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Accept (RA = TAI1)</a:t>
            </a:r>
            <a:endParaRPr lang="en-US" sz="825" kern="0" dirty="0">
              <a:latin typeface="Arial"/>
              <a:cs typeface="Arial"/>
            </a:endParaRPr>
          </a:p>
        </p:txBody>
      </p:sp>
      <p:sp>
        <p:nvSpPr>
          <p:cNvPr id="101" name="Rectangle 71">
            <a:extLst>
              <a:ext uri="{FF2B5EF4-FFF2-40B4-BE49-F238E27FC236}">
                <a16:creationId xmlns:a16="http://schemas.microsoft.com/office/drawing/2014/main" id="{630216F7-F72F-45F5-A44A-B956BDFDDC16}"/>
              </a:ext>
            </a:extLst>
          </p:cNvPr>
          <p:cNvSpPr/>
          <p:nvPr/>
        </p:nvSpPr>
        <p:spPr>
          <a:xfrm>
            <a:off x="1769356" y="1058925"/>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N3IWF2</a:t>
            </a:r>
            <a:endParaRPr lang="en-US" sz="1200" b="1" kern="0" dirty="0">
              <a:solidFill>
                <a:srgbClr val="C00000"/>
              </a:solidFill>
              <a:latin typeface="Arial"/>
              <a:cs typeface="Arial"/>
            </a:endParaRPr>
          </a:p>
        </p:txBody>
      </p:sp>
      <p:sp>
        <p:nvSpPr>
          <p:cNvPr id="104" name="Freeform 3">
            <a:extLst>
              <a:ext uri="{FF2B5EF4-FFF2-40B4-BE49-F238E27FC236}">
                <a16:creationId xmlns:a16="http://schemas.microsoft.com/office/drawing/2014/main" id="{FAE1878D-89CD-4322-9DA4-971CFEB8EDC5}"/>
              </a:ext>
            </a:extLst>
          </p:cNvPr>
          <p:cNvSpPr>
            <a:spLocks/>
          </p:cNvSpPr>
          <p:nvPr/>
        </p:nvSpPr>
        <p:spPr bwMode="auto">
          <a:xfrm>
            <a:off x="366144" y="3454710"/>
            <a:ext cx="1783032" cy="64626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rgbClr val="FFCCCC"/>
          </a:solidFill>
          <a:ln>
            <a:solidFill>
              <a:srgbClr val="C00000"/>
            </a:solidFill>
          </a:ln>
        </p:spPr>
        <p:txBody>
          <a:bodyPr/>
          <a:lstStyle/>
          <a:p>
            <a:endParaRPr lang="fr-FR"/>
          </a:p>
        </p:txBody>
      </p:sp>
      <p:sp>
        <p:nvSpPr>
          <p:cNvPr id="105" name="Freeform 3">
            <a:extLst>
              <a:ext uri="{FF2B5EF4-FFF2-40B4-BE49-F238E27FC236}">
                <a16:creationId xmlns:a16="http://schemas.microsoft.com/office/drawing/2014/main" id="{83497EA0-FDAC-431D-9AE3-1E88CB36D957}"/>
              </a:ext>
            </a:extLst>
          </p:cNvPr>
          <p:cNvSpPr>
            <a:spLocks/>
          </p:cNvSpPr>
          <p:nvPr/>
        </p:nvSpPr>
        <p:spPr bwMode="auto">
          <a:xfrm>
            <a:off x="2458499" y="3592502"/>
            <a:ext cx="1302901" cy="47462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chemeClr val="accent5">
              <a:lumMod val="40000"/>
              <a:lumOff val="60000"/>
            </a:schemeClr>
          </a:solidFill>
          <a:ln>
            <a:noFill/>
          </a:ln>
        </p:spPr>
        <p:txBody>
          <a:bodyPr/>
          <a:lstStyle/>
          <a:p>
            <a:endParaRPr lang="fr-FR"/>
          </a:p>
        </p:txBody>
      </p:sp>
      <p:cxnSp>
        <p:nvCxnSpPr>
          <p:cNvPr id="107" name="Straight Connector 117">
            <a:extLst>
              <a:ext uri="{FF2B5EF4-FFF2-40B4-BE49-F238E27FC236}">
                <a16:creationId xmlns:a16="http://schemas.microsoft.com/office/drawing/2014/main" id="{DE0CE54F-B3FF-448F-86AD-32D305E426BF}"/>
              </a:ext>
            </a:extLst>
          </p:cNvPr>
          <p:cNvCxnSpPr>
            <a:cxnSpLocks/>
          </p:cNvCxnSpPr>
          <p:nvPr/>
        </p:nvCxnSpPr>
        <p:spPr>
          <a:xfrm>
            <a:off x="366144" y="3859397"/>
            <a:ext cx="1923202" cy="26460"/>
          </a:xfrm>
          <a:prstGeom prst="line">
            <a:avLst/>
          </a:prstGeom>
          <a:ln/>
        </p:spPr>
        <p:style>
          <a:lnRef idx="1">
            <a:schemeClr val="accent2"/>
          </a:lnRef>
          <a:fillRef idx="0">
            <a:schemeClr val="accent2"/>
          </a:fillRef>
          <a:effectRef idx="0">
            <a:schemeClr val="accent2"/>
          </a:effectRef>
          <a:fontRef idx="minor">
            <a:schemeClr val="tx1"/>
          </a:fontRef>
        </p:style>
      </p:cxnSp>
      <p:sp>
        <p:nvSpPr>
          <p:cNvPr id="108" name="Rounded Rectangle 72">
            <a:extLst>
              <a:ext uri="{FF2B5EF4-FFF2-40B4-BE49-F238E27FC236}">
                <a16:creationId xmlns:a16="http://schemas.microsoft.com/office/drawing/2014/main" id="{9BBDB287-5109-495E-BDA4-586EF2F5D45C}"/>
              </a:ext>
            </a:extLst>
          </p:cNvPr>
          <p:cNvSpPr/>
          <p:nvPr/>
        </p:nvSpPr>
        <p:spPr>
          <a:xfrm>
            <a:off x="3793541" y="3388859"/>
            <a:ext cx="548975" cy="630875"/>
          </a:xfrm>
          <a:prstGeom prst="roundRect">
            <a:avLst>
              <a:gd name="adj" fmla="val 0"/>
            </a:avLst>
          </a:prstGeom>
          <a:solidFill>
            <a:srgbClr val="FFFF99"/>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350" b="1" kern="0" dirty="0">
                <a:solidFill>
                  <a:srgbClr val="3C3C3C"/>
                </a:solidFill>
                <a:latin typeface="Arial"/>
                <a:cs typeface="Arial"/>
              </a:rPr>
              <a:t>AMF</a:t>
            </a:r>
          </a:p>
        </p:txBody>
      </p:sp>
      <p:sp>
        <p:nvSpPr>
          <p:cNvPr id="109" name="Rectangle 71">
            <a:extLst>
              <a:ext uri="{FF2B5EF4-FFF2-40B4-BE49-F238E27FC236}">
                <a16:creationId xmlns:a16="http://schemas.microsoft.com/office/drawing/2014/main" id="{D5D6B013-3C70-4F1A-B4B0-F4645CAABDD3}"/>
              </a:ext>
            </a:extLst>
          </p:cNvPr>
          <p:cNvSpPr/>
          <p:nvPr/>
        </p:nvSpPr>
        <p:spPr>
          <a:xfrm>
            <a:off x="1954456" y="3903405"/>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N3IWF1</a:t>
            </a:r>
            <a:endParaRPr lang="en-US" sz="1200" b="1" kern="0" dirty="0">
              <a:solidFill>
                <a:srgbClr val="C00000"/>
              </a:solidFill>
              <a:latin typeface="Arial"/>
              <a:cs typeface="Arial"/>
            </a:endParaRPr>
          </a:p>
        </p:txBody>
      </p:sp>
      <p:pic>
        <p:nvPicPr>
          <p:cNvPr id="111" name="Picture 110">
            <a:extLst>
              <a:ext uri="{FF2B5EF4-FFF2-40B4-BE49-F238E27FC236}">
                <a16:creationId xmlns:a16="http://schemas.microsoft.com/office/drawing/2014/main" id="{41300335-0DFF-4DEA-BD39-F160A72FFEC8}"/>
              </a:ext>
            </a:extLst>
          </p:cNvPr>
          <p:cNvPicPr>
            <a:picLocks noChangeAspect="1"/>
          </p:cNvPicPr>
          <p:nvPr/>
        </p:nvPicPr>
        <p:blipFill>
          <a:blip r:embed="rId3"/>
          <a:stretch>
            <a:fillRect/>
          </a:stretch>
        </p:blipFill>
        <p:spPr>
          <a:xfrm>
            <a:off x="182591" y="3365376"/>
            <a:ext cx="346344" cy="520462"/>
          </a:xfrm>
          <a:prstGeom prst="rect">
            <a:avLst/>
          </a:prstGeom>
        </p:spPr>
      </p:pic>
      <p:cxnSp>
        <p:nvCxnSpPr>
          <p:cNvPr id="115" name="Straight Arrow Connector 114">
            <a:extLst>
              <a:ext uri="{FF2B5EF4-FFF2-40B4-BE49-F238E27FC236}">
                <a16:creationId xmlns:a16="http://schemas.microsoft.com/office/drawing/2014/main" id="{0716DA88-207E-481E-8FA8-5BE50A499EC4}"/>
              </a:ext>
            </a:extLst>
          </p:cNvPr>
          <p:cNvCxnSpPr>
            <a:cxnSpLocks/>
          </p:cNvCxnSpPr>
          <p:nvPr/>
        </p:nvCxnSpPr>
        <p:spPr>
          <a:xfrm flipV="1">
            <a:off x="502011" y="3454710"/>
            <a:ext cx="1334313" cy="26728"/>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16" name="TextBox 104">
            <a:extLst>
              <a:ext uri="{FF2B5EF4-FFF2-40B4-BE49-F238E27FC236}">
                <a16:creationId xmlns:a16="http://schemas.microsoft.com/office/drawing/2014/main" id="{571DEE91-243A-4F67-9797-3D4BA1C09F32}"/>
              </a:ext>
            </a:extLst>
          </p:cNvPr>
          <p:cNvSpPr txBox="1"/>
          <p:nvPr/>
        </p:nvSpPr>
        <p:spPr>
          <a:xfrm>
            <a:off x="629482" y="3208868"/>
            <a:ext cx="1079369"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Service Request</a:t>
            </a:r>
            <a:endParaRPr lang="en-US" sz="825" kern="0" dirty="0">
              <a:latin typeface="Arial"/>
              <a:cs typeface="Arial"/>
            </a:endParaRPr>
          </a:p>
        </p:txBody>
      </p:sp>
      <p:cxnSp>
        <p:nvCxnSpPr>
          <p:cNvPr id="117" name="Straight Arrow Connector 116">
            <a:extLst>
              <a:ext uri="{FF2B5EF4-FFF2-40B4-BE49-F238E27FC236}">
                <a16:creationId xmlns:a16="http://schemas.microsoft.com/office/drawing/2014/main" id="{C316F43E-65FE-4DFA-AC91-0F45F4AB8BEE}"/>
              </a:ext>
            </a:extLst>
          </p:cNvPr>
          <p:cNvCxnSpPr>
            <a:cxnSpLocks/>
            <a:stCxn id="122" idx="3"/>
          </p:cNvCxnSpPr>
          <p:nvPr/>
        </p:nvCxnSpPr>
        <p:spPr>
          <a:xfrm>
            <a:off x="2466991" y="3543053"/>
            <a:ext cx="1430925" cy="23743"/>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18" name="TextBox 104">
            <a:extLst>
              <a:ext uri="{FF2B5EF4-FFF2-40B4-BE49-F238E27FC236}">
                <a16:creationId xmlns:a16="http://schemas.microsoft.com/office/drawing/2014/main" id="{9483225F-AD51-41CA-9D16-8AE4E8976704}"/>
              </a:ext>
            </a:extLst>
          </p:cNvPr>
          <p:cNvSpPr txBox="1"/>
          <p:nvPr/>
        </p:nvSpPr>
        <p:spPr>
          <a:xfrm>
            <a:off x="1965588" y="3907150"/>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TAI1</a:t>
            </a:r>
            <a:endParaRPr lang="en-US" sz="825" kern="0" dirty="0">
              <a:solidFill>
                <a:srgbClr val="C00000"/>
              </a:solidFill>
              <a:latin typeface="Arial"/>
              <a:cs typeface="Arial"/>
            </a:endParaRPr>
          </a:p>
        </p:txBody>
      </p:sp>
      <p:cxnSp>
        <p:nvCxnSpPr>
          <p:cNvPr id="120" name="Straight Arrow Connector 119">
            <a:extLst>
              <a:ext uri="{FF2B5EF4-FFF2-40B4-BE49-F238E27FC236}">
                <a16:creationId xmlns:a16="http://schemas.microsoft.com/office/drawing/2014/main" id="{F502F0F5-1B54-4EEC-A555-0254CD1E9B52}"/>
              </a:ext>
            </a:extLst>
          </p:cNvPr>
          <p:cNvCxnSpPr>
            <a:cxnSpLocks/>
          </p:cNvCxnSpPr>
          <p:nvPr/>
        </p:nvCxnSpPr>
        <p:spPr>
          <a:xfrm flipH="1">
            <a:off x="528935" y="3805804"/>
            <a:ext cx="3210560" cy="26412"/>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22" name="Rectangle 71">
            <a:extLst>
              <a:ext uri="{FF2B5EF4-FFF2-40B4-BE49-F238E27FC236}">
                <a16:creationId xmlns:a16="http://schemas.microsoft.com/office/drawing/2014/main" id="{E1B35D7B-4156-4F62-B791-A312208B7680}"/>
              </a:ext>
            </a:extLst>
          </p:cNvPr>
          <p:cNvSpPr/>
          <p:nvPr/>
        </p:nvSpPr>
        <p:spPr>
          <a:xfrm>
            <a:off x="1842778" y="3282109"/>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N3IWF2</a:t>
            </a:r>
            <a:endParaRPr lang="en-US" sz="1200" b="1" kern="0" dirty="0">
              <a:solidFill>
                <a:srgbClr val="C00000"/>
              </a:solidFill>
              <a:latin typeface="Arial"/>
              <a:cs typeface="Arial"/>
            </a:endParaRPr>
          </a:p>
        </p:txBody>
      </p:sp>
      <p:sp>
        <p:nvSpPr>
          <p:cNvPr id="123" name="TextBox 104">
            <a:extLst>
              <a:ext uri="{FF2B5EF4-FFF2-40B4-BE49-F238E27FC236}">
                <a16:creationId xmlns:a16="http://schemas.microsoft.com/office/drawing/2014/main" id="{BBA496DF-A127-4FEF-B3D3-437E54A52EB0}"/>
              </a:ext>
            </a:extLst>
          </p:cNvPr>
          <p:cNvSpPr txBox="1"/>
          <p:nvPr/>
        </p:nvSpPr>
        <p:spPr>
          <a:xfrm>
            <a:off x="1770809" y="1072065"/>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TAI2</a:t>
            </a:r>
            <a:endParaRPr lang="en-US" sz="825" kern="0" dirty="0">
              <a:solidFill>
                <a:srgbClr val="C00000"/>
              </a:solidFill>
              <a:latin typeface="Arial"/>
              <a:cs typeface="Arial"/>
            </a:endParaRPr>
          </a:p>
        </p:txBody>
      </p:sp>
      <p:sp>
        <p:nvSpPr>
          <p:cNvPr id="124" name="TextBox 104">
            <a:extLst>
              <a:ext uri="{FF2B5EF4-FFF2-40B4-BE49-F238E27FC236}">
                <a16:creationId xmlns:a16="http://schemas.microsoft.com/office/drawing/2014/main" id="{D6F178EC-FF5F-448B-BD6A-3992F7F28C8A}"/>
              </a:ext>
            </a:extLst>
          </p:cNvPr>
          <p:cNvSpPr txBox="1"/>
          <p:nvPr/>
        </p:nvSpPr>
        <p:spPr>
          <a:xfrm>
            <a:off x="4309972" y="1793839"/>
            <a:ext cx="89568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(RA = TAI1)</a:t>
            </a:r>
            <a:endParaRPr lang="en-US" sz="825" kern="0" dirty="0">
              <a:latin typeface="Arial"/>
              <a:cs typeface="Arial"/>
            </a:endParaRPr>
          </a:p>
        </p:txBody>
      </p:sp>
      <p:cxnSp>
        <p:nvCxnSpPr>
          <p:cNvPr id="20" name="Straight Connector 19">
            <a:extLst>
              <a:ext uri="{FF2B5EF4-FFF2-40B4-BE49-F238E27FC236}">
                <a16:creationId xmlns:a16="http://schemas.microsoft.com/office/drawing/2014/main" id="{5C2CDEF7-2FD4-46A6-9390-618BE8EF69A2}"/>
              </a:ext>
            </a:extLst>
          </p:cNvPr>
          <p:cNvCxnSpPr/>
          <p:nvPr/>
        </p:nvCxnSpPr>
        <p:spPr>
          <a:xfrm flipV="1">
            <a:off x="1892018" y="3940218"/>
            <a:ext cx="727605" cy="533049"/>
          </a:xfrm>
          <a:prstGeom prst="line">
            <a:avLst/>
          </a:prstGeom>
          <a:ln w="34925"/>
        </p:spPr>
        <p:style>
          <a:lnRef idx="1">
            <a:schemeClr val="dk1"/>
          </a:lnRef>
          <a:fillRef idx="0">
            <a:schemeClr val="dk1"/>
          </a:fillRef>
          <a:effectRef idx="0">
            <a:schemeClr val="dk1"/>
          </a:effectRef>
          <a:fontRef idx="minor">
            <a:schemeClr val="tx1"/>
          </a:fontRef>
        </p:style>
      </p:cxnSp>
      <p:cxnSp>
        <p:nvCxnSpPr>
          <p:cNvPr id="125" name="Straight Connector 124">
            <a:extLst>
              <a:ext uri="{FF2B5EF4-FFF2-40B4-BE49-F238E27FC236}">
                <a16:creationId xmlns:a16="http://schemas.microsoft.com/office/drawing/2014/main" id="{3025EE0F-40E8-402D-AA2E-CE1D9A412499}"/>
              </a:ext>
            </a:extLst>
          </p:cNvPr>
          <p:cNvCxnSpPr>
            <a:cxnSpLocks/>
            <a:stCxn id="118" idx="1"/>
          </p:cNvCxnSpPr>
          <p:nvPr/>
        </p:nvCxnSpPr>
        <p:spPr>
          <a:xfrm>
            <a:off x="1965588" y="3997146"/>
            <a:ext cx="626888" cy="446812"/>
          </a:xfrm>
          <a:prstGeom prst="line">
            <a:avLst/>
          </a:prstGeom>
          <a:ln w="34925"/>
        </p:spPr>
        <p:style>
          <a:lnRef idx="1">
            <a:schemeClr val="dk1"/>
          </a:lnRef>
          <a:fillRef idx="0">
            <a:schemeClr val="dk1"/>
          </a:fillRef>
          <a:effectRef idx="0">
            <a:schemeClr val="dk1"/>
          </a:effectRef>
          <a:fontRef idx="minor">
            <a:schemeClr val="tx1"/>
          </a:fontRef>
        </p:style>
      </p:cxnSp>
      <p:sp>
        <p:nvSpPr>
          <p:cNvPr id="126" name="TextBox 104">
            <a:extLst>
              <a:ext uri="{FF2B5EF4-FFF2-40B4-BE49-F238E27FC236}">
                <a16:creationId xmlns:a16="http://schemas.microsoft.com/office/drawing/2014/main" id="{1C60918C-F662-4752-BFD4-13B2521972E5}"/>
              </a:ext>
            </a:extLst>
          </p:cNvPr>
          <p:cNvSpPr txBox="1"/>
          <p:nvPr/>
        </p:nvSpPr>
        <p:spPr>
          <a:xfrm>
            <a:off x="1839054" y="3294502"/>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TAI2</a:t>
            </a:r>
            <a:endParaRPr lang="en-US" sz="825" kern="0" dirty="0">
              <a:solidFill>
                <a:srgbClr val="C00000"/>
              </a:solidFill>
              <a:latin typeface="Arial"/>
              <a:cs typeface="Arial"/>
            </a:endParaRPr>
          </a:p>
        </p:txBody>
      </p:sp>
      <p:sp>
        <p:nvSpPr>
          <p:cNvPr id="128" name="TextBox 104">
            <a:extLst>
              <a:ext uri="{FF2B5EF4-FFF2-40B4-BE49-F238E27FC236}">
                <a16:creationId xmlns:a16="http://schemas.microsoft.com/office/drawing/2014/main" id="{2E037D72-8469-4417-9DB6-388F1FBFC1E9}"/>
              </a:ext>
            </a:extLst>
          </p:cNvPr>
          <p:cNvSpPr txBox="1"/>
          <p:nvPr/>
        </p:nvSpPr>
        <p:spPr>
          <a:xfrm>
            <a:off x="2479473" y="3330925"/>
            <a:ext cx="153545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SR + TAI2</a:t>
            </a:r>
            <a:endParaRPr lang="en-US" sz="825" kern="0" dirty="0">
              <a:latin typeface="Arial"/>
              <a:cs typeface="Arial"/>
            </a:endParaRPr>
          </a:p>
        </p:txBody>
      </p:sp>
      <p:sp>
        <p:nvSpPr>
          <p:cNvPr id="129" name="TextBox 104">
            <a:extLst>
              <a:ext uri="{FF2B5EF4-FFF2-40B4-BE49-F238E27FC236}">
                <a16:creationId xmlns:a16="http://schemas.microsoft.com/office/drawing/2014/main" id="{A3C219E2-2E9C-41C8-BE79-49682748BD23}"/>
              </a:ext>
            </a:extLst>
          </p:cNvPr>
          <p:cNvSpPr txBox="1"/>
          <p:nvPr/>
        </p:nvSpPr>
        <p:spPr>
          <a:xfrm>
            <a:off x="4396562" y="3522700"/>
            <a:ext cx="89568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(RA = TAI1)</a:t>
            </a:r>
            <a:endParaRPr lang="en-US" sz="825" kern="0" dirty="0">
              <a:latin typeface="Arial"/>
              <a:cs typeface="Arial"/>
            </a:endParaRPr>
          </a:p>
        </p:txBody>
      </p:sp>
      <p:sp>
        <p:nvSpPr>
          <p:cNvPr id="121" name="TextBox 104">
            <a:extLst>
              <a:ext uri="{FF2B5EF4-FFF2-40B4-BE49-F238E27FC236}">
                <a16:creationId xmlns:a16="http://schemas.microsoft.com/office/drawing/2014/main" id="{4F35CDFE-9D22-493B-AECD-FA63F7345342}"/>
              </a:ext>
            </a:extLst>
          </p:cNvPr>
          <p:cNvSpPr txBox="1"/>
          <p:nvPr/>
        </p:nvSpPr>
        <p:spPr>
          <a:xfrm>
            <a:off x="502011" y="3652225"/>
            <a:ext cx="251866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De-register ?? UE misbehavior)</a:t>
            </a:r>
            <a:endParaRPr lang="en-US" sz="825" kern="0" dirty="0">
              <a:latin typeface="Arial"/>
              <a:cs typeface="Arial"/>
            </a:endParaRPr>
          </a:p>
        </p:txBody>
      </p:sp>
      <p:sp>
        <p:nvSpPr>
          <p:cNvPr id="130" name="Text Placeholder 7">
            <a:extLst>
              <a:ext uri="{FF2B5EF4-FFF2-40B4-BE49-F238E27FC236}">
                <a16:creationId xmlns:a16="http://schemas.microsoft.com/office/drawing/2014/main" id="{292D1376-8A16-488D-8587-D14567AF93C6}"/>
              </a:ext>
            </a:extLst>
          </p:cNvPr>
          <p:cNvSpPr txBox="1">
            <a:spLocks/>
          </p:cNvSpPr>
          <p:nvPr/>
        </p:nvSpPr>
        <p:spPr>
          <a:xfrm>
            <a:off x="5076056" y="1080000"/>
            <a:ext cx="3650344" cy="3560400"/>
          </a:xfrm>
          <a:prstGeom prst="rect">
            <a:avLst/>
          </a:prstGeom>
        </p:spPr>
        <p:txBody>
          <a:bodyPr lIns="0" tIns="0" rIns="0" bIns="0" anchor="t"/>
          <a:lstStyle>
            <a:lvl1pPr marL="230400" indent="-230400" algn="l" defTabSz="914400" rtl="0" eaLnBrk="1" latinLnBrk="0" hangingPunct="1">
              <a:spcBef>
                <a:spcPts val="0"/>
              </a:spcBef>
              <a:spcAft>
                <a:spcPts val="600"/>
              </a:spcAft>
              <a:buFont typeface="Arial" panose="020B0604020202020204" pitchFamily="34" charset="0"/>
              <a:buChar char="•"/>
              <a:defRPr sz="1600" kern="1200">
                <a:solidFill>
                  <a:schemeClr val="tx2"/>
                </a:solidFill>
                <a:latin typeface="+mn-lt"/>
                <a:ea typeface="+mn-ea"/>
                <a:cs typeface="+mn-cs"/>
              </a:defRPr>
            </a:lvl1pPr>
            <a:lvl2pPr marL="460800" indent="-230400" algn="l" defTabSz="914400" rtl="0" eaLnBrk="1" latinLnBrk="0" hangingPunct="1">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691200" indent="-228600" algn="l" defTabSz="914400" rtl="0" eaLnBrk="1" latinLnBrk="0" hangingPunct="1">
              <a:spcBef>
                <a:spcPts val="0"/>
              </a:spcBef>
              <a:spcAft>
                <a:spcPts val="600"/>
              </a:spcAft>
              <a:buFont typeface="Arial" panose="020B0604020202020204" pitchFamily="34" charset="0"/>
              <a:buChar char="•"/>
              <a:defRPr sz="1200" kern="1200">
                <a:solidFill>
                  <a:schemeClr val="tx2"/>
                </a:solidFill>
                <a:latin typeface="+mn-lt"/>
                <a:ea typeface="+mn-ea"/>
                <a:cs typeface="+mn-cs"/>
              </a:defRPr>
            </a:lvl3pPr>
            <a:lvl4pPr marL="921600" indent="-228600" algn="l" defTabSz="914400" rtl="0" eaLnBrk="1" latinLnBrk="0" hangingPunct="1">
              <a:spcBef>
                <a:spcPts val="0"/>
              </a:spcBef>
              <a:spcAft>
                <a:spcPts val="600"/>
              </a:spcAft>
              <a:buFont typeface="Arial" panose="020B0604020202020204" pitchFamily="34" charset="0"/>
              <a:buChar char="–"/>
              <a:defRPr sz="1000" kern="1200">
                <a:solidFill>
                  <a:schemeClr val="tx2"/>
                </a:solidFill>
                <a:latin typeface="+mn-lt"/>
                <a:ea typeface="+mn-ea"/>
                <a:cs typeface="+mn-cs"/>
              </a:defRPr>
            </a:lvl4pPr>
            <a:lvl5pPr marL="1152000" indent="-228600" algn="l" defTabSz="914400" rtl="0" eaLnBrk="1" latinLnBrk="0" hangingPunct="1">
              <a:spcBef>
                <a:spcPts val="0"/>
              </a:spcBef>
              <a:spcAft>
                <a:spcPts val="600"/>
              </a:spcAft>
              <a:buFont typeface="Arial" panose="020B0604020202020204" pitchFamily="34" charset="0"/>
              <a:buChar char="•"/>
              <a:defRPr sz="900" kern="1200">
                <a:solidFill>
                  <a:schemeClr val="tx2"/>
                </a:solidFill>
                <a:latin typeface="+mn-lt"/>
                <a:ea typeface="+mn-ea"/>
                <a:cs typeface="+mn-cs"/>
              </a:defRPr>
            </a:lvl5pPr>
            <a:lvl6pPr marL="1382400" indent="-228600" algn="l" defTabSz="914400" rtl="0" eaLnBrk="1" latinLnBrk="0" hangingPunct="1">
              <a:spcBef>
                <a:spcPts val="0"/>
              </a:spcBef>
              <a:spcAft>
                <a:spcPts val="600"/>
              </a:spcAft>
              <a:buFont typeface="Nokia Pure Text" panose="020B0503020202020204" pitchFamily="34" charset="0"/>
              <a:buChar char="‒"/>
              <a:defRPr sz="800" kern="1200" baseline="0">
                <a:solidFill>
                  <a:schemeClr val="tx2"/>
                </a:solidFill>
                <a:latin typeface="+mn-lt"/>
                <a:ea typeface="+mn-ea"/>
                <a:cs typeface="+mn-cs"/>
              </a:defRPr>
            </a:lvl6pPr>
            <a:lvl7pPr marL="1612800" indent="-228600" algn="l" defTabSz="914400" rtl="0" eaLnBrk="1" latinLnBrk="0" hangingPunct="1">
              <a:spcBef>
                <a:spcPts val="0"/>
              </a:spcBef>
              <a:spcAft>
                <a:spcPts val="600"/>
              </a:spcAft>
              <a:buFont typeface="Arial" panose="020B0604020202020204" pitchFamily="34" charset="0"/>
              <a:buChar char="•"/>
              <a:defRPr sz="700" kern="1200">
                <a:solidFill>
                  <a:schemeClr val="tx2"/>
                </a:solidFill>
                <a:latin typeface="+mn-lt"/>
                <a:ea typeface="+mn-ea"/>
                <a:cs typeface="+mn-cs"/>
              </a:defRPr>
            </a:lvl7pPr>
            <a:lvl8pPr marL="1843200" indent="-228600" algn="l" defTabSz="914400" rtl="0" eaLnBrk="1" latinLnBrk="0" hangingPunct="1">
              <a:spcBef>
                <a:spcPts val="0"/>
              </a:spcBef>
              <a:spcAft>
                <a:spcPts val="600"/>
              </a:spcAft>
              <a:buFont typeface="Arial" panose="020B0604020202020204" pitchFamily="34" charset="0"/>
              <a:buChar char="•"/>
              <a:defRPr sz="600" kern="1200">
                <a:solidFill>
                  <a:schemeClr val="tx2"/>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a:t>We need to understand what happens in following case</a:t>
            </a:r>
            <a:endParaRPr lang="fr-FR" dirty="0"/>
          </a:p>
          <a:p>
            <a:r>
              <a:rPr lang="en-GB" dirty="0"/>
              <a:t>A UE registers via a N3WIF1 and gets a registration area = TAI1</a:t>
            </a:r>
            <a:endParaRPr lang="fr-FR" dirty="0"/>
          </a:p>
          <a:p>
            <a:r>
              <a:rPr lang="en-GB" dirty="0"/>
              <a:t>N3IWF1 fails; the UE detects this via DPD (IKE)</a:t>
            </a:r>
            <a:endParaRPr lang="fr-FR" dirty="0"/>
          </a:p>
          <a:p>
            <a:r>
              <a:rPr lang="en-GB" dirty="0"/>
              <a:t>The UE issues a Service Request via another N3IWF2 </a:t>
            </a:r>
            <a:endParaRPr lang="fr-FR" dirty="0"/>
          </a:p>
          <a:p>
            <a:r>
              <a:rPr lang="en-GB" dirty="0"/>
              <a:t>If N3IWF2 is associated with a different TAI2 (so the UE issues a service Request outside of its registration area) then the AMF considers this as an UE error</a:t>
            </a:r>
            <a:endParaRPr lang="fr-FR" dirty="0"/>
          </a:p>
          <a:p>
            <a:pPr marL="229870" indent="-229870"/>
            <a:endParaRPr lang="en-GB" dirty="0"/>
          </a:p>
        </p:txBody>
      </p:sp>
      <p:sp>
        <p:nvSpPr>
          <p:cNvPr id="131" name="TextBox 130">
            <a:extLst>
              <a:ext uri="{FF2B5EF4-FFF2-40B4-BE49-F238E27FC236}">
                <a16:creationId xmlns:a16="http://schemas.microsoft.com/office/drawing/2014/main" id="{D5C8C562-FE1E-4704-BBCC-C83A31C98653}"/>
              </a:ext>
            </a:extLst>
          </p:cNvPr>
          <p:cNvSpPr txBox="1"/>
          <p:nvPr/>
        </p:nvSpPr>
        <p:spPr>
          <a:xfrm>
            <a:off x="0" y="3068451"/>
            <a:ext cx="221613" cy="330072"/>
          </a:xfrm>
          <a:prstGeom prst="rect">
            <a:avLst/>
          </a:prstGeom>
          <a:noFill/>
        </p:spPr>
        <p:txBody>
          <a:bodyPr wrap="square" lIns="72000" tIns="72000" rIns="72000" bIns="72000" rtlCol="0">
            <a:spAutoFit/>
          </a:bodyPr>
          <a:lstStyle/>
          <a:p>
            <a:pPr defTabSz="360000">
              <a:spcAft>
                <a:spcPts val="600"/>
              </a:spcAft>
              <a:tabLst>
                <a:tab pos="360000" algn="l"/>
              </a:tabLst>
            </a:pPr>
            <a:r>
              <a:rPr lang="fr-FR" sz="1200" dirty="0">
                <a:solidFill>
                  <a:schemeClr val="tx2"/>
                </a:solidFill>
                <a:latin typeface="+mn-lt"/>
              </a:rPr>
              <a:t>B</a:t>
            </a:r>
          </a:p>
        </p:txBody>
      </p:sp>
    </p:spTree>
    <p:extLst>
      <p:ext uri="{BB962C8B-B14F-4D97-AF65-F5344CB8AC3E}">
        <p14:creationId xmlns:p14="http://schemas.microsoft.com/office/powerpoint/2010/main" val="2376949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94E2FE-3032-4BC7-915B-2994D5BA50EA}"/>
              </a:ext>
            </a:extLst>
          </p:cNvPr>
          <p:cNvSpPr>
            <a:spLocks noGrp="1"/>
          </p:cNvSpPr>
          <p:nvPr>
            <p:ph type="body" sz="quarter" idx="11"/>
          </p:nvPr>
        </p:nvSpPr>
        <p:spPr/>
        <p:txBody>
          <a:bodyPr/>
          <a:lstStyle/>
          <a:p>
            <a:r>
              <a:rPr lang="fr-FR" dirty="0"/>
              <a:t>N3SLICE and W-AGF: </a:t>
            </a:r>
            <a:r>
              <a:rPr lang="en-GB" dirty="0"/>
              <a:t>Different TAI in different W-AGF </a:t>
            </a:r>
          </a:p>
          <a:p>
            <a:endParaRPr lang="en-IE" dirty="0"/>
          </a:p>
        </p:txBody>
      </p:sp>
      <p:sp>
        <p:nvSpPr>
          <p:cNvPr id="6" name="Text Placeholder 1">
            <a:extLst>
              <a:ext uri="{FF2B5EF4-FFF2-40B4-BE49-F238E27FC236}">
                <a16:creationId xmlns:a16="http://schemas.microsoft.com/office/drawing/2014/main" id="{A5C2AB8C-42C0-4748-BDEC-2AD1929ED327}"/>
              </a:ext>
            </a:extLst>
          </p:cNvPr>
          <p:cNvSpPr txBox="1">
            <a:spLocks/>
          </p:cNvSpPr>
          <p:nvPr/>
        </p:nvSpPr>
        <p:spPr>
          <a:xfrm>
            <a:off x="417600" y="590400"/>
            <a:ext cx="8308800" cy="309600"/>
          </a:xfrm>
          <a:prstGeom prst="rect">
            <a:avLst/>
          </a:prstGeom>
        </p:spPr>
        <p:txBody>
          <a:bodyPr lIns="0" tIns="0" rIns="0" bIns="0" anchor="t"/>
          <a:lstStyle>
            <a:lvl1pPr marL="0" indent="0" algn="l" defTabSz="914400" rtl="0" eaLnBrk="1" latinLnBrk="0" hangingPunct="1">
              <a:spcBef>
                <a:spcPct val="20000"/>
              </a:spcBef>
              <a:buFont typeface="Arial" panose="020B0604020202020204" pitchFamily="34" charset="0"/>
              <a:buNone/>
              <a:defRPr sz="2000" kern="1200" baseline="0">
                <a:solidFill>
                  <a:schemeClr val="tx1"/>
                </a:solidFill>
                <a:latin typeface="+mj-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dirty="0">
              <a:solidFill>
                <a:schemeClr val="bg2"/>
              </a:solidFill>
            </a:endParaRPr>
          </a:p>
        </p:txBody>
      </p:sp>
      <p:sp>
        <p:nvSpPr>
          <p:cNvPr id="2" name="Rectangle 2">
            <a:extLst>
              <a:ext uri="{FF2B5EF4-FFF2-40B4-BE49-F238E27FC236}">
                <a16:creationId xmlns:a16="http://schemas.microsoft.com/office/drawing/2014/main" id="{DFF63FB8-1E5B-4188-BCCA-C0D33E904574}"/>
              </a:ext>
            </a:extLst>
          </p:cNvPr>
          <p:cNvSpPr>
            <a:spLocks noChangeArrowheads="1"/>
          </p:cNvSpPr>
          <p:nvPr/>
        </p:nvSpPr>
        <p:spPr bwMode="auto">
          <a:xfrm>
            <a:off x="511672" y="1393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 name="Text Placeholder 6">
            <a:extLst>
              <a:ext uri="{FF2B5EF4-FFF2-40B4-BE49-F238E27FC236}">
                <a16:creationId xmlns:a16="http://schemas.microsoft.com/office/drawing/2014/main" id="{4CE46EC0-A48C-41A6-8134-8E7AA1C09E07}"/>
              </a:ext>
            </a:extLst>
          </p:cNvPr>
          <p:cNvSpPr>
            <a:spLocks noGrp="1"/>
          </p:cNvSpPr>
          <p:nvPr>
            <p:ph type="body" sz="quarter" idx="12"/>
          </p:nvPr>
        </p:nvSpPr>
        <p:spPr>
          <a:xfrm>
            <a:off x="208800" y="664408"/>
            <a:ext cx="8726400" cy="347445"/>
          </a:xfrm>
        </p:spPr>
        <p:txBody>
          <a:bodyPr/>
          <a:lstStyle/>
          <a:p>
            <a:r>
              <a:rPr lang="fr-FR" dirty="0"/>
              <a:t>A RG can </a:t>
            </a:r>
            <a:r>
              <a:rPr lang="fr-FR" dirty="0" err="1"/>
              <a:t>access</a:t>
            </a:r>
            <a:r>
              <a:rPr lang="fr-FR" dirty="0"/>
              <a:t> a </a:t>
            </a:r>
            <a:r>
              <a:rPr lang="fr-FR" dirty="0" err="1"/>
              <a:t>very</a:t>
            </a:r>
            <a:r>
              <a:rPr lang="fr-FR" dirty="0"/>
              <a:t> </a:t>
            </a:r>
            <a:r>
              <a:rPr lang="fr-FR" dirty="0" err="1"/>
              <a:t>limited</a:t>
            </a:r>
            <a:r>
              <a:rPr lang="fr-FR" dirty="0"/>
              <a:t> </a:t>
            </a:r>
            <a:r>
              <a:rPr lang="fr-FR" dirty="0" err="1"/>
              <a:t>number</a:t>
            </a:r>
            <a:r>
              <a:rPr lang="fr-FR" dirty="0"/>
              <a:t> of W-AGF</a:t>
            </a:r>
          </a:p>
        </p:txBody>
      </p:sp>
      <p:sp>
        <p:nvSpPr>
          <p:cNvPr id="44" name="Freeform 3">
            <a:extLst>
              <a:ext uri="{FF2B5EF4-FFF2-40B4-BE49-F238E27FC236}">
                <a16:creationId xmlns:a16="http://schemas.microsoft.com/office/drawing/2014/main" id="{61959CDF-3ACF-48FA-9ED3-69A53897B9B7}"/>
              </a:ext>
            </a:extLst>
          </p:cNvPr>
          <p:cNvSpPr>
            <a:spLocks/>
          </p:cNvSpPr>
          <p:nvPr/>
        </p:nvSpPr>
        <p:spPr bwMode="auto">
          <a:xfrm>
            <a:off x="2425710" y="1560618"/>
            <a:ext cx="1302901" cy="47462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chemeClr val="accent5">
              <a:lumMod val="40000"/>
              <a:lumOff val="60000"/>
            </a:schemeClr>
          </a:solidFill>
          <a:ln>
            <a:noFill/>
          </a:ln>
        </p:spPr>
        <p:txBody>
          <a:bodyPr/>
          <a:lstStyle/>
          <a:p>
            <a:endParaRPr lang="fr-FR"/>
          </a:p>
        </p:txBody>
      </p:sp>
      <p:cxnSp>
        <p:nvCxnSpPr>
          <p:cNvPr id="48" name="Straight Connector 117">
            <a:extLst>
              <a:ext uri="{FF2B5EF4-FFF2-40B4-BE49-F238E27FC236}">
                <a16:creationId xmlns:a16="http://schemas.microsoft.com/office/drawing/2014/main" id="{34BF9292-DEBF-4F77-9A83-BD4661D609B0}"/>
              </a:ext>
            </a:extLst>
          </p:cNvPr>
          <p:cNvCxnSpPr>
            <a:cxnSpLocks/>
          </p:cNvCxnSpPr>
          <p:nvPr/>
        </p:nvCxnSpPr>
        <p:spPr>
          <a:xfrm>
            <a:off x="333355" y="1827513"/>
            <a:ext cx="1923202" cy="26460"/>
          </a:xfrm>
          <a:prstGeom prst="line">
            <a:avLst/>
          </a:prstGeom>
          <a:ln/>
        </p:spPr>
        <p:style>
          <a:lnRef idx="1">
            <a:schemeClr val="accent2"/>
          </a:lnRef>
          <a:fillRef idx="0">
            <a:schemeClr val="accent2"/>
          </a:fillRef>
          <a:effectRef idx="0">
            <a:schemeClr val="accent2"/>
          </a:effectRef>
          <a:fontRef idx="minor">
            <a:schemeClr val="tx1"/>
          </a:fontRef>
        </p:style>
      </p:cxnSp>
      <p:sp>
        <p:nvSpPr>
          <p:cNvPr id="51" name="Rounded Rectangle 72">
            <a:extLst>
              <a:ext uri="{FF2B5EF4-FFF2-40B4-BE49-F238E27FC236}">
                <a16:creationId xmlns:a16="http://schemas.microsoft.com/office/drawing/2014/main" id="{33E69F47-FF23-4615-870B-E57A8975EBAE}"/>
              </a:ext>
            </a:extLst>
          </p:cNvPr>
          <p:cNvSpPr/>
          <p:nvPr/>
        </p:nvSpPr>
        <p:spPr>
          <a:xfrm>
            <a:off x="3760752" y="1435075"/>
            <a:ext cx="548975" cy="552775"/>
          </a:xfrm>
          <a:prstGeom prst="roundRect">
            <a:avLst>
              <a:gd name="adj" fmla="val 0"/>
            </a:avLst>
          </a:prstGeom>
          <a:solidFill>
            <a:srgbClr val="FFFF99"/>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350" b="1" kern="0" dirty="0">
                <a:solidFill>
                  <a:srgbClr val="3C3C3C"/>
                </a:solidFill>
                <a:latin typeface="Arial"/>
                <a:cs typeface="Arial"/>
              </a:rPr>
              <a:t>AMF</a:t>
            </a:r>
          </a:p>
        </p:txBody>
      </p:sp>
      <p:sp>
        <p:nvSpPr>
          <p:cNvPr id="60" name="Rectangle 71">
            <a:extLst>
              <a:ext uri="{FF2B5EF4-FFF2-40B4-BE49-F238E27FC236}">
                <a16:creationId xmlns:a16="http://schemas.microsoft.com/office/drawing/2014/main" id="{66048465-4F92-426B-858D-35B488F50EC2}"/>
              </a:ext>
            </a:extLst>
          </p:cNvPr>
          <p:cNvSpPr/>
          <p:nvPr/>
        </p:nvSpPr>
        <p:spPr>
          <a:xfrm>
            <a:off x="1921667" y="1609401"/>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WAGF1</a:t>
            </a:r>
            <a:endParaRPr lang="en-US" sz="1200" b="1" kern="0" dirty="0">
              <a:solidFill>
                <a:srgbClr val="C00000"/>
              </a:solidFill>
              <a:latin typeface="Arial"/>
              <a:cs typeface="Arial"/>
            </a:endParaRPr>
          </a:p>
        </p:txBody>
      </p:sp>
      <p:sp>
        <p:nvSpPr>
          <p:cNvPr id="86" name="Text Placeholder 4">
            <a:extLst>
              <a:ext uri="{FF2B5EF4-FFF2-40B4-BE49-F238E27FC236}">
                <a16:creationId xmlns:a16="http://schemas.microsoft.com/office/drawing/2014/main" id="{DC834D33-9F2B-4B16-AA59-C33A15DAA7D0}"/>
              </a:ext>
            </a:extLst>
          </p:cNvPr>
          <p:cNvSpPr txBox="1">
            <a:spLocks/>
          </p:cNvSpPr>
          <p:nvPr/>
        </p:nvSpPr>
        <p:spPr>
          <a:xfrm>
            <a:off x="5804549" y="1087358"/>
            <a:ext cx="3268469" cy="3560400"/>
          </a:xfrm>
          <a:prstGeom prst="rect">
            <a:avLst/>
          </a:prstGeom>
        </p:spPr>
        <p:txBody>
          <a:bodyPr lIns="0" tIns="0" rIns="0" bIns="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6150" lvl="1"/>
            <a:endParaRPr lang="en-GB" sz="1400" dirty="0"/>
          </a:p>
        </p:txBody>
      </p:sp>
      <p:sp>
        <p:nvSpPr>
          <p:cNvPr id="95" name="TextBox 94">
            <a:extLst>
              <a:ext uri="{FF2B5EF4-FFF2-40B4-BE49-F238E27FC236}">
                <a16:creationId xmlns:a16="http://schemas.microsoft.com/office/drawing/2014/main" id="{3C2A5871-4F17-4FB1-9D2F-EFBCF881224D}"/>
              </a:ext>
            </a:extLst>
          </p:cNvPr>
          <p:cNvSpPr txBox="1"/>
          <p:nvPr/>
        </p:nvSpPr>
        <p:spPr>
          <a:xfrm>
            <a:off x="30566" y="1255724"/>
            <a:ext cx="858159" cy="514738"/>
          </a:xfrm>
          <a:prstGeom prst="rect">
            <a:avLst/>
          </a:prstGeom>
          <a:noFill/>
        </p:spPr>
        <p:txBody>
          <a:bodyPr wrap="square" lIns="72000" tIns="72000" rIns="72000" bIns="72000" rtlCol="0">
            <a:spAutoFit/>
          </a:bodyPr>
          <a:lstStyle/>
          <a:p>
            <a:pPr defTabSz="360000">
              <a:spcAft>
                <a:spcPts val="600"/>
              </a:spcAft>
              <a:tabLst>
                <a:tab pos="360000" algn="l"/>
              </a:tabLst>
            </a:pPr>
            <a:r>
              <a:rPr lang="fr-FR" sz="1200" dirty="0">
                <a:solidFill>
                  <a:schemeClr val="tx2"/>
                </a:solidFill>
                <a:latin typeface="+mn-lt"/>
              </a:rPr>
              <a:t>Urban area</a:t>
            </a:r>
          </a:p>
        </p:txBody>
      </p:sp>
      <p:cxnSp>
        <p:nvCxnSpPr>
          <p:cNvPr id="106" name="Straight Arrow Connector 105">
            <a:extLst>
              <a:ext uri="{FF2B5EF4-FFF2-40B4-BE49-F238E27FC236}">
                <a16:creationId xmlns:a16="http://schemas.microsoft.com/office/drawing/2014/main" id="{43E8AE59-E915-4B61-86C0-05694AEF9CFE}"/>
              </a:ext>
            </a:extLst>
          </p:cNvPr>
          <p:cNvCxnSpPr>
            <a:cxnSpLocks/>
            <a:endCxn id="60" idx="1"/>
          </p:cNvCxnSpPr>
          <p:nvPr/>
        </p:nvCxnSpPr>
        <p:spPr>
          <a:xfrm>
            <a:off x="1257660" y="1870037"/>
            <a:ext cx="664007" cy="308"/>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14" name="TextBox 104">
            <a:extLst>
              <a:ext uri="{FF2B5EF4-FFF2-40B4-BE49-F238E27FC236}">
                <a16:creationId xmlns:a16="http://schemas.microsoft.com/office/drawing/2014/main" id="{AD07DBFB-9375-49D0-9DCF-AE22A98663D6}"/>
              </a:ext>
            </a:extLst>
          </p:cNvPr>
          <p:cNvSpPr txBox="1"/>
          <p:nvPr/>
        </p:nvSpPr>
        <p:spPr>
          <a:xfrm>
            <a:off x="1168198" y="1641263"/>
            <a:ext cx="778446"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a:t>
            </a:r>
            <a:endParaRPr lang="en-US" sz="825" kern="0" dirty="0">
              <a:latin typeface="Arial"/>
              <a:cs typeface="Arial"/>
            </a:endParaRPr>
          </a:p>
        </p:txBody>
      </p:sp>
      <p:cxnSp>
        <p:nvCxnSpPr>
          <p:cNvPr id="84" name="Straight Arrow Connector 83">
            <a:extLst>
              <a:ext uri="{FF2B5EF4-FFF2-40B4-BE49-F238E27FC236}">
                <a16:creationId xmlns:a16="http://schemas.microsoft.com/office/drawing/2014/main" id="{2F696EE1-9A2F-4744-A827-EF82609921B8}"/>
              </a:ext>
            </a:extLst>
          </p:cNvPr>
          <p:cNvCxnSpPr>
            <a:cxnSpLocks/>
          </p:cNvCxnSpPr>
          <p:nvPr/>
        </p:nvCxnSpPr>
        <p:spPr>
          <a:xfrm flipV="1">
            <a:off x="2533172" y="1739811"/>
            <a:ext cx="1257334" cy="17705"/>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46" name="TextBox 104">
            <a:extLst>
              <a:ext uri="{FF2B5EF4-FFF2-40B4-BE49-F238E27FC236}">
                <a16:creationId xmlns:a16="http://schemas.microsoft.com/office/drawing/2014/main" id="{7D21EED6-3E13-4F56-B47B-2FE2375F750B}"/>
              </a:ext>
            </a:extLst>
          </p:cNvPr>
          <p:cNvSpPr txBox="1"/>
          <p:nvPr/>
        </p:nvSpPr>
        <p:spPr>
          <a:xfrm>
            <a:off x="1932799" y="1613146"/>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TAI1</a:t>
            </a:r>
            <a:endParaRPr lang="en-US" sz="825" kern="0" dirty="0">
              <a:solidFill>
                <a:srgbClr val="C00000"/>
              </a:solidFill>
              <a:latin typeface="Arial"/>
              <a:cs typeface="Arial"/>
            </a:endParaRPr>
          </a:p>
        </p:txBody>
      </p:sp>
      <p:sp>
        <p:nvSpPr>
          <p:cNvPr id="85" name="TextBox 104">
            <a:extLst>
              <a:ext uri="{FF2B5EF4-FFF2-40B4-BE49-F238E27FC236}">
                <a16:creationId xmlns:a16="http://schemas.microsoft.com/office/drawing/2014/main" id="{B423F974-AA61-4E00-9F89-6ED1AA3E0F6D}"/>
              </a:ext>
            </a:extLst>
          </p:cNvPr>
          <p:cNvSpPr txBox="1"/>
          <p:nvPr/>
        </p:nvSpPr>
        <p:spPr>
          <a:xfrm>
            <a:off x="2523644" y="1518932"/>
            <a:ext cx="153545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 TAI1</a:t>
            </a:r>
            <a:endParaRPr lang="en-US" sz="825" kern="0" dirty="0">
              <a:latin typeface="Arial"/>
              <a:cs typeface="Arial"/>
            </a:endParaRPr>
          </a:p>
        </p:txBody>
      </p:sp>
      <p:cxnSp>
        <p:nvCxnSpPr>
          <p:cNvPr id="93" name="Straight Arrow Connector 92">
            <a:extLst>
              <a:ext uri="{FF2B5EF4-FFF2-40B4-BE49-F238E27FC236}">
                <a16:creationId xmlns:a16="http://schemas.microsoft.com/office/drawing/2014/main" id="{F6604058-6CFF-4012-B7CE-27B3FA1EF3B2}"/>
              </a:ext>
            </a:extLst>
          </p:cNvPr>
          <p:cNvCxnSpPr>
            <a:cxnSpLocks/>
          </p:cNvCxnSpPr>
          <p:nvPr/>
        </p:nvCxnSpPr>
        <p:spPr>
          <a:xfrm flipH="1">
            <a:off x="1207952" y="1958423"/>
            <a:ext cx="2520659" cy="48190"/>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98" name="TextBox 104">
            <a:extLst>
              <a:ext uri="{FF2B5EF4-FFF2-40B4-BE49-F238E27FC236}">
                <a16:creationId xmlns:a16="http://schemas.microsoft.com/office/drawing/2014/main" id="{2EB66631-2EFF-457C-8B70-FF5779D4FEDD}"/>
              </a:ext>
            </a:extLst>
          </p:cNvPr>
          <p:cNvSpPr txBox="1"/>
          <p:nvPr/>
        </p:nvSpPr>
        <p:spPr>
          <a:xfrm>
            <a:off x="1399475" y="2153775"/>
            <a:ext cx="251866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Accept (RA = TAI1)</a:t>
            </a:r>
            <a:endParaRPr lang="en-US" sz="825" kern="0" dirty="0">
              <a:latin typeface="Arial"/>
              <a:cs typeface="Arial"/>
            </a:endParaRPr>
          </a:p>
        </p:txBody>
      </p:sp>
      <p:sp>
        <p:nvSpPr>
          <p:cNvPr id="104" name="Freeform 3">
            <a:extLst>
              <a:ext uri="{FF2B5EF4-FFF2-40B4-BE49-F238E27FC236}">
                <a16:creationId xmlns:a16="http://schemas.microsoft.com/office/drawing/2014/main" id="{FAE1878D-89CD-4322-9DA4-971CFEB8EDC5}"/>
              </a:ext>
            </a:extLst>
          </p:cNvPr>
          <p:cNvSpPr>
            <a:spLocks/>
          </p:cNvSpPr>
          <p:nvPr/>
        </p:nvSpPr>
        <p:spPr bwMode="auto">
          <a:xfrm>
            <a:off x="366144" y="3454710"/>
            <a:ext cx="2196494" cy="64626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rgbClr val="FFCCCC"/>
          </a:solidFill>
          <a:ln>
            <a:solidFill>
              <a:srgbClr val="C00000"/>
            </a:solidFill>
          </a:ln>
        </p:spPr>
        <p:txBody>
          <a:bodyPr/>
          <a:lstStyle/>
          <a:p>
            <a:endParaRPr lang="fr-FR"/>
          </a:p>
        </p:txBody>
      </p:sp>
      <p:sp>
        <p:nvSpPr>
          <p:cNvPr id="105" name="Freeform 3">
            <a:extLst>
              <a:ext uri="{FF2B5EF4-FFF2-40B4-BE49-F238E27FC236}">
                <a16:creationId xmlns:a16="http://schemas.microsoft.com/office/drawing/2014/main" id="{83497EA0-FDAC-431D-9AE3-1E88CB36D957}"/>
              </a:ext>
            </a:extLst>
          </p:cNvPr>
          <p:cNvSpPr>
            <a:spLocks/>
          </p:cNvSpPr>
          <p:nvPr/>
        </p:nvSpPr>
        <p:spPr bwMode="auto">
          <a:xfrm>
            <a:off x="2900764" y="3603478"/>
            <a:ext cx="1302901" cy="474625"/>
          </a:xfrm>
          <a:custGeom>
            <a:avLst/>
            <a:gdLst>
              <a:gd name="T0" fmla="*/ 2147483647 w 5299"/>
              <a:gd name="T1" fmla="*/ 2147483647 h 2005"/>
              <a:gd name="T2" fmla="*/ 2147483647 w 5299"/>
              <a:gd name="T3" fmla="*/ 2147483647 h 2005"/>
              <a:gd name="T4" fmla="*/ 2147483647 w 5299"/>
              <a:gd name="T5" fmla="*/ 2147483647 h 2005"/>
              <a:gd name="T6" fmla="*/ 2147483647 w 5299"/>
              <a:gd name="T7" fmla="*/ 2147483647 h 2005"/>
              <a:gd name="T8" fmla="*/ 2147483647 w 5299"/>
              <a:gd name="T9" fmla="*/ 2147483647 h 2005"/>
              <a:gd name="T10" fmla="*/ 2147483647 w 5299"/>
              <a:gd name="T11" fmla="*/ 2147483647 h 2005"/>
              <a:gd name="T12" fmla="*/ 2147483647 w 5299"/>
              <a:gd name="T13" fmla="*/ 2147483647 h 2005"/>
              <a:gd name="T14" fmla="*/ 2147483647 w 5299"/>
              <a:gd name="T15" fmla="*/ 2147483647 h 2005"/>
              <a:gd name="T16" fmla="*/ 2147483647 w 5299"/>
              <a:gd name="T17" fmla="*/ 2147483647 h 2005"/>
              <a:gd name="T18" fmla="*/ 2147483647 w 5299"/>
              <a:gd name="T19" fmla="*/ 2147483647 h 2005"/>
              <a:gd name="T20" fmla="*/ 2147483647 w 5299"/>
              <a:gd name="T21" fmla="*/ 2147483647 h 2005"/>
              <a:gd name="T22" fmla="*/ 0 w 5299"/>
              <a:gd name="T23" fmla="*/ 2147483647 h 2005"/>
              <a:gd name="T24" fmla="*/ 2147483647 w 5299"/>
              <a:gd name="T25" fmla="*/ 2147483647 h 2005"/>
              <a:gd name="T26" fmla="*/ 2147483647 w 5299"/>
              <a:gd name="T27" fmla="*/ 2147483647 h 2005"/>
              <a:gd name="T28" fmla="*/ 2147483647 w 5299"/>
              <a:gd name="T29" fmla="*/ 2147483647 h 2005"/>
              <a:gd name="T30" fmla="*/ 2147483647 w 5299"/>
              <a:gd name="T31" fmla="*/ 2147483647 h 2005"/>
              <a:gd name="T32" fmla="*/ 2147483647 w 5299"/>
              <a:gd name="T33" fmla="*/ 2147483647 h 2005"/>
              <a:gd name="T34" fmla="*/ 2147483647 w 5299"/>
              <a:gd name="T35" fmla="*/ 2147483647 h 2005"/>
              <a:gd name="T36" fmla="*/ 2147483647 w 5299"/>
              <a:gd name="T37" fmla="*/ 2147483647 h 2005"/>
              <a:gd name="T38" fmla="*/ 2147483647 w 5299"/>
              <a:gd name="T39" fmla="*/ 2147483647 h 2005"/>
              <a:gd name="T40" fmla="*/ 2147483647 w 5299"/>
              <a:gd name="T41" fmla="*/ 2147483647 h 2005"/>
              <a:gd name="T42" fmla="*/ 2147483647 w 5299"/>
              <a:gd name="T43" fmla="*/ 2147483647 h 2005"/>
              <a:gd name="T44" fmla="*/ 2147483647 w 5299"/>
              <a:gd name="T45" fmla="*/ 2147483647 h 2005"/>
              <a:gd name="T46" fmla="*/ 2147483647 w 5299"/>
              <a:gd name="T47" fmla="*/ 2147483647 h 2005"/>
              <a:gd name="T48" fmla="*/ 2147483647 w 5299"/>
              <a:gd name="T49" fmla="*/ 2147483647 h 2005"/>
              <a:gd name="T50" fmla="*/ 2147483647 w 5299"/>
              <a:gd name="T51" fmla="*/ 2147483647 h 2005"/>
              <a:gd name="T52" fmla="*/ 2147483647 w 5299"/>
              <a:gd name="T53" fmla="*/ 2147483647 h 2005"/>
              <a:gd name="T54" fmla="*/ 2147483647 w 5299"/>
              <a:gd name="T55" fmla="*/ 2147483647 h 2005"/>
              <a:gd name="T56" fmla="*/ 2147483647 w 5299"/>
              <a:gd name="T57" fmla="*/ 2147483647 h 2005"/>
              <a:gd name="T58" fmla="*/ 2147483647 w 5299"/>
              <a:gd name="T59" fmla="*/ 2147483647 h 2005"/>
              <a:gd name="T60" fmla="*/ 2147483647 w 5299"/>
              <a:gd name="T61" fmla="*/ 2147483647 h 2005"/>
              <a:gd name="T62" fmla="*/ 2147483647 w 5299"/>
              <a:gd name="T63" fmla="*/ 2147483647 h 2005"/>
              <a:gd name="T64" fmla="*/ 2147483647 w 5299"/>
              <a:gd name="T65" fmla="*/ 2147483647 h 2005"/>
              <a:gd name="T66" fmla="*/ 2147483647 w 5299"/>
              <a:gd name="T67" fmla="*/ 2147483647 h 2005"/>
              <a:gd name="T68" fmla="*/ 2147483647 w 5299"/>
              <a:gd name="T69" fmla="*/ 2147483647 h 2005"/>
              <a:gd name="T70" fmla="*/ 2147483647 w 5299"/>
              <a:gd name="T71" fmla="*/ 2147483647 h 2005"/>
              <a:gd name="T72" fmla="*/ 2147483647 w 5299"/>
              <a:gd name="T73" fmla="*/ 2147483647 h 2005"/>
              <a:gd name="T74" fmla="*/ 2147483647 w 5299"/>
              <a:gd name="T75" fmla="*/ 2147483647 h 2005"/>
              <a:gd name="T76" fmla="*/ 2147483647 w 5299"/>
              <a:gd name="T77" fmla="*/ 2147483647 h 2005"/>
              <a:gd name="T78" fmla="*/ 2147483647 w 5299"/>
              <a:gd name="T79" fmla="*/ 2147483647 h 2005"/>
              <a:gd name="T80" fmla="*/ 2147483647 w 5299"/>
              <a:gd name="T81" fmla="*/ 2147483647 h 2005"/>
              <a:gd name="T82" fmla="*/ 2147483647 w 5299"/>
              <a:gd name="T83" fmla="*/ 2147483647 h 2005"/>
              <a:gd name="T84" fmla="*/ 2147483647 w 5299"/>
              <a:gd name="T85" fmla="*/ 0 h 2005"/>
              <a:gd name="T86" fmla="*/ 2147483647 w 5299"/>
              <a:gd name="T87" fmla="*/ 2147483647 h 2005"/>
              <a:gd name="T88" fmla="*/ 2147483647 w 5299"/>
              <a:gd name="T89" fmla="*/ 2147483647 h 2005"/>
              <a:gd name="T90" fmla="*/ 2147483647 w 5299"/>
              <a:gd name="T91" fmla="*/ 2147483647 h 200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5299"/>
              <a:gd name="T139" fmla="*/ 0 h 2005"/>
              <a:gd name="T140" fmla="*/ 5299 w 5299"/>
              <a:gd name="T141" fmla="*/ 2005 h 200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5299" h="2005">
                <a:moveTo>
                  <a:pt x="2162" y="78"/>
                </a:moveTo>
                <a:lnTo>
                  <a:pt x="1918" y="89"/>
                </a:lnTo>
                <a:lnTo>
                  <a:pt x="1736" y="112"/>
                </a:lnTo>
                <a:lnTo>
                  <a:pt x="1583" y="134"/>
                </a:lnTo>
                <a:lnTo>
                  <a:pt x="1431" y="156"/>
                </a:lnTo>
                <a:lnTo>
                  <a:pt x="1249" y="212"/>
                </a:lnTo>
                <a:lnTo>
                  <a:pt x="1066" y="290"/>
                </a:lnTo>
                <a:lnTo>
                  <a:pt x="1005" y="357"/>
                </a:lnTo>
                <a:lnTo>
                  <a:pt x="1005" y="390"/>
                </a:lnTo>
                <a:lnTo>
                  <a:pt x="1035" y="423"/>
                </a:lnTo>
                <a:lnTo>
                  <a:pt x="1096" y="468"/>
                </a:lnTo>
                <a:lnTo>
                  <a:pt x="1188" y="501"/>
                </a:lnTo>
                <a:lnTo>
                  <a:pt x="1401" y="546"/>
                </a:lnTo>
                <a:lnTo>
                  <a:pt x="1370" y="546"/>
                </a:lnTo>
                <a:lnTo>
                  <a:pt x="1431" y="501"/>
                </a:lnTo>
                <a:lnTo>
                  <a:pt x="1401" y="501"/>
                </a:lnTo>
                <a:lnTo>
                  <a:pt x="1127" y="524"/>
                </a:lnTo>
                <a:lnTo>
                  <a:pt x="883" y="568"/>
                </a:lnTo>
                <a:lnTo>
                  <a:pt x="639" y="624"/>
                </a:lnTo>
                <a:lnTo>
                  <a:pt x="426" y="691"/>
                </a:lnTo>
                <a:lnTo>
                  <a:pt x="274" y="780"/>
                </a:lnTo>
                <a:lnTo>
                  <a:pt x="122" y="880"/>
                </a:lnTo>
                <a:lnTo>
                  <a:pt x="30" y="980"/>
                </a:lnTo>
                <a:lnTo>
                  <a:pt x="0" y="1103"/>
                </a:lnTo>
                <a:lnTo>
                  <a:pt x="61" y="1203"/>
                </a:lnTo>
                <a:lnTo>
                  <a:pt x="183" y="1292"/>
                </a:lnTo>
                <a:lnTo>
                  <a:pt x="335" y="1359"/>
                </a:lnTo>
                <a:lnTo>
                  <a:pt x="548" y="1415"/>
                </a:lnTo>
                <a:lnTo>
                  <a:pt x="761" y="1448"/>
                </a:lnTo>
                <a:lnTo>
                  <a:pt x="1005" y="1482"/>
                </a:lnTo>
                <a:lnTo>
                  <a:pt x="1218" y="1482"/>
                </a:lnTo>
                <a:lnTo>
                  <a:pt x="1462" y="1482"/>
                </a:lnTo>
                <a:lnTo>
                  <a:pt x="1492" y="1470"/>
                </a:lnTo>
                <a:lnTo>
                  <a:pt x="1462" y="1437"/>
                </a:lnTo>
                <a:lnTo>
                  <a:pt x="1431" y="1448"/>
                </a:lnTo>
                <a:lnTo>
                  <a:pt x="1309" y="1537"/>
                </a:lnTo>
                <a:lnTo>
                  <a:pt x="1279" y="1582"/>
                </a:lnTo>
                <a:lnTo>
                  <a:pt x="1309" y="1626"/>
                </a:lnTo>
                <a:lnTo>
                  <a:pt x="1462" y="1749"/>
                </a:lnTo>
                <a:lnTo>
                  <a:pt x="1675" y="1838"/>
                </a:lnTo>
                <a:lnTo>
                  <a:pt x="1918" y="1905"/>
                </a:lnTo>
                <a:lnTo>
                  <a:pt x="2193" y="1949"/>
                </a:lnTo>
                <a:lnTo>
                  <a:pt x="2436" y="1983"/>
                </a:lnTo>
                <a:lnTo>
                  <a:pt x="2649" y="1994"/>
                </a:lnTo>
                <a:lnTo>
                  <a:pt x="2893" y="2005"/>
                </a:lnTo>
                <a:lnTo>
                  <a:pt x="3106" y="1994"/>
                </a:lnTo>
                <a:lnTo>
                  <a:pt x="3289" y="1983"/>
                </a:lnTo>
                <a:lnTo>
                  <a:pt x="3502" y="1972"/>
                </a:lnTo>
                <a:lnTo>
                  <a:pt x="3654" y="1938"/>
                </a:lnTo>
                <a:lnTo>
                  <a:pt x="3806" y="1882"/>
                </a:lnTo>
                <a:lnTo>
                  <a:pt x="3837" y="1871"/>
                </a:lnTo>
                <a:lnTo>
                  <a:pt x="3746" y="1882"/>
                </a:lnTo>
                <a:lnTo>
                  <a:pt x="3806" y="1894"/>
                </a:lnTo>
                <a:lnTo>
                  <a:pt x="4020" y="1894"/>
                </a:lnTo>
                <a:lnTo>
                  <a:pt x="4263" y="1882"/>
                </a:lnTo>
                <a:lnTo>
                  <a:pt x="4476" y="1849"/>
                </a:lnTo>
                <a:lnTo>
                  <a:pt x="4659" y="1805"/>
                </a:lnTo>
                <a:lnTo>
                  <a:pt x="4842" y="1749"/>
                </a:lnTo>
                <a:lnTo>
                  <a:pt x="4994" y="1682"/>
                </a:lnTo>
                <a:lnTo>
                  <a:pt x="5146" y="1615"/>
                </a:lnTo>
                <a:lnTo>
                  <a:pt x="5238" y="1526"/>
                </a:lnTo>
                <a:lnTo>
                  <a:pt x="5299" y="1437"/>
                </a:lnTo>
                <a:lnTo>
                  <a:pt x="5268" y="1337"/>
                </a:lnTo>
                <a:lnTo>
                  <a:pt x="5177" y="1259"/>
                </a:lnTo>
                <a:lnTo>
                  <a:pt x="5055" y="1181"/>
                </a:lnTo>
                <a:lnTo>
                  <a:pt x="4872" y="1125"/>
                </a:lnTo>
                <a:lnTo>
                  <a:pt x="4690" y="1092"/>
                </a:lnTo>
                <a:lnTo>
                  <a:pt x="4263" y="1025"/>
                </a:lnTo>
                <a:lnTo>
                  <a:pt x="4233" y="1025"/>
                </a:lnTo>
                <a:lnTo>
                  <a:pt x="4233" y="1058"/>
                </a:lnTo>
                <a:lnTo>
                  <a:pt x="4263" y="1058"/>
                </a:lnTo>
                <a:lnTo>
                  <a:pt x="4537" y="1003"/>
                </a:lnTo>
                <a:lnTo>
                  <a:pt x="4781" y="913"/>
                </a:lnTo>
                <a:lnTo>
                  <a:pt x="4964" y="791"/>
                </a:lnTo>
                <a:lnTo>
                  <a:pt x="4994" y="724"/>
                </a:lnTo>
                <a:lnTo>
                  <a:pt x="5025" y="657"/>
                </a:lnTo>
                <a:lnTo>
                  <a:pt x="4964" y="524"/>
                </a:lnTo>
                <a:lnTo>
                  <a:pt x="4842" y="412"/>
                </a:lnTo>
                <a:lnTo>
                  <a:pt x="4659" y="301"/>
                </a:lnTo>
                <a:lnTo>
                  <a:pt x="4415" y="212"/>
                </a:lnTo>
                <a:lnTo>
                  <a:pt x="4172" y="145"/>
                </a:lnTo>
                <a:lnTo>
                  <a:pt x="3959" y="89"/>
                </a:lnTo>
                <a:lnTo>
                  <a:pt x="3685" y="45"/>
                </a:lnTo>
                <a:lnTo>
                  <a:pt x="3411" y="11"/>
                </a:lnTo>
                <a:lnTo>
                  <a:pt x="3076" y="0"/>
                </a:lnTo>
                <a:lnTo>
                  <a:pt x="2771" y="0"/>
                </a:lnTo>
                <a:lnTo>
                  <a:pt x="2436" y="11"/>
                </a:lnTo>
                <a:lnTo>
                  <a:pt x="2132" y="56"/>
                </a:lnTo>
                <a:lnTo>
                  <a:pt x="2101" y="67"/>
                </a:lnTo>
                <a:lnTo>
                  <a:pt x="2101" y="78"/>
                </a:lnTo>
                <a:lnTo>
                  <a:pt x="2132" y="78"/>
                </a:lnTo>
                <a:lnTo>
                  <a:pt x="2162" y="78"/>
                </a:lnTo>
                <a:close/>
              </a:path>
            </a:pathLst>
          </a:custGeom>
          <a:solidFill>
            <a:schemeClr val="accent5">
              <a:lumMod val="40000"/>
              <a:lumOff val="60000"/>
            </a:schemeClr>
          </a:solidFill>
          <a:ln>
            <a:noFill/>
          </a:ln>
        </p:spPr>
        <p:txBody>
          <a:bodyPr/>
          <a:lstStyle/>
          <a:p>
            <a:endParaRPr lang="fr-FR"/>
          </a:p>
        </p:txBody>
      </p:sp>
      <p:cxnSp>
        <p:nvCxnSpPr>
          <p:cNvPr id="107" name="Straight Connector 117">
            <a:extLst>
              <a:ext uri="{FF2B5EF4-FFF2-40B4-BE49-F238E27FC236}">
                <a16:creationId xmlns:a16="http://schemas.microsoft.com/office/drawing/2014/main" id="{DE0CE54F-B3FF-448F-86AD-32D305E426BF}"/>
              </a:ext>
            </a:extLst>
          </p:cNvPr>
          <p:cNvCxnSpPr>
            <a:cxnSpLocks/>
          </p:cNvCxnSpPr>
          <p:nvPr/>
        </p:nvCxnSpPr>
        <p:spPr>
          <a:xfrm>
            <a:off x="366144" y="3859397"/>
            <a:ext cx="1923202" cy="26460"/>
          </a:xfrm>
          <a:prstGeom prst="line">
            <a:avLst/>
          </a:prstGeom>
          <a:ln/>
        </p:spPr>
        <p:style>
          <a:lnRef idx="1">
            <a:schemeClr val="accent2"/>
          </a:lnRef>
          <a:fillRef idx="0">
            <a:schemeClr val="accent2"/>
          </a:fillRef>
          <a:effectRef idx="0">
            <a:schemeClr val="accent2"/>
          </a:effectRef>
          <a:fontRef idx="minor">
            <a:schemeClr val="tx1"/>
          </a:fontRef>
        </p:style>
      </p:cxnSp>
      <p:sp>
        <p:nvSpPr>
          <p:cNvPr id="108" name="Rounded Rectangle 72">
            <a:extLst>
              <a:ext uri="{FF2B5EF4-FFF2-40B4-BE49-F238E27FC236}">
                <a16:creationId xmlns:a16="http://schemas.microsoft.com/office/drawing/2014/main" id="{9BBDB287-5109-495E-BDA4-586EF2F5D45C}"/>
              </a:ext>
            </a:extLst>
          </p:cNvPr>
          <p:cNvSpPr/>
          <p:nvPr/>
        </p:nvSpPr>
        <p:spPr>
          <a:xfrm>
            <a:off x="4235806" y="3399835"/>
            <a:ext cx="548975" cy="630875"/>
          </a:xfrm>
          <a:prstGeom prst="roundRect">
            <a:avLst>
              <a:gd name="adj" fmla="val 0"/>
            </a:avLst>
          </a:prstGeom>
          <a:solidFill>
            <a:srgbClr val="FFFF99"/>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350" b="1" kern="0" dirty="0">
                <a:solidFill>
                  <a:srgbClr val="3C3C3C"/>
                </a:solidFill>
                <a:latin typeface="Arial"/>
                <a:cs typeface="Arial"/>
              </a:rPr>
              <a:t>AMF</a:t>
            </a:r>
          </a:p>
        </p:txBody>
      </p:sp>
      <p:cxnSp>
        <p:nvCxnSpPr>
          <p:cNvPr id="115" name="Straight Arrow Connector 114">
            <a:extLst>
              <a:ext uri="{FF2B5EF4-FFF2-40B4-BE49-F238E27FC236}">
                <a16:creationId xmlns:a16="http://schemas.microsoft.com/office/drawing/2014/main" id="{0716DA88-207E-481E-8FA8-5BE50A499EC4}"/>
              </a:ext>
            </a:extLst>
          </p:cNvPr>
          <p:cNvCxnSpPr>
            <a:cxnSpLocks/>
          </p:cNvCxnSpPr>
          <p:nvPr/>
        </p:nvCxnSpPr>
        <p:spPr>
          <a:xfrm flipV="1">
            <a:off x="511672" y="3503493"/>
            <a:ext cx="1769647" cy="4361"/>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16" name="TextBox 104">
            <a:extLst>
              <a:ext uri="{FF2B5EF4-FFF2-40B4-BE49-F238E27FC236}">
                <a16:creationId xmlns:a16="http://schemas.microsoft.com/office/drawing/2014/main" id="{571DEE91-243A-4F67-9797-3D4BA1C09F32}"/>
              </a:ext>
            </a:extLst>
          </p:cNvPr>
          <p:cNvSpPr txBox="1"/>
          <p:nvPr/>
        </p:nvSpPr>
        <p:spPr>
          <a:xfrm>
            <a:off x="842298" y="3299306"/>
            <a:ext cx="1079369"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a:t>
            </a:r>
            <a:endParaRPr lang="en-US" sz="825" kern="0" dirty="0">
              <a:latin typeface="Arial"/>
              <a:cs typeface="Arial"/>
            </a:endParaRPr>
          </a:p>
        </p:txBody>
      </p:sp>
      <p:cxnSp>
        <p:nvCxnSpPr>
          <p:cNvPr id="117" name="Straight Arrow Connector 116">
            <a:extLst>
              <a:ext uri="{FF2B5EF4-FFF2-40B4-BE49-F238E27FC236}">
                <a16:creationId xmlns:a16="http://schemas.microsoft.com/office/drawing/2014/main" id="{C316F43E-65FE-4DFA-AC91-0F45F4AB8BEE}"/>
              </a:ext>
            </a:extLst>
          </p:cNvPr>
          <p:cNvCxnSpPr>
            <a:cxnSpLocks/>
            <a:stCxn id="122" idx="3"/>
          </p:cNvCxnSpPr>
          <p:nvPr/>
        </p:nvCxnSpPr>
        <p:spPr>
          <a:xfrm>
            <a:off x="2909256" y="3554029"/>
            <a:ext cx="1430925" cy="23743"/>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cxnSp>
        <p:nvCxnSpPr>
          <p:cNvPr id="120" name="Straight Arrow Connector 119">
            <a:extLst>
              <a:ext uri="{FF2B5EF4-FFF2-40B4-BE49-F238E27FC236}">
                <a16:creationId xmlns:a16="http://schemas.microsoft.com/office/drawing/2014/main" id="{F502F0F5-1B54-4EEC-A555-0254CD1E9B52}"/>
              </a:ext>
            </a:extLst>
          </p:cNvPr>
          <p:cNvCxnSpPr>
            <a:cxnSpLocks/>
          </p:cNvCxnSpPr>
          <p:nvPr/>
        </p:nvCxnSpPr>
        <p:spPr>
          <a:xfrm flipH="1" flipV="1">
            <a:off x="511673" y="3814972"/>
            <a:ext cx="3724133" cy="15264"/>
          </a:xfrm>
          <a:prstGeom prst="straightConnector1">
            <a:avLst/>
          </a:prstGeom>
          <a:ln>
            <a:solidFill>
              <a:schemeClr val="tx1"/>
            </a:solidFill>
            <a:headEnd type="none"/>
            <a:tailEnd type="triangle"/>
          </a:ln>
        </p:spPr>
        <p:style>
          <a:lnRef idx="1">
            <a:schemeClr val="accent4"/>
          </a:lnRef>
          <a:fillRef idx="0">
            <a:schemeClr val="accent4"/>
          </a:fillRef>
          <a:effectRef idx="0">
            <a:schemeClr val="accent4"/>
          </a:effectRef>
          <a:fontRef idx="minor">
            <a:schemeClr val="tx1"/>
          </a:fontRef>
        </p:style>
      </p:cxnSp>
      <p:sp>
        <p:nvSpPr>
          <p:cNvPr id="122" name="Rectangle 71">
            <a:extLst>
              <a:ext uri="{FF2B5EF4-FFF2-40B4-BE49-F238E27FC236}">
                <a16:creationId xmlns:a16="http://schemas.microsoft.com/office/drawing/2014/main" id="{E1B35D7B-4156-4F62-B791-A312208B7680}"/>
              </a:ext>
            </a:extLst>
          </p:cNvPr>
          <p:cNvSpPr/>
          <p:nvPr/>
        </p:nvSpPr>
        <p:spPr>
          <a:xfrm>
            <a:off x="2285043" y="3293085"/>
            <a:ext cx="624213" cy="521887"/>
          </a:xfrm>
          <a:prstGeom prst="rect">
            <a:avLst/>
          </a:prstGeom>
          <a:solidFill>
            <a:schemeClr val="bg1"/>
          </a:solidFill>
          <a:ln w="28575" cap="flat" cmpd="sng" algn="ctr">
            <a:solidFill>
              <a:srgbClr val="445E88">
                <a:lumMod val="75000"/>
              </a:srgbClr>
            </a:solidFill>
            <a:prstDash val="solid"/>
          </a:ln>
          <a:effectLst/>
        </p:spPr>
        <p:txBody>
          <a:bodyPr lIns="0" tIns="0" rIns="0" bIns="0" rtlCol="0" anchor="ctr"/>
          <a:lstStyle/>
          <a:p>
            <a:pPr algn="ctr" defTabSz="257147">
              <a:defRPr/>
            </a:pPr>
            <a:r>
              <a:rPr lang="en-US" sz="1100" b="1" kern="0" dirty="0">
                <a:solidFill>
                  <a:srgbClr val="C00000"/>
                </a:solidFill>
                <a:latin typeface="Arial"/>
                <a:cs typeface="Arial"/>
              </a:rPr>
              <a:t>WAGF2</a:t>
            </a:r>
            <a:endParaRPr lang="en-US" sz="1200" b="1" kern="0" dirty="0">
              <a:solidFill>
                <a:srgbClr val="C00000"/>
              </a:solidFill>
              <a:latin typeface="Arial"/>
              <a:cs typeface="Arial"/>
            </a:endParaRPr>
          </a:p>
        </p:txBody>
      </p:sp>
      <p:sp>
        <p:nvSpPr>
          <p:cNvPr id="124" name="TextBox 104">
            <a:extLst>
              <a:ext uri="{FF2B5EF4-FFF2-40B4-BE49-F238E27FC236}">
                <a16:creationId xmlns:a16="http://schemas.microsoft.com/office/drawing/2014/main" id="{D6F178EC-FF5F-448B-BD6A-3992F7F28C8A}"/>
              </a:ext>
            </a:extLst>
          </p:cNvPr>
          <p:cNvSpPr txBox="1"/>
          <p:nvPr/>
        </p:nvSpPr>
        <p:spPr>
          <a:xfrm>
            <a:off x="4309972" y="1793839"/>
            <a:ext cx="89568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(RA = TAI1)</a:t>
            </a:r>
            <a:endParaRPr lang="en-US" sz="825" kern="0" dirty="0">
              <a:latin typeface="Arial"/>
              <a:cs typeface="Arial"/>
            </a:endParaRPr>
          </a:p>
        </p:txBody>
      </p:sp>
      <p:sp>
        <p:nvSpPr>
          <p:cNvPr id="126" name="TextBox 104">
            <a:extLst>
              <a:ext uri="{FF2B5EF4-FFF2-40B4-BE49-F238E27FC236}">
                <a16:creationId xmlns:a16="http://schemas.microsoft.com/office/drawing/2014/main" id="{1C60918C-F662-4752-BFD4-13B2521972E5}"/>
              </a:ext>
            </a:extLst>
          </p:cNvPr>
          <p:cNvSpPr txBox="1"/>
          <p:nvPr/>
        </p:nvSpPr>
        <p:spPr>
          <a:xfrm>
            <a:off x="2281319" y="3305478"/>
            <a:ext cx="403514"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solidFill>
                  <a:srgbClr val="C00000"/>
                </a:solidFill>
                <a:latin typeface="Arial"/>
                <a:cs typeface="Arial"/>
              </a:rPr>
              <a:t>TAI2</a:t>
            </a:r>
            <a:endParaRPr lang="en-US" sz="825" kern="0" dirty="0">
              <a:solidFill>
                <a:srgbClr val="C00000"/>
              </a:solidFill>
              <a:latin typeface="Arial"/>
              <a:cs typeface="Arial"/>
            </a:endParaRPr>
          </a:p>
        </p:txBody>
      </p:sp>
      <p:sp>
        <p:nvSpPr>
          <p:cNvPr id="128" name="TextBox 104">
            <a:extLst>
              <a:ext uri="{FF2B5EF4-FFF2-40B4-BE49-F238E27FC236}">
                <a16:creationId xmlns:a16="http://schemas.microsoft.com/office/drawing/2014/main" id="{2E037D72-8469-4417-9DB6-388F1FBFC1E9}"/>
              </a:ext>
            </a:extLst>
          </p:cNvPr>
          <p:cNvSpPr txBox="1"/>
          <p:nvPr/>
        </p:nvSpPr>
        <p:spPr>
          <a:xfrm>
            <a:off x="2921738" y="3341901"/>
            <a:ext cx="153545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 TAI2</a:t>
            </a:r>
            <a:endParaRPr lang="en-US" sz="825" kern="0" dirty="0">
              <a:latin typeface="Arial"/>
              <a:cs typeface="Arial"/>
            </a:endParaRPr>
          </a:p>
        </p:txBody>
      </p:sp>
      <p:sp>
        <p:nvSpPr>
          <p:cNvPr id="129" name="TextBox 104">
            <a:extLst>
              <a:ext uri="{FF2B5EF4-FFF2-40B4-BE49-F238E27FC236}">
                <a16:creationId xmlns:a16="http://schemas.microsoft.com/office/drawing/2014/main" id="{A3C219E2-2E9C-41C8-BE79-49682748BD23}"/>
              </a:ext>
            </a:extLst>
          </p:cNvPr>
          <p:cNvSpPr txBox="1"/>
          <p:nvPr/>
        </p:nvSpPr>
        <p:spPr>
          <a:xfrm>
            <a:off x="4838827" y="3533676"/>
            <a:ext cx="89568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(RA = TAI2)</a:t>
            </a:r>
            <a:endParaRPr lang="en-US" sz="825" kern="0" dirty="0">
              <a:latin typeface="Arial"/>
              <a:cs typeface="Arial"/>
            </a:endParaRPr>
          </a:p>
        </p:txBody>
      </p:sp>
      <p:sp>
        <p:nvSpPr>
          <p:cNvPr id="121" name="TextBox 104">
            <a:extLst>
              <a:ext uri="{FF2B5EF4-FFF2-40B4-BE49-F238E27FC236}">
                <a16:creationId xmlns:a16="http://schemas.microsoft.com/office/drawing/2014/main" id="{4F35CDFE-9D22-493B-AECD-FA63F7345342}"/>
              </a:ext>
            </a:extLst>
          </p:cNvPr>
          <p:cNvSpPr txBox="1"/>
          <p:nvPr/>
        </p:nvSpPr>
        <p:spPr>
          <a:xfrm>
            <a:off x="748589" y="3650245"/>
            <a:ext cx="2518662" cy="179991"/>
          </a:xfrm>
          <a:prstGeom prst="rect">
            <a:avLst/>
          </a:prstGeom>
          <a:noFill/>
          <a:ln>
            <a:noFill/>
          </a:ln>
        </p:spPr>
        <p:txBody>
          <a:bodyPr wrap="square" lIns="34232" tIns="17116" rIns="34232" bIns="17116" rtlCol="0">
            <a:spAutoFit/>
          </a:bodyPr>
          <a:lstStyle/>
          <a:p>
            <a:pPr defTabSz="257147">
              <a:lnSpc>
                <a:spcPct val="90000"/>
              </a:lnSpc>
              <a:defRPr/>
            </a:pPr>
            <a:r>
              <a:rPr lang="en-US" sz="1050" kern="0" dirty="0">
                <a:latin typeface="Arial"/>
                <a:cs typeface="Arial"/>
              </a:rPr>
              <a:t>REGISTER Accept (RA = TAI2)</a:t>
            </a:r>
            <a:endParaRPr lang="en-US" sz="825" kern="0" dirty="0">
              <a:latin typeface="Arial"/>
              <a:cs typeface="Arial"/>
            </a:endParaRPr>
          </a:p>
        </p:txBody>
      </p:sp>
      <p:sp>
        <p:nvSpPr>
          <p:cNvPr id="130" name="Text Placeholder 7">
            <a:extLst>
              <a:ext uri="{FF2B5EF4-FFF2-40B4-BE49-F238E27FC236}">
                <a16:creationId xmlns:a16="http://schemas.microsoft.com/office/drawing/2014/main" id="{292D1376-8A16-488D-8587-D14567AF93C6}"/>
              </a:ext>
            </a:extLst>
          </p:cNvPr>
          <p:cNvSpPr txBox="1">
            <a:spLocks/>
          </p:cNvSpPr>
          <p:nvPr/>
        </p:nvSpPr>
        <p:spPr>
          <a:xfrm>
            <a:off x="5076056" y="1080000"/>
            <a:ext cx="3650344" cy="3560400"/>
          </a:xfrm>
          <a:prstGeom prst="rect">
            <a:avLst/>
          </a:prstGeom>
        </p:spPr>
        <p:txBody>
          <a:bodyPr lIns="0" tIns="0" rIns="0" bIns="0" anchor="t"/>
          <a:lstStyle>
            <a:lvl1pPr marL="230400" indent="-230400" algn="l" defTabSz="914400" rtl="0" eaLnBrk="1" latinLnBrk="0" hangingPunct="1">
              <a:spcBef>
                <a:spcPts val="0"/>
              </a:spcBef>
              <a:spcAft>
                <a:spcPts val="600"/>
              </a:spcAft>
              <a:buFont typeface="Arial" panose="020B0604020202020204" pitchFamily="34" charset="0"/>
              <a:buChar char="•"/>
              <a:defRPr sz="1600" kern="1200">
                <a:solidFill>
                  <a:schemeClr val="tx2"/>
                </a:solidFill>
                <a:latin typeface="+mn-lt"/>
                <a:ea typeface="+mn-ea"/>
                <a:cs typeface="+mn-cs"/>
              </a:defRPr>
            </a:lvl1pPr>
            <a:lvl2pPr marL="460800" indent="-230400" algn="l" defTabSz="914400" rtl="0" eaLnBrk="1" latinLnBrk="0" hangingPunct="1">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691200" indent="-228600" algn="l" defTabSz="914400" rtl="0" eaLnBrk="1" latinLnBrk="0" hangingPunct="1">
              <a:spcBef>
                <a:spcPts val="0"/>
              </a:spcBef>
              <a:spcAft>
                <a:spcPts val="600"/>
              </a:spcAft>
              <a:buFont typeface="Arial" panose="020B0604020202020204" pitchFamily="34" charset="0"/>
              <a:buChar char="•"/>
              <a:defRPr sz="1200" kern="1200">
                <a:solidFill>
                  <a:schemeClr val="tx2"/>
                </a:solidFill>
                <a:latin typeface="+mn-lt"/>
                <a:ea typeface="+mn-ea"/>
                <a:cs typeface="+mn-cs"/>
              </a:defRPr>
            </a:lvl3pPr>
            <a:lvl4pPr marL="921600" indent="-228600" algn="l" defTabSz="914400" rtl="0" eaLnBrk="1" latinLnBrk="0" hangingPunct="1">
              <a:spcBef>
                <a:spcPts val="0"/>
              </a:spcBef>
              <a:spcAft>
                <a:spcPts val="600"/>
              </a:spcAft>
              <a:buFont typeface="Arial" panose="020B0604020202020204" pitchFamily="34" charset="0"/>
              <a:buChar char="–"/>
              <a:defRPr sz="1000" kern="1200">
                <a:solidFill>
                  <a:schemeClr val="tx2"/>
                </a:solidFill>
                <a:latin typeface="+mn-lt"/>
                <a:ea typeface="+mn-ea"/>
                <a:cs typeface="+mn-cs"/>
              </a:defRPr>
            </a:lvl4pPr>
            <a:lvl5pPr marL="1152000" indent="-228600" algn="l" defTabSz="914400" rtl="0" eaLnBrk="1" latinLnBrk="0" hangingPunct="1">
              <a:spcBef>
                <a:spcPts val="0"/>
              </a:spcBef>
              <a:spcAft>
                <a:spcPts val="600"/>
              </a:spcAft>
              <a:buFont typeface="Arial" panose="020B0604020202020204" pitchFamily="34" charset="0"/>
              <a:buChar char="•"/>
              <a:defRPr sz="900" kern="1200">
                <a:solidFill>
                  <a:schemeClr val="tx2"/>
                </a:solidFill>
                <a:latin typeface="+mn-lt"/>
                <a:ea typeface="+mn-ea"/>
                <a:cs typeface="+mn-cs"/>
              </a:defRPr>
            </a:lvl5pPr>
            <a:lvl6pPr marL="1382400" indent="-228600" algn="l" defTabSz="914400" rtl="0" eaLnBrk="1" latinLnBrk="0" hangingPunct="1">
              <a:spcBef>
                <a:spcPts val="0"/>
              </a:spcBef>
              <a:spcAft>
                <a:spcPts val="600"/>
              </a:spcAft>
              <a:buFont typeface="Nokia Pure Text" panose="020B0503020202020204" pitchFamily="34" charset="0"/>
              <a:buChar char="‒"/>
              <a:defRPr sz="800" kern="1200" baseline="0">
                <a:solidFill>
                  <a:schemeClr val="tx2"/>
                </a:solidFill>
                <a:latin typeface="+mn-lt"/>
                <a:ea typeface="+mn-ea"/>
                <a:cs typeface="+mn-cs"/>
              </a:defRPr>
            </a:lvl6pPr>
            <a:lvl7pPr marL="1612800" indent="-228600" algn="l" defTabSz="914400" rtl="0" eaLnBrk="1" latinLnBrk="0" hangingPunct="1">
              <a:spcBef>
                <a:spcPts val="0"/>
              </a:spcBef>
              <a:spcAft>
                <a:spcPts val="600"/>
              </a:spcAft>
              <a:buFont typeface="Arial" panose="020B0604020202020204" pitchFamily="34" charset="0"/>
              <a:buChar char="•"/>
              <a:defRPr sz="700" kern="1200">
                <a:solidFill>
                  <a:schemeClr val="tx2"/>
                </a:solidFill>
                <a:latin typeface="+mn-lt"/>
                <a:ea typeface="+mn-ea"/>
                <a:cs typeface="+mn-cs"/>
              </a:defRPr>
            </a:lvl7pPr>
            <a:lvl8pPr marL="1843200" indent="-228600" algn="l" defTabSz="914400" rtl="0" eaLnBrk="1" latinLnBrk="0" hangingPunct="1">
              <a:spcBef>
                <a:spcPts val="0"/>
              </a:spcBef>
              <a:spcAft>
                <a:spcPts val="600"/>
              </a:spcAft>
              <a:buFont typeface="Arial" panose="020B0604020202020204" pitchFamily="34" charset="0"/>
              <a:buChar char="•"/>
              <a:defRPr sz="600" kern="1200">
                <a:solidFill>
                  <a:schemeClr val="tx2"/>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fr-FR" dirty="0" err="1"/>
              <a:t>Different</a:t>
            </a:r>
            <a:r>
              <a:rPr lang="fr-FR" dirty="0"/>
              <a:t> W-AGF </a:t>
            </a:r>
            <a:r>
              <a:rPr lang="fr-FR" dirty="0" err="1"/>
              <a:t>may</a:t>
            </a:r>
            <a:r>
              <a:rPr lang="fr-FR" dirty="0"/>
              <a:t> correspond to </a:t>
            </a:r>
            <a:r>
              <a:rPr lang="fr-FR" dirty="0" err="1"/>
              <a:t>different</a:t>
            </a:r>
            <a:r>
              <a:rPr lang="fr-FR" dirty="0"/>
              <a:t> slices e.g. </a:t>
            </a:r>
            <a:r>
              <a:rPr lang="fr-FR" dirty="0" err="1"/>
              <a:t>based</a:t>
            </a:r>
            <a:r>
              <a:rPr lang="fr-FR" dirty="0"/>
              <a:t> on the distance </a:t>
            </a:r>
            <a:r>
              <a:rPr lang="fr-FR" dirty="0" err="1"/>
              <a:t>from</a:t>
            </a:r>
            <a:r>
              <a:rPr lang="fr-FR" dirty="0"/>
              <a:t> RG to DSLAM</a:t>
            </a:r>
          </a:p>
          <a:p>
            <a:pPr marL="229870" indent="-229870"/>
            <a:endParaRPr lang="en-GB" dirty="0"/>
          </a:p>
        </p:txBody>
      </p:sp>
      <p:sp>
        <p:nvSpPr>
          <p:cNvPr id="45" name="TextBox 44">
            <a:extLst>
              <a:ext uri="{FF2B5EF4-FFF2-40B4-BE49-F238E27FC236}">
                <a16:creationId xmlns:a16="http://schemas.microsoft.com/office/drawing/2014/main" id="{CCE6E0C4-3B83-4420-8052-9AB5EFDC572C}"/>
              </a:ext>
            </a:extLst>
          </p:cNvPr>
          <p:cNvSpPr txBox="1"/>
          <p:nvPr/>
        </p:nvSpPr>
        <p:spPr>
          <a:xfrm>
            <a:off x="814661" y="1769169"/>
            <a:ext cx="393290" cy="240200"/>
          </a:xfrm>
          <a:prstGeom prst="rect">
            <a:avLst/>
          </a:prstGeom>
          <a:solidFill>
            <a:srgbClr val="00B050"/>
          </a:solidFill>
          <a:ln>
            <a:solidFill>
              <a:schemeClr val="tx2"/>
            </a:solidFill>
          </a:ln>
        </p:spPr>
        <p:txBody>
          <a:bodyPr wrap="square" lIns="0" tIns="36000" rIns="0" bIns="36000" rtlCol="0">
            <a:noAutofit/>
          </a:bodyPr>
          <a:lstStyle/>
          <a:p>
            <a:pPr marR="0" algn="ctr" defTabSz="457200" rtl="0" eaLnBrk="1" fontAlgn="base" latinLnBrk="0" hangingPunct="1">
              <a:lnSpc>
                <a:spcPct val="100000"/>
              </a:lnSpc>
              <a:spcBef>
                <a:spcPts val="0"/>
              </a:spcBef>
              <a:spcAft>
                <a:spcPct val="0"/>
              </a:spcAft>
              <a:buClrTx/>
              <a:buSzTx/>
              <a:tabLst/>
            </a:pPr>
            <a:r>
              <a:rPr lang="fr-FR" sz="1100" dirty="0">
                <a:solidFill>
                  <a:schemeClr val="tx2"/>
                </a:solidFill>
                <a:cs typeface="Nokia Pure Headline Light"/>
              </a:rPr>
              <a:t>5G RG</a:t>
            </a:r>
            <a:endParaRPr lang="fr-FR" sz="1100" dirty="0">
              <a:solidFill>
                <a:schemeClr val="tx2"/>
              </a:solidFill>
              <a:latin typeface="+mn-lt"/>
              <a:cs typeface="Nokia Pure Headline Light"/>
            </a:endParaRPr>
          </a:p>
        </p:txBody>
      </p:sp>
      <p:sp>
        <p:nvSpPr>
          <p:cNvPr id="52" name="TextBox 51">
            <a:extLst>
              <a:ext uri="{FF2B5EF4-FFF2-40B4-BE49-F238E27FC236}">
                <a16:creationId xmlns:a16="http://schemas.microsoft.com/office/drawing/2014/main" id="{762B27C3-ED21-4A42-8A39-78C3D4276AB2}"/>
              </a:ext>
            </a:extLst>
          </p:cNvPr>
          <p:cNvSpPr txBox="1"/>
          <p:nvPr/>
        </p:nvSpPr>
        <p:spPr>
          <a:xfrm>
            <a:off x="-57129" y="2963728"/>
            <a:ext cx="858159" cy="330072"/>
          </a:xfrm>
          <a:prstGeom prst="rect">
            <a:avLst/>
          </a:prstGeom>
          <a:noFill/>
        </p:spPr>
        <p:txBody>
          <a:bodyPr wrap="square" lIns="72000" tIns="72000" rIns="72000" bIns="72000" rtlCol="0">
            <a:spAutoFit/>
          </a:bodyPr>
          <a:lstStyle/>
          <a:p>
            <a:pPr defTabSz="360000">
              <a:spcAft>
                <a:spcPts val="600"/>
              </a:spcAft>
              <a:tabLst>
                <a:tab pos="360000" algn="l"/>
              </a:tabLst>
            </a:pPr>
            <a:r>
              <a:rPr lang="fr-FR" sz="1200" dirty="0">
                <a:solidFill>
                  <a:schemeClr val="tx2"/>
                </a:solidFill>
              </a:rPr>
              <a:t>Ru</a:t>
            </a:r>
            <a:r>
              <a:rPr lang="fr-FR" sz="1200" dirty="0">
                <a:solidFill>
                  <a:schemeClr val="tx2"/>
                </a:solidFill>
                <a:latin typeface="+mn-lt"/>
              </a:rPr>
              <a:t>ral area</a:t>
            </a:r>
          </a:p>
        </p:txBody>
      </p:sp>
      <p:sp>
        <p:nvSpPr>
          <p:cNvPr id="53" name="TextBox 52">
            <a:extLst>
              <a:ext uri="{FF2B5EF4-FFF2-40B4-BE49-F238E27FC236}">
                <a16:creationId xmlns:a16="http://schemas.microsoft.com/office/drawing/2014/main" id="{8BEE8290-5BEA-4AA0-97D7-8AC1C20677C9}"/>
              </a:ext>
            </a:extLst>
          </p:cNvPr>
          <p:cNvSpPr txBox="1"/>
          <p:nvPr/>
        </p:nvSpPr>
        <p:spPr>
          <a:xfrm>
            <a:off x="111290" y="3579475"/>
            <a:ext cx="393290" cy="240200"/>
          </a:xfrm>
          <a:prstGeom prst="rect">
            <a:avLst/>
          </a:prstGeom>
          <a:solidFill>
            <a:srgbClr val="00B050"/>
          </a:solidFill>
          <a:ln>
            <a:solidFill>
              <a:schemeClr val="tx2"/>
            </a:solidFill>
          </a:ln>
        </p:spPr>
        <p:txBody>
          <a:bodyPr wrap="square" lIns="0" tIns="36000" rIns="0" bIns="36000" rtlCol="0">
            <a:noAutofit/>
          </a:bodyPr>
          <a:lstStyle/>
          <a:p>
            <a:pPr marR="0" algn="ctr" defTabSz="457200" rtl="0" eaLnBrk="1" fontAlgn="base" latinLnBrk="0" hangingPunct="1">
              <a:lnSpc>
                <a:spcPct val="100000"/>
              </a:lnSpc>
              <a:spcBef>
                <a:spcPts val="0"/>
              </a:spcBef>
              <a:spcAft>
                <a:spcPct val="0"/>
              </a:spcAft>
              <a:buClrTx/>
              <a:buSzTx/>
              <a:tabLst/>
            </a:pPr>
            <a:r>
              <a:rPr lang="fr-FR" sz="1100" dirty="0">
                <a:solidFill>
                  <a:schemeClr val="tx2"/>
                </a:solidFill>
                <a:cs typeface="Nokia Pure Headline Light"/>
              </a:rPr>
              <a:t>5G RG</a:t>
            </a:r>
            <a:endParaRPr lang="fr-FR" sz="1100" dirty="0">
              <a:solidFill>
                <a:schemeClr val="tx2"/>
              </a:solidFill>
              <a:latin typeface="+mn-lt"/>
              <a:cs typeface="Nokia Pure Headline Light"/>
            </a:endParaRPr>
          </a:p>
        </p:txBody>
      </p:sp>
    </p:spTree>
    <p:extLst>
      <p:ext uri="{BB962C8B-B14F-4D97-AF65-F5344CB8AC3E}">
        <p14:creationId xmlns:p14="http://schemas.microsoft.com/office/powerpoint/2010/main" val="285612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31353A-D41F-4CEF-B45F-7706562425B6}"/>
              </a:ext>
            </a:extLst>
          </p:cNvPr>
          <p:cNvSpPr>
            <a:spLocks noGrp="1"/>
          </p:cNvSpPr>
          <p:nvPr>
            <p:ph type="body" sz="quarter" idx="10"/>
          </p:nvPr>
        </p:nvSpPr>
        <p:spPr/>
        <p:txBody>
          <a:bodyPr lIns="0" tIns="0" rIns="0" bIns="0" anchor="t"/>
          <a:lstStyle/>
          <a:p>
            <a:endParaRPr lang="en-GB" dirty="0"/>
          </a:p>
        </p:txBody>
      </p:sp>
      <p:sp>
        <p:nvSpPr>
          <p:cNvPr id="3" name="Text Placeholder 2">
            <a:extLst>
              <a:ext uri="{FF2B5EF4-FFF2-40B4-BE49-F238E27FC236}">
                <a16:creationId xmlns:a16="http://schemas.microsoft.com/office/drawing/2014/main" id="{79F23BEF-877A-4273-A1A7-C381CB9FFA3C}"/>
              </a:ext>
            </a:extLst>
          </p:cNvPr>
          <p:cNvSpPr>
            <a:spLocks noGrp="1"/>
          </p:cNvSpPr>
          <p:nvPr>
            <p:ph type="body" sz="quarter" idx="11"/>
          </p:nvPr>
        </p:nvSpPr>
        <p:spPr/>
        <p:txBody>
          <a:bodyPr/>
          <a:lstStyle/>
          <a:p>
            <a:r>
              <a:rPr lang="en-GB" dirty="0"/>
              <a:t>Different TAI in different N3IWF </a:t>
            </a:r>
          </a:p>
        </p:txBody>
      </p:sp>
      <p:sp>
        <p:nvSpPr>
          <p:cNvPr id="4" name="Text Placeholder 3">
            <a:extLst>
              <a:ext uri="{FF2B5EF4-FFF2-40B4-BE49-F238E27FC236}">
                <a16:creationId xmlns:a16="http://schemas.microsoft.com/office/drawing/2014/main" id="{0A382209-7956-4BE5-9457-0771E22D3D3E}"/>
              </a:ext>
            </a:extLst>
          </p:cNvPr>
          <p:cNvSpPr>
            <a:spLocks noGrp="1"/>
          </p:cNvSpPr>
          <p:nvPr>
            <p:ph type="body" sz="quarter" idx="12"/>
          </p:nvPr>
        </p:nvSpPr>
        <p:spPr>
          <a:xfrm>
            <a:off x="417600" y="1080000"/>
            <a:ext cx="8546888" cy="3560400"/>
          </a:xfrm>
        </p:spPr>
        <p:txBody>
          <a:bodyPr/>
          <a:lstStyle/>
          <a:p>
            <a:r>
              <a:rPr lang="en-GB" b="1" dirty="0"/>
              <a:t>whether different 5G AN serving the same access type (e.g. different N3IWF) can support a different TAI</a:t>
            </a:r>
            <a:r>
              <a:rPr lang="en-GB" dirty="0"/>
              <a:t> </a:t>
            </a:r>
          </a:p>
          <a:p>
            <a:r>
              <a:rPr lang="en-GB" dirty="0"/>
              <a:t>The answer may be different for N3IWF and for WAGF</a:t>
            </a:r>
          </a:p>
          <a:p>
            <a:r>
              <a:rPr lang="en-GB" dirty="0"/>
              <a:t>The proposal is to let this up to configuration with a warning about the potential consequences</a:t>
            </a:r>
            <a:endParaRPr lang="fr-FR" dirty="0"/>
          </a:p>
        </p:txBody>
      </p:sp>
    </p:spTree>
    <p:extLst>
      <p:ext uri="{BB962C8B-B14F-4D97-AF65-F5344CB8AC3E}">
        <p14:creationId xmlns:p14="http://schemas.microsoft.com/office/powerpoint/2010/main" val="1313114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3295784"/>
      </p:ext>
    </p:extLst>
  </p:cSld>
  <p:clrMapOvr>
    <a:masterClrMapping/>
  </p:clrMapOvr>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smtClean="0">
            <a:solidFill>
              <a:schemeClr val="bg1"/>
            </a:solidFill>
            <a:latin typeface="Nokia Pure Text Light" panose="020B0403020202020204" pitchFamily="34" charset="0"/>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mn-lt"/>
          </a:defRPr>
        </a:defPPr>
      </a:lstStyle>
    </a:txDef>
  </a:objectDefaults>
  <a:extraClrSchemeLst/>
  <a:extLst>
    <a:ext uri="{05A4C25C-085E-4340-85A3-A5531E510DB2}">
      <thm15:themeFamily xmlns:thm15="http://schemas.microsoft.com/office/thememl/2012/main" name="Nokia_Pure_PPT_Nokia_Bell_Labs_V2.2" id="{3D50CFEB-6631-41F9-8C52-15C0221B8474}" vid="{F0568685-10CD-49ED-9FD1-AF7D60592970}"/>
    </a:ext>
  </a:extLst>
</a:theme>
</file>

<file path=ppt/theme/theme2.xml><?xml version="1.0" encoding="utf-8"?>
<a:theme xmlns:a="http://schemas.openxmlformats.org/drawingml/2006/main" name="2 Nokia White Master plain">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okia_Pure_PPT_Nokia_Bell_Labs_V2.2" id="{3D50CFEB-6631-41F9-8C52-15C0221B8474}" vid="{70D8909A-9C5D-4EDE-B77D-18A501EE4941}"/>
    </a:ext>
  </a:extLst>
</a:theme>
</file>

<file path=ppt/theme/theme3.xml><?xml version="1.0" encoding="utf-8"?>
<a:theme xmlns:a="http://schemas.openxmlformats.org/drawingml/2006/main" name="3 Nokia Blue Master plain">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okia_Pure_PPT_Nokia_Bell_Labs_V2.2" id="{3D50CFEB-6631-41F9-8C52-15C0221B8474}" vid="{8669E3B8-FAB8-4BA1-AEAF-0854F75DDE88}"/>
    </a:ext>
  </a:extLst>
</a:theme>
</file>

<file path=ppt/theme/theme4.xml><?xml version="1.0" encoding="utf-8"?>
<a:theme xmlns:a="http://schemas.openxmlformats.org/drawingml/2006/main" name="4 Nokia Blue Master end slid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okia_Pure_PPT_Nokia_Bell_Labs_V2.2" id="{3D50CFEB-6631-41F9-8C52-15C0221B8474}" vid="{78C4C1E5-EBD6-4CBC-A5AE-6E328BE63ED6}"/>
    </a:ext>
  </a:extLst>
</a:theme>
</file>

<file path=ppt/theme/theme5.xml><?xml version="1.0" encoding="utf-8"?>
<a:theme xmlns:a="http://schemas.openxmlformats.org/drawingml/2006/main" name="5 Nokia White Master end slid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okia_Pure_PPT_Nokia_Bell_Labs_V2.2" id="{3D50CFEB-6631-41F9-8C52-15C0221B8474}" vid="{2247D0D1-1C0C-4DA8-8B60-0439AE2432E7}"/>
    </a:ext>
  </a:extLst>
</a:theme>
</file>

<file path=ppt/theme/theme6.xml><?xml version="1.0" encoding="utf-8"?>
<a:theme xmlns:a="http://schemas.openxmlformats.org/drawingml/2006/main" name="6 Nokia Divider Master plain">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pril 2016">
      <a:majorFont>
        <a:latin typeface="Nokia Pure Headline Light"/>
        <a:ea typeface=""/>
        <a:cs typeface=""/>
      </a:majorFont>
      <a:minorFont>
        <a:latin typeface="Nokia Pure Tex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t"/>
      <a:lstStyle>
        <a:defPPr algn="l">
          <a:defRPr sz="1600" dirty="0" err="1" smtClean="0">
            <a:latin typeface="Nokia Pure Text Light" panose="020B0403020202020204" pitchFamily="34" charset="0"/>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okia_Pure_PPT_Nokia_Bell_Labs_V2.2" id="{3D50CFEB-6631-41F9-8C52-15C0221B8474}" vid="{03DFCFF4-BC9B-465C-A4E1-20ED0B42060D}"/>
    </a:ext>
  </a:extLst>
</a:theme>
</file>

<file path=ppt/theme/theme7.xml><?xml version="1.0" encoding="utf-8"?>
<a:theme xmlns:a="http://schemas.openxmlformats.org/drawingml/2006/main" name="1_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2016">
      <a:majorFont>
        <a:latin typeface="Nokia Pure Headline Light"/>
        <a:ea typeface=""/>
        <a:cs typeface=""/>
      </a:majorFont>
      <a:minorFont>
        <a:latin typeface="Nokia Pure Text Light"/>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smtClean="0">
            <a:solidFill>
              <a:schemeClr val="bg1"/>
            </a:solidFill>
            <a:latin typeface="Nokia Pure Text Light" panose="020B0403020202020204" pitchFamily="34" charset="0"/>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Nokia Pure Text Light" panose="020B0403020202020204" pitchFamily="34" charset="0"/>
            <a:ea typeface="Nokia Pure Text Light" panose="020B0403020202020204" pitchFamily="34" charset="0"/>
          </a:defRPr>
        </a:defPPr>
      </a:lstStyle>
    </a:txDef>
  </a:objectDefaults>
  <a:extraClrSchemeLst/>
  <a:extLst>
    <a:ext uri="{05A4C25C-085E-4340-85A3-A5531E510DB2}">
      <thm15:themeFamily xmlns:thm15="http://schemas.microsoft.com/office/thememl/2012/main" name="Nokia_Pure_PPT_Corp_V2.2" id="{304F2240-B5D8-4434-8FBC-0E8FB7B36BB7}" vid="{5D251F6E-013E-43A3-87AB-3047ED4D5631}"/>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_dlc_DocId xmlns="71c5aaf6-e6ce-465b-b873-5148d2a4c105">5AIRPNAIUNRU-806023171-293</_dlc_DocId>
    <_dlc_DocIdUrl xmlns="71c5aaf6-e6ce-465b-b873-5148d2a4c105">
      <Url>https://nokia.sharepoint.com/sites/c5g/lectureseries/_layouts/15/DocIdRedir.aspx?ID=5AIRPNAIUNRU-806023171-293</Url>
      <Description>5AIRPNAIUNRU-806023171-293</Description>
    </_dlc_DocIdUrl>
    <Owner xmlns="71c5aaf6-e6ce-465b-b873-5148d2a4c105" xsi:nil="true"/>
    <DocumentType xmlns="71c5aaf6-e6ce-465b-b873-5148d2a4c105">Description</DocumentType>
    <NokiaConfidentiality xmlns="71c5aaf6-e6ce-465b-b873-5148d2a4c105">Nokia Internal Use</NokiaConfidentiality>
  </documentManagement>
</p:properties>
</file>

<file path=customXml/item2.xml><?xml version="1.0" encoding="utf-8"?>
<?mso-contentType ?>
<SharedContentType xmlns="Microsoft.SharePoint.Taxonomy.ContentTypeSync" SourceId="34c87397-5fc1-491e-85e7-d6110dbe9cbd" ContentTypeId="0x010100CE50E52E7543470BBDD3827FE50C59CB" PreviousValue="false"/>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customXsn xmlns="http://schemas.microsoft.com/office/2006/metadata/customXsn">
  <xsnLocation/>
  <cached>True</cached>
  <openByDefault>True</openByDefault>
  <xsnScope/>
</customXsn>
</file>

<file path=customXml/item6.xml><?xml version="1.0" encoding="utf-8"?>
<ct:contentTypeSchema xmlns:ct="http://schemas.microsoft.com/office/2006/metadata/contentType" xmlns:ma="http://schemas.microsoft.com/office/2006/metadata/properties/metaAttributes" ct:_="" ma:_="" ma:contentTypeName="Nokia Document" ma:contentTypeID="0x010100CE50E52E7543470BBDD3827FE50C59CB00C10D5CCB15C1604BA2CF09FA8EA7C5A0" ma:contentTypeVersion="26" ma:contentTypeDescription="Create Nokia Word Document" ma:contentTypeScope="" ma:versionID="8770984211357de34f9fb87958982f75">
  <xsd:schema xmlns:xsd="http://www.w3.org/2001/XMLSchema" xmlns:xs="http://www.w3.org/2001/XMLSchema" xmlns:p="http://schemas.microsoft.com/office/2006/metadata/properties" xmlns:ns2="71c5aaf6-e6ce-465b-b873-5148d2a4c105" targetNamespace="http://schemas.microsoft.com/office/2006/metadata/properties" ma:root="true" ma:fieldsID="1f6d047489fb68f4b4ae6cd1aae6b3e2" ns2:_="">
    <xsd:import namespace="71c5aaf6-e6ce-465b-b873-5148d2a4c105"/>
    <xsd:element name="properties">
      <xsd:complexType>
        <xsd:sequence>
          <xsd:element name="documentManagement">
            <xsd:complexType>
              <xsd:all>
                <xsd:element ref="ns2:DocumentType" minOccurs="0"/>
                <xsd:element ref="ns2:NokiaConfidentiality" minOccurs="0"/>
                <xsd:element ref="ns2:Owner" minOccurs="0"/>
                <xsd:element ref="ns2:_dlc_DocId" minOccurs="0"/>
                <xsd:element ref="ns2:_dlc_DocIdUrl" minOccurs="0"/>
                <xsd:element ref="ns2:_dlc_DocIdPersistId" minOccurs="0"/>
                <xsd:element ref="ns2:HideFromDelv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DocumentType" ma:index="8" nillable="true" ma:displayName="Document Type" ma:default="Description" ma:description="Document type specifies the content of the document" ma:format="Dropdown" ma:internalName="DocumentType" ma:readOnly="false">
      <xsd:simpleType>
        <xsd:restriction base="dms:Choice">
          <xsd:enumeration value="Policy"/>
          <xsd:enumeration value="Strategy"/>
          <xsd:enumeration value="Objectives / Targets"/>
          <xsd:enumeration value="Plan / Schedule"/>
          <xsd:enumeration value="Governance"/>
          <xsd:enumeration value="Organization"/>
          <xsd:enumeration value="Review Material"/>
          <xsd:enumeration value="Communication"/>
          <xsd:enumeration value="Minutes"/>
          <xsd:enumeration value="Training"/>
          <xsd:enumeration value="Standard Operating Procedure"/>
          <xsd:enumeration value="Process / Procedure / Standard"/>
          <xsd:enumeration value="Guideline / Manual / Instruction"/>
          <xsd:enumeration value="Description"/>
          <xsd:enumeration value="Form / Template"/>
          <xsd:enumeration value="Checklist"/>
          <xsd:enumeration value="Bid / Offer"/>
          <xsd:enumeration value="Contract / Order"/>
          <xsd:enumeration value="List"/>
          <xsd:enumeration value="Roadmap"/>
          <xsd:enumeration value="Requirement / Specification"/>
          <xsd:enumeration value="Design"/>
          <xsd:enumeration value="Concept / Proposal"/>
          <xsd:enumeration value="Measurement / KPI"/>
          <xsd:enumeration value="Report"/>
          <xsd:enumeration value="Best Practice / Lessons Learnt"/>
          <xsd:enumeration value="Analysis / Assessment"/>
          <xsd:enumeration value="Survey"/>
        </xsd:restriction>
      </xsd:simpleType>
    </xsd:element>
    <xsd:element name="NokiaConfidentiality" ma:index="9" nillable="true" ma:displayName="Nokia Confidentiality" ma:default="Nokia Internal Use" ma:format="Dropdown" ma:internalName="NokiaConfidentiality" ma:readOnly="false">
      <xsd:simpleType>
        <xsd:restriction base="dms:Choice">
          <xsd:enumeration value="Nokia Internal Use"/>
          <xsd:enumeration value="Confidential"/>
          <xsd:enumeration value="Secret"/>
          <xsd:enumeration value="Public"/>
        </xsd:restriction>
      </xsd:simpleType>
    </xsd:element>
    <xsd:element name="Owner" ma:index="10" nillable="true" ma:displayName="Owner" ma:description="Owner identifies the person or group who owns the document (default value is the same as the Creator of the document)" ma:internalName="Owner">
      <xsd:simpleType>
        <xsd:restriction base="dms:Text"/>
      </xsd:simpleType>
    </xsd:element>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HideFromDelve" ma:index="14" nillable="true" ma:displayName="HideFromDelve" ma:default="0" ma:internalName="HideFromDelv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572A05-1904-47A0-A4C3-EA4A3EC086A1}">
  <ds:schemaRefs>
    <ds:schemaRef ds:uri="http://schemas.microsoft.com/office/infopath/2007/PartnerControls"/>
    <ds:schemaRef ds:uri="http://purl.org/dc/elements/1.1/"/>
    <ds:schemaRef ds:uri="http://schemas.microsoft.com/office/2006/metadata/properties"/>
    <ds:schemaRef ds:uri="71c5aaf6-e6ce-465b-b873-5148d2a4c105"/>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C9441E25-40EC-4024-A80D-20061CBDB3D9}">
  <ds:schemaRefs>
    <ds:schemaRef ds:uri="Microsoft.SharePoint.Taxonomy.ContentTypeSync"/>
  </ds:schemaRefs>
</ds:datastoreItem>
</file>

<file path=customXml/itemProps3.xml><?xml version="1.0" encoding="utf-8"?>
<ds:datastoreItem xmlns:ds="http://schemas.openxmlformats.org/officeDocument/2006/customXml" ds:itemID="{DD29AA61-F047-4665-B07A-40C6EB7CB96A}">
  <ds:schemaRefs>
    <ds:schemaRef ds:uri="http://schemas.microsoft.com/sharepoint/events"/>
  </ds:schemaRefs>
</ds:datastoreItem>
</file>

<file path=customXml/itemProps4.xml><?xml version="1.0" encoding="utf-8"?>
<ds:datastoreItem xmlns:ds="http://schemas.openxmlformats.org/officeDocument/2006/customXml" ds:itemID="{77524868-0229-4DBE-9A65-F6706FB4EE01}">
  <ds:schemaRefs>
    <ds:schemaRef ds:uri="http://schemas.microsoft.com/sharepoint/v3/contenttype/forms"/>
  </ds:schemaRefs>
</ds:datastoreItem>
</file>

<file path=customXml/itemProps5.xml><?xml version="1.0" encoding="utf-8"?>
<ds:datastoreItem xmlns:ds="http://schemas.openxmlformats.org/officeDocument/2006/customXml" ds:itemID="{57E19DB4-646F-4083-838E-2FABA13236E6}">
  <ds:schemaRefs>
    <ds:schemaRef ds:uri="http://schemas.microsoft.com/office/2006/metadata/customXsn"/>
  </ds:schemaRefs>
</ds:datastoreItem>
</file>

<file path=customXml/itemProps6.xml><?xml version="1.0" encoding="utf-8"?>
<ds:datastoreItem xmlns:ds="http://schemas.openxmlformats.org/officeDocument/2006/customXml" ds:itemID="{4039CCDB-562B-49E8-87B7-044C1A240C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Nokia_Pure_PPT_NOKIA_BELL_LABS_V2.2</Template>
  <TotalTime>0</TotalTime>
  <Words>528</Words>
  <Application>Microsoft Office PowerPoint</Application>
  <PresentationFormat>On-screen Show (16:9)</PresentationFormat>
  <Paragraphs>64</Paragraphs>
  <Slides>6</Slides>
  <Notes>2</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6</vt:i4>
      </vt:variant>
    </vt:vector>
  </HeadingPairs>
  <TitlesOfParts>
    <vt:vector size="19" baseType="lpstr">
      <vt:lpstr>Arial</vt:lpstr>
      <vt:lpstr>Calibri</vt:lpstr>
      <vt:lpstr>Nokia Pure Headline Light</vt:lpstr>
      <vt:lpstr>Nokia Pure Headline Ultra Light</vt:lpstr>
      <vt:lpstr>Nokia Pure Text</vt:lpstr>
      <vt:lpstr>Nokia Pure Text Light</vt:lpstr>
      <vt:lpstr>Nokia White Master with headline</vt:lpstr>
      <vt:lpstr>2 Nokia White Master plain</vt:lpstr>
      <vt:lpstr>3 Nokia Blue Master plain</vt:lpstr>
      <vt:lpstr>4 Nokia Blue Master end slide</vt:lpstr>
      <vt:lpstr>5 Nokia White Master end slide</vt:lpstr>
      <vt:lpstr>6 Nokia Divider Master plain</vt:lpstr>
      <vt:lpstr>1_Nokia White Master with headline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339</cp:revision>
  <dcterms:created xsi:type="dcterms:W3CDTF">2018-05-28T16:16:25Z</dcterms:created>
  <dcterms:modified xsi:type="dcterms:W3CDTF">2021-01-19T07:44:00Z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bjectLinks">
    <vt:lpwstr>{FA867ADF-0854-4EEA-9888-D8B44F01242E}</vt:lpwstr>
  </property>
  <property fmtid="{D5CDD505-2E9C-101B-9397-08002B2CF9AE}" pid="3" name="ContentTypeId">
    <vt:lpwstr>0x010100CE50E52E7543470BBDD3827FE50C59CB00C10D5CCB15C1604BA2CF09FA8EA7C5A0</vt:lpwstr>
  </property>
  <property fmtid="{D5CDD505-2E9C-101B-9397-08002B2CF9AE}" pid="4" name="_NewReviewCycle">
    <vt:lpwstr/>
  </property>
  <property fmtid="{D5CDD505-2E9C-101B-9397-08002B2CF9AE}" pid="5" name="MSIP_Label_46cc7c65-2b09-40ab-abef-d10548338a3b_Enabled">
    <vt:lpwstr>True</vt:lpwstr>
  </property>
  <property fmtid="{D5CDD505-2E9C-101B-9397-08002B2CF9AE}" pid="6" name="MSIP_Label_46cc7c65-2b09-40ab-abef-d10548338a3b_SiteId">
    <vt:lpwstr>5d471751-9675-428d-917b-70f44f9630b0</vt:lpwstr>
  </property>
  <property fmtid="{D5CDD505-2E9C-101B-9397-08002B2CF9AE}" pid="7" name="MSIP_Label_46cc7c65-2b09-40ab-abef-d10548338a3b_Owner">
    <vt:lpwstr>cinzia.sartori@nokia-bell-labs.com</vt:lpwstr>
  </property>
  <property fmtid="{D5CDD505-2E9C-101B-9397-08002B2CF9AE}" pid="8" name="MSIP_Label_46cc7c65-2b09-40ab-abef-d10548338a3b_SetDate">
    <vt:lpwstr>2018-05-30T13:22:35.2877923Z</vt:lpwstr>
  </property>
  <property fmtid="{D5CDD505-2E9C-101B-9397-08002B2CF9AE}" pid="9" name="MSIP_Label_46cc7c65-2b09-40ab-abef-d10548338a3b_Name">
    <vt:lpwstr>Nokia internal use</vt:lpwstr>
  </property>
  <property fmtid="{D5CDD505-2E9C-101B-9397-08002B2CF9AE}" pid="10" name="MSIP_Label_46cc7c65-2b09-40ab-abef-d10548338a3b_Application">
    <vt:lpwstr>Microsoft Azure Information Protection</vt:lpwstr>
  </property>
  <property fmtid="{D5CDD505-2E9C-101B-9397-08002B2CF9AE}" pid="11" name="MSIP_Label_46cc7c65-2b09-40ab-abef-d10548338a3b_Extended_MSFT_Method">
    <vt:lpwstr>Manual</vt:lpwstr>
  </property>
  <property fmtid="{D5CDD505-2E9C-101B-9397-08002B2CF9AE}" pid="12" name="Sensitivity">
    <vt:lpwstr>Nokia internal use</vt:lpwstr>
  </property>
  <property fmtid="{D5CDD505-2E9C-101B-9397-08002B2CF9AE}" pid="13" name="_dlc_DocIdItemGuid">
    <vt:lpwstr>7afac222-2c5c-4201-abdc-600070a96390</vt:lpwstr>
  </property>
</Properties>
</file>