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3"/>
  </p:notesMasterIdLst>
  <p:handoutMasterIdLst>
    <p:handoutMasterId r:id="rId4"/>
  </p:handoutMasterIdLst>
  <p:sldIdLst>
    <p:sldId id="820" r:id="rId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25AAA0-A13C-4DA8-B65F-0554A021BD5C}" v="5" dt="2020-06-17T15:40:27.967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4" d="100"/>
          <a:sy n="114" d="100"/>
        </p:scale>
        <p:origin x="18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640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o Faccin" userId="bf6741b5-36bc-4b59-a73a-f03584833b71" providerId="ADAL" clId="{6E25AAA0-A13C-4DA8-B65F-0554A021BD5C}"/>
    <pc:docChg chg="modSld">
      <pc:chgData name="Stefano Faccin" userId="bf6741b5-36bc-4b59-a73a-f03584833b71" providerId="ADAL" clId="{6E25AAA0-A13C-4DA8-B65F-0554A021BD5C}" dt="2020-06-18T03:30:05.661" v="375" actId="20577"/>
      <pc:docMkLst>
        <pc:docMk/>
      </pc:docMkLst>
      <pc:sldChg chg="addSp delSp modSp">
        <pc:chgData name="Stefano Faccin" userId="bf6741b5-36bc-4b59-a73a-f03584833b71" providerId="ADAL" clId="{6E25AAA0-A13C-4DA8-B65F-0554A021BD5C}" dt="2020-06-18T03:30:05.661" v="375" actId="20577"/>
        <pc:sldMkLst>
          <pc:docMk/>
          <pc:sldMk cId="2894641529" sldId="820"/>
        </pc:sldMkLst>
        <pc:spChg chg="add del mod">
          <ac:chgData name="Stefano Faccin" userId="bf6741b5-36bc-4b59-a73a-f03584833b71" providerId="ADAL" clId="{6E25AAA0-A13C-4DA8-B65F-0554A021BD5C}" dt="2020-06-17T15:08:28.189" v="7" actId="478"/>
          <ac:spMkLst>
            <pc:docMk/>
            <pc:sldMk cId="2894641529" sldId="820"/>
            <ac:spMk id="2" creationId="{26A2F513-343B-4432-9BFA-0F8554353342}"/>
          </ac:spMkLst>
        </pc:spChg>
        <pc:spChg chg="add del mod">
          <ac:chgData name="Stefano Faccin" userId="bf6741b5-36bc-4b59-a73a-f03584833b71" providerId="ADAL" clId="{6E25AAA0-A13C-4DA8-B65F-0554A021BD5C}" dt="2020-06-17T15:08:28.189" v="7" actId="478"/>
          <ac:spMkLst>
            <pc:docMk/>
            <pc:sldMk cId="2894641529" sldId="820"/>
            <ac:spMk id="3" creationId="{63BFFF53-4CC9-4907-B2CC-FED1648AD677}"/>
          </ac:spMkLst>
        </pc:spChg>
        <pc:spChg chg="add del mod">
          <ac:chgData name="Stefano Faccin" userId="bf6741b5-36bc-4b59-a73a-f03584833b71" providerId="ADAL" clId="{6E25AAA0-A13C-4DA8-B65F-0554A021BD5C}" dt="2020-06-17T15:08:28.189" v="7" actId="478"/>
          <ac:spMkLst>
            <pc:docMk/>
            <pc:sldMk cId="2894641529" sldId="820"/>
            <ac:spMk id="4" creationId="{616D51CD-C743-4A93-9922-59363C88578D}"/>
          </ac:spMkLst>
        </pc:spChg>
        <pc:spChg chg="add">
          <ac:chgData name="Stefano Faccin" userId="bf6741b5-36bc-4b59-a73a-f03584833b71" providerId="ADAL" clId="{6E25AAA0-A13C-4DA8-B65F-0554A021BD5C}" dt="2020-06-17T15:08:29.417" v="8"/>
          <ac:spMkLst>
            <pc:docMk/>
            <pc:sldMk cId="2894641529" sldId="820"/>
            <ac:spMk id="8" creationId="{2C556180-DE9C-4803-99CB-6B1FC138EA6C}"/>
          </ac:spMkLst>
        </pc:spChg>
        <pc:spChg chg="add mod">
          <ac:chgData name="Stefano Faccin" userId="bf6741b5-36bc-4b59-a73a-f03584833b71" providerId="ADAL" clId="{6E25AAA0-A13C-4DA8-B65F-0554A021BD5C}" dt="2020-06-17T16:08:29.529" v="367" actId="20577"/>
          <ac:spMkLst>
            <pc:docMk/>
            <pc:sldMk cId="2894641529" sldId="820"/>
            <ac:spMk id="10" creationId="{7A8215EE-30C5-42C1-AE65-9A8DC9678D5D}"/>
          </ac:spMkLst>
        </pc:spChg>
        <pc:spChg chg="del">
          <ac:chgData name="Stefano Faccin" userId="bf6741b5-36bc-4b59-a73a-f03584833b71" providerId="ADAL" clId="{6E25AAA0-A13C-4DA8-B65F-0554A021BD5C}" dt="2020-06-17T15:08:26.177" v="6" actId="478"/>
          <ac:spMkLst>
            <pc:docMk/>
            <pc:sldMk cId="2894641529" sldId="820"/>
            <ac:spMk id="29698" creationId="{00000000-0000-0000-0000-000000000000}"/>
          </ac:spMkLst>
        </pc:spChg>
        <pc:spChg chg="del">
          <ac:chgData name="Stefano Faccin" userId="bf6741b5-36bc-4b59-a73a-f03584833b71" providerId="ADAL" clId="{6E25AAA0-A13C-4DA8-B65F-0554A021BD5C}" dt="2020-06-17T15:08:26.177" v="6" actId="478"/>
          <ac:spMkLst>
            <pc:docMk/>
            <pc:sldMk cId="2894641529" sldId="820"/>
            <ac:spMk id="29716" creationId="{00000000-0000-0000-0000-000000000000}"/>
          </ac:spMkLst>
        </pc:spChg>
        <pc:graphicFrameChg chg="del modGraphic">
          <ac:chgData name="Stefano Faccin" userId="bf6741b5-36bc-4b59-a73a-f03584833b71" providerId="ADAL" clId="{6E25AAA0-A13C-4DA8-B65F-0554A021BD5C}" dt="2020-06-17T15:08:26.177" v="6" actId="478"/>
          <ac:graphicFrameMkLst>
            <pc:docMk/>
            <pc:sldMk cId="2894641529" sldId="820"/>
            <ac:graphicFrameMk id="9" creationId="{00000000-0000-0000-0000-000000000000}"/>
          </ac:graphicFrameMkLst>
        </pc:graphicFrameChg>
        <pc:graphicFrameChg chg="add modGraphic">
          <ac:chgData name="Stefano Faccin" userId="bf6741b5-36bc-4b59-a73a-f03584833b71" providerId="ADAL" clId="{6E25AAA0-A13C-4DA8-B65F-0554A021BD5C}" dt="2020-06-18T03:30:05.661" v="375" actId="20577"/>
          <ac:graphicFrameMkLst>
            <pc:docMk/>
            <pc:sldMk cId="2894641529" sldId="820"/>
            <ac:graphicFrameMk id="11" creationId="{C7CF0C09-6059-4EB4-B5C2-F05DFD05B772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6/17/2020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6/17/2020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Meeting #88-e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30 June – 03 July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SP-20xxxx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SA#88-e, </a:t>
            </a:r>
            <a:r>
              <a:rPr lang="en-US" altLang="de-DE" sz="1200" dirty="0">
                <a:solidFill>
                  <a:schemeClr val="bg1"/>
                </a:solidFill>
              </a:rPr>
              <a:t>30 June – 03 July 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>
            <a:extLst>
              <a:ext uri="{FF2B5EF4-FFF2-40B4-BE49-F238E27FC236}">
                <a16:creationId xmlns:a16="http://schemas.microsoft.com/office/drawing/2014/main" id="{2C556180-DE9C-4803-99CB-6B1FC138E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GB" altLang="en-US" sz="2800" b="1" dirty="0"/>
              <a:t>2.4) Rel-17 Study/Work (10/10)</a:t>
            </a:r>
            <a:endParaRPr lang="de-DE" altLang="de-DE" sz="2800" b="1" dirty="0"/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7A8215EE-30C5-42C1-AE65-9A8DC9678D5D}"/>
              </a:ext>
            </a:extLst>
          </p:cNvPr>
          <p:cNvSpPr txBox="1">
            <a:spLocks/>
          </p:cNvSpPr>
          <p:nvPr/>
        </p:nvSpPr>
        <p:spPr bwMode="auto">
          <a:xfrm>
            <a:off x="434974" y="2699265"/>
            <a:ext cx="8364642" cy="3528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kern="0" dirty="0"/>
              <a:t>Progress since SA#87: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kern="0" dirty="0"/>
              <a:t>Update to architectural assumptions based on moderated email discussion, 20 solutions added addressing all key issues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Blip>
                <a:blip r:embed="rId3"/>
              </a:buBlip>
            </a:pPr>
            <a:endParaRPr lang="en-US" sz="1600" kern="0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Blip>
                <a:blip r:embed="rId3"/>
              </a:buBlip>
            </a:pPr>
            <a:r>
              <a:rPr lang="en-US" sz="1600" kern="0" dirty="0">
                <a:ea typeface="+mn-ea"/>
                <a:cs typeface="+mn-cs"/>
              </a:rPr>
              <a:t>RAN impacts and dependencies:</a:t>
            </a:r>
            <a:endParaRPr lang="de-DE" sz="16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kern="0" dirty="0"/>
              <a:t>One solution proposes porting to NR the LTE </a:t>
            </a:r>
            <a:r>
              <a:rPr lang="en-US" sz="1400" kern="0"/>
              <a:t>aerial features.</a:t>
            </a:r>
            <a:endParaRPr lang="en-US" sz="1400" kern="0" dirty="0"/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de-DE" sz="16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600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kern="0" dirty="0"/>
              <a:t>Complete solutions and solve pending open questions. No new key issues.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kern="0" dirty="0"/>
              <a:t>Moderated email discussion to address key building blocks of overall solution, to aim at conclusions.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kern="0" dirty="0"/>
              <a:t>Focus on evaluation and conclusions. </a:t>
            </a:r>
            <a:endParaRPr lang="de-DE" sz="14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sz="1200" kern="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kern="0" dirty="0"/>
          </a:p>
        </p:txBody>
      </p:sp>
      <p:graphicFrame>
        <p:nvGraphicFramePr>
          <p:cNvPr id="11" name="Content Placeholder 8">
            <a:extLst>
              <a:ext uri="{FF2B5EF4-FFF2-40B4-BE49-F238E27FC236}">
                <a16:creationId xmlns:a16="http://schemas.microsoft.com/office/drawing/2014/main" id="{C7CF0C09-6059-4EB4-B5C2-F05DFD05B7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853208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70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7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FS_ID_UAS_SA2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supporting Unmanned Aerial Systems Connectivity, Identification, and Tracking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25% -&gt; 50%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SP-181114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64152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6789</TotalTime>
  <Words>126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</vt:lpstr>
      <vt:lpstr>Calibri</vt:lpstr>
      <vt:lpstr>Times New Roman</vt:lpstr>
      <vt:lpstr>Office Theme</vt:lpstr>
      <vt:lpstr>2.4) Rel-17 Study/Work (10/10)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S2-2004675</cp:lastModifiedBy>
  <cp:revision>1328</cp:revision>
  <dcterms:created xsi:type="dcterms:W3CDTF">2008-08-30T09:32:10Z</dcterms:created>
  <dcterms:modified xsi:type="dcterms:W3CDTF">2020-06-18T03:30:09Z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d71424e4-2b5e-4ef9-a35e-e093f5c635c8</vt:lpwstr>
  </property>
  <property fmtid="{D5CDD505-2E9C-101B-9397-08002B2CF9AE}" pid="7" name="CTP_TimeStamp">
    <vt:lpwstr>2020-06-17 14:01:27Z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