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59" r:id="rId2"/>
    <p:sldId id="275" r:id="rId3"/>
    <p:sldId id="269" r:id="rId4"/>
    <p:sldId id="276" r:id="rId5"/>
    <p:sldId id="261" r:id="rId6"/>
  </p:sldIdLst>
  <p:sldSz cx="12192000" cy="6858000"/>
  <p:notesSz cx="6858000" cy="9144000"/>
  <p:embeddedFontLst>
    <p:embeddedFont>
      <p:font typeface="Ericsson Hilda" panose="00000500000000000000" pitchFamily="2" charset="0"/>
      <p:regular r:id="rId9"/>
      <p:bold r:id="rId10"/>
    </p:embeddedFont>
    <p:embeddedFont>
      <p:font typeface="Ericsson Hilda Light" panose="00000400000000000000" pitchFamily="2" charset="0"/>
      <p:regular r:id="rId11"/>
    </p:embeddedFont>
    <p:embeddedFont>
      <p:font typeface="Ericsson Technical Icons" panose="00000500000000000000" pitchFamily="2" charset="0"/>
      <p:regular r:id="rId1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42424"/>
    <a:srgbClr val="7676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FF94410-CB4E-4A8A-A046-594681AF0DFB}" v="4" dt="2019-06-11T14:49:09.1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3284" autoAdjust="0"/>
  </p:normalViewPr>
  <p:slideViewPr>
    <p:cSldViewPr snapToGrid="0" snapToObjects="1" showGuides="1">
      <p:cViewPr varScale="1">
        <p:scale>
          <a:sx n="120" d="100"/>
          <a:sy n="120" d="100"/>
        </p:scale>
        <p:origin x="120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4.fntdata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nrik Asplund" userId="667ea862-1bdc-41aa-9520-56998145c4ed" providerId="ADAL" clId="{FFF94410-CB4E-4A8A-A046-594681AF0DFB}"/>
    <pc:docChg chg="modSld">
      <pc:chgData name="Henrik Asplund" userId="667ea862-1bdc-41aa-9520-56998145c4ed" providerId="ADAL" clId="{FFF94410-CB4E-4A8A-A046-594681AF0DFB}" dt="2019-06-11T14:49:09.178" v="3" actId="20577"/>
      <pc:docMkLst>
        <pc:docMk/>
      </pc:docMkLst>
      <pc:sldChg chg="modSp">
        <pc:chgData name="Henrik Asplund" userId="667ea862-1bdc-41aa-9520-56998145c4ed" providerId="ADAL" clId="{FFF94410-CB4E-4A8A-A046-594681AF0DFB}" dt="2019-06-11T14:49:09.178" v="3" actId="20577"/>
        <pc:sldMkLst>
          <pc:docMk/>
          <pc:sldMk cId="2189475887" sldId="259"/>
        </pc:sldMkLst>
        <pc:spChg chg="mod">
          <ac:chgData name="Henrik Asplund" userId="667ea862-1bdc-41aa-9520-56998145c4ed" providerId="ADAL" clId="{FFF94410-CB4E-4A8A-A046-594681AF0DFB}" dt="2019-06-11T14:49:09.178" v="3" actId="20577"/>
          <ac:spMkLst>
            <pc:docMk/>
            <pc:sldMk cId="2189475887" sldId="259"/>
            <ac:spMk id="3" creationId="{BB1DC945-4710-4796-AC34-0832F26E36A9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F6FD348-9C7F-4865-875C-863EC6E2CB8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 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3294207-A46E-4F9A-91C9-BB4398CEA98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/>
              <a:t>2018-02-21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105526-C577-427D-800D-7921EA16026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FCA4CFA-39AC-4AB6-B521-EBDB0AF74AF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7AEDCC-D3AE-4D3E-A1AA-6BA600F277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262122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Ericsson Hilda Light" panose="00000400000000000000" pitchFamily="2" charset="0"/>
              </a:defRPr>
            </a:lvl1pPr>
          </a:lstStyle>
          <a:p>
            <a:r>
              <a:rPr lang="en-US"/>
              <a:t> 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Ericsson Hilda Light" panose="00000400000000000000" pitchFamily="2" charset="0"/>
              </a:defRPr>
            </a:lvl1pPr>
          </a:lstStyle>
          <a:p>
            <a:r>
              <a:rPr lang="en-US"/>
              <a:t>2018-02-21 </a:t>
            </a:r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Ericsson Hilda Light" panose="00000400000000000000" pitchFamily="2" charset="0"/>
              </a:defRPr>
            </a:lvl1pPr>
          </a:lstStyle>
          <a:p>
            <a:r>
              <a:rPr lang="en-US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Ericsson Hilda Light" panose="00000400000000000000" pitchFamily="2" charset="0"/>
              </a:defRPr>
            </a:lvl1pPr>
          </a:lstStyle>
          <a:p>
            <a:fld id="{F949BC75-2359-4F98-918A-7033C92AD48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3333820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Ericsson Hilda Light" panose="00000400000000000000" pitchFamily="2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Ericsson Hilda Light" panose="00000400000000000000" pitchFamily="2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Ericsson Hilda Light" panose="00000400000000000000" pitchFamily="2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Ericsson Hilda Light" panose="00000400000000000000" pitchFamily="2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Ericsson Hilda Light" panose="00000400000000000000" pitchFamily="2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/>
              <a:t> 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2018-02-21 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C9DD1CB-DD7E-47C0-8C73-DFDF434617D9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2359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/>
              <a:t> 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2018-02-21 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92AC96B-4D67-4510-9E86-C4D3070C1282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98229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Title_TM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0"/>
            <a:ext cx="8353426" cy="3457576"/>
          </a:xfrm>
        </p:spPr>
        <p:txBody>
          <a:bodyPr/>
          <a:lstStyle>
            <a:lvl1pPr>
              <a:lnSpc>
                <a:spcPct val="85000"/>
              </a:lnSpc>
              <a:defRPr sz="6000" b="0" kern="1400" spc="-160" baseline="0">
                <a:latin typeface="+mj-lt"/>
              </a:defRPr>
            </a:lvl1pPr>
          </a:lstStyle>
          <a:p>
            <a:r>
              <a:rPr lang="en-US" dirty="0"/>
              <a:t>Presentation title,</a:t>
            </a:r>
            <a:br>
              <a:rPr lang="en-US" dirty="0"/>
            </a:br>
            <a:r>
              <a:rPr lang="en-US" dirty="0"/>
              <a:t>Ericsson Hilda Light 60pt,</a:t>
            </a:r>
            <a:br>
              <a:rPr lang="en-US" dirty="0"/>
            </a:br>
            <a:r>
              <a:rPr lang="en-US" dirty="0"/>
              <a:t>Ericsson Black,</a:t>
            </a:r>
            <a:br>
              <a:rPr lang="en-US" dirty="0"/>
            </a:br>
            <a:r>
              <a:rPr lang="en-US" dirty="0"/>
              <a:t>max 4-lines</a:t>
            </a:r>
          </a:p>
        </p:txBody>
      </p:sp>
      <p:sp>
        <p:nvSpPr>
          <p:cNvPr id="22530" name="SubTitle_TM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5" y="4149725"/>
            <a:ext cx="5472114" cy="2087563"/>
          </a:xfrm>
          <a:prstGeom prst="rect">
            <a:avLst/>
          </a:prstGeom>
        </p:spPr>
        <p:txBody>
          <a:bodyPr lIns="7200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Presentation description/subtitle</a:t>
            </a:r>
            <a:br>
              <a:rPr lang="en-US" dirty="0"/>
            </a:br>
            <a:r>
              <a:rPr lang="en-US" dirty="0"/>
              <a:t>Ericsson Hilda 20pt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6240463" y="6237288"/>
            <a:ext cx="1910479" cy="287336"/>
          </a:xfrm>
          <a:prstGeom prst="rect">
            <a:avLst/>
          </a:prstGeom>
        </p:spPr>
        <p:txBody>
          <a:bodyPr wrap="none" anchor="b"/>
          <a:lstStyle>
            <a:lvl1pPr marL="0" indent="0" algn="r">
              <a:buNone/>
              <a:defRPr sz="1200">
                <a:latin typeface="+mn-lt"/>
              </a:defRPr>
            </a:lvl1pPr>
          </a:lstStyle>
          <a:p>
            <a:r>
              <a:rPr lang="en-US" dirty="0"/>
              <a:t>Speaker name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1" hasCustomPrompt="1"/>
          </p:nvPr>
        </p:nvSpPr>
        <p:spPr>
          <a:xfrm>
            <a:off x="8229600" y="6237287"/>
            <a:ext cx="2515041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0" rIns="0" anchor="b"/>
          <a:lstStyle>
            <a:lvl1pPr marL="0" indent="0" algn="ctr">
              <a:buNone/>
              <a:defRPr lang="en-US" sz="1200" dirty="0">
                <a:latin typeface="+mn-lt"/>
              </a:defRPr>
            </a:lvl1pPr>
          </a:lstStyle>
          <a:p>
            <a:r>
              <a:rPr lang="en-US" dirty="0"/>
              <a:t>Organization</a:t>
            </a:r>
          </a:p>
        </p:txBody>
      </p:sp>
      <p:sp>
        <p:nvSpPr>
          <p:cNvPr id="15" name="Content Placeholder 11"/>
          <p:cNvSpPr>
            <a:spLocks noGrp="1"/>
          </p:cNvSpPr>
          <p:nvPr>
            <p:ph sz="quarter" idx="12" hasCustomPrompt="1"/>
          </p:nvPr>
        </p:nvSpPr>
        <p:spPr>
          <a:xfrm>
            <a:off x="10811951" y="6237287"/>
            <a:ext cx="897503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tIns="0" rIns="0" anchor="b"/>
          <a:lstStyle>
            <a:lvl1pPr marL="0" indent="0" algn="ctr">
              <a:buNone/>
              <a:defRPr lang="en-US" sz="1200" dirty="0">
                <a:latin typeface="+mn-lt"/>
              </a:defRPr>
            </a:lvl1pPr>
          </a:lstStyle>
          <a:p>
            <a:pPr lvl="0"/>
            <a:r>
              <a:rPr lang="en-US" dirty="0"/>
              <a:t>YYYY-MM-DD</a:t>
            </a:r>
          </a:p>
        </p:txBody>
      </p:sp>
    </p:spTree>
    <p:extLst>
      <p:ext uri="{BB962C8B-B14F-4D97-AF65-F5344CB8AC3E}">
        <p14:creationId xmlns:p14="http://schemas.microsoft.com/office/powerpoint/2010/main" val="1374575616"/>
      </p:ext>
    </p:extLst>
  </p:cSld>
  <p:clrMapOvr>
    <a:masterClrMapping/>
  </p:clrMapOvr>
  <p:hf sldNum="0" hdr="0" ftr="0"/>
  <p:extLst mod="1"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tement Pag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  <a:extLst/>
        </p:spPr>
        <p:txBody>
          <a:bodyPr wrap="none" lIns="72000" rIns="72000"/>
          <a:lstStyle>
            <a:lvl1pPr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1pPr>
            <a:lvl2pPr marL="742950" indent="-28575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2pPr>
            <a:lvl3pPr marL="11430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3pPr>
            <a:lvl4pPr marL="16002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4pPr>
            <a:lvl5pPr marL="20574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9pPr>
          </a:lstStyle>
          <a:p>
            <a:pPr eaLnBrk="1" hangingPunct="1">
              <a:defRPr/>
            </a:pPr>
            <a:endParaRPr lang="en-US" altLang="en-US" dirty="0">
              <a:latin typeface="Ericsson Hilda Light" panose="00000400000000000000" pitchFamily="2" charset="0"/>
            </a:endParaRPr>
          </a:p>
        </p:txBody>
      </p:sp>
      <p:sp>
        <p:nvSpPr>
          <p:cNvPr id="10" name="Title_TM">
            <a:extLst>
              <a:ext uri="{FF2B5EF4-FFF2-40B4-BE49-F238E27FC236}">
                <a16:creationId xmlns:a16="http://schemas.microsoft.com/office/drawing/2014/main" id="{F1368AB3-821C-4A71-B119-C0A8AA44A93F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0"/>
            <a:ext cx="8353426" cy="3457575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lang="en-US" sz="6000" b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Chapter/section divider or Statement/fact/quote, </a:t>
            </a:r>
            <a:br>
              <a:rPr lang="en-US" dirty="0"/>
            </a:br>
            <a:r>
              <a:rPr lang="en-US" dirty="0"/>
              <a:t>Ericsson Hilda Light 60pt, </a:t>
            </a:r>
            <a:br>
              <a:rPr lang="en-US" dirty="0"/>
            </a:br>
            <a:r>
              <a:rPr lang="en-US" dirty="0"/>
              <a:t>Ericsson White, </a:t>
            </a:r>
            <a:br>
              <a:rPr lang="en-US" dirty="0"/>
            </a:br>
            <a:r>
              <a:rPr lang="en-US" dirty="0"/>
              <a:t>max 5-lines</a:t>
            </a:r>
          </a:p>
        </p:txBody>
      </p:sp>
      <p:sp>
        <p:nvSpPr>
          <p:cNvPr id="11" name="SubTitle_TM">
            <a:extLst>
              <a:ext uri="{FF2B5EF4-FFF2-40B4-BE49-F238E27FC236}">
                <a16:creationId xmlns:a16="http://schemas.microsoft.com/office/drawing/2014/main" id="{8561E9FC-533B-4891-A7E3-A3DDB1BD26FB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80218" y="4149725"/>
            <a:ext cx="5472113" cy="2087563"/>
          </a:xfrm>
          <a:prstGeom prst="rect">
            <a:avLst/>
          </a:prstGeom>
        </p:spPr>
        <p:txBody>
          <a:bodyPr rIns="0" anchor="ctr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Statement/quote source, </a:t>
            </a:r>
          </a:p>
          <a:p>
            <a:r>
              <a:rPr lang="en-US" dirty="0"/>
              <a:t>Ericsson White, Ericsson Hilda 20pt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54A0CF15-A701-44C3-81FC-A544265685B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3654033"/>
      </p:ext>
    </p:extLst>
  </p:cSld>
  <p:clrMapOvr>
    <a:masterClrMapping/>
  </p:clrMapOvr>
  <p:hf sldNum="0" hdr="0" ft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tement Pag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4"/>
          </a:solidFill>
          <a:ln>
            <a:noFill/>
          </a:ln>
          <a:extLst/>
        </p:spPr>
        <p:txBody>
          <a:bodyPr wrap="none" lIns="72000" rIns="72000"/>
          <a:lstStyle>
            <a:lvl1pPr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1pPr>
            <a:lvl2pPr marL="742950" indent="-28575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2pPr>
            <a:lvl3pPr marL="11430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3pPr>
            <a:lvl4pPr marL="16002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4pPr>
            <a:lvl5pPr marL="20574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9pPr>
          </a:lstStyle>
          <a:p>
            <a:pPr eaLnBrk="1" hangingPunct="1">
              <a:defRPr/>
            </a:pPr>
            <a:endParaRPr lang="en-US" altLang="en-US" dirty="0">
              <a:latin typeface="Ericsson Hilda Light" panose="00000400000000000000" pitchFamily="2" charset="0"/>
            </a:endParaRPr>
          </a:p>
        </p:txBody>
      </p:sp>
      <p:sp>
        <p:nvSpPr>
          <p:cNvPr id="12" name="Title_TM">
            <a:extLst>
              <a:ext uri="{FF2B5EF4-FFF2-40B4-BE49-F238E27FC236}">
                <a16:creationId xmlns:a16="http://schemas.microsoft.com/office/drawing/2014/main" id="{93CB56C1-2916-4C60-8532-A023564D2C57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4" y="476250"/>
            <a:ext cx="8353425" cy="3457575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lang="en-US" sz="6000" b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Chapter/section divider or Statement/fact/quote, </a:t>
            </a:r>
            <a:br>
              <a:rPr lang="en-US" dirty="0"/>
            </a:br>
            <a:r>
              <a:rPr lang="en-US" dirty="0"/>
              <a:t>Ericsson Hilda Light 60pt, </a:t>
            </a:r>
            <a:br>
              <a:rPr lang="en-US" dirty="0"/>
            </a:br>
            <a:r>
              <a:rPr lang="en-US" dirty="0"/>
              <a:t>Ericsson White, </a:t>
            </a:r>
            <a:br>
              <a:rPr lang="en-US" dirty="0"/>
            </a:br>
            <a:r>
              <a:rPr lang="en-US" dirty="0"/>
              <a:t>max 5-lines</a:t>
            </a:r>
          </a:p>
        </p:txBody>
      </p:sp>
      <p:sp>
        <p:nvSpPr>
          <p:cNvPr id="13" name="SubTitle_TM">
            <a:extLst>
              <a:ext uri="{FF2B5EF4-FFF2-40B4-BE49-F238E27FC236}">
                <a16:creationId xmlns:a16="http://schemas.microsoft.com/office/drawing/2014/main" id="{61DC6511-5700-4E95-89CA-81484C248C03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5" y="4149725"/>
            <a:ext cx="5472113" cy="2087563"/>
          </a:xfrm>
          <a:prstGeom prst="rect">
            <a:avLst/>
          </a:prstGeom>
        </p:spPr>
        <p:txBody>
          <a:bodyPr rIns="0" anchor="ctr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Statement/quote source, </a:t>
            </a:r>
          </a:p>
          <a:p>
            <a:r>
              <a:rPr lang="en-US" dirty="0"/>
              <a:t>Ericsson White, Ericsson Hilda 20pt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34B7B746-B315-4EB5-B3A2-CA259B065B9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6202525"/>
      </p:ext>
    </p:extLst>
  </p:cSld>
  <p:clrMapOvr>
    <a:masterClrMapping/>
  </p:clrMapOvr>
  <p:hf sldNum="0" hdr="0" ft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tement Pag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6"/>
          </a:solidFill>
          <a:ln>
            <a:noFill/>
          </a:ln>
          <a:extLst/>
        </p:spPr>
        <p:txBody>
          <a:bodyPr wrap="none" lIns="72000" rIns="72000"/>
          <a:lstStyle>
            <a:lvl1pPr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1pPr>
            <a:lvl2pPr marL="742950" indent="-28575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2pPr>
            <a:lvl3pPr marL="11430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3pPr>
            <a:lvl4pPr marL="16002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4pPr>
            <a:lvl5pPr marL="20574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9pPr>
          </a:lstStyle>
          <a:p>
            <a:pPr eaLnBrk="1" hangingPunct="1">
              <a:defRPr/>
            </a:pPr>
            <a:endParaRPr lang="en-US" altLang="en-US" dirty="0">
              <a:latin typeface="Ericsson Hilda Light" panose="00000400000000000000" pitchFamily="2" charset="0"/>
            </a:endParaRPr>
          </a:p>
        </p:txBody>
      </p:sp>
      <p:sp>
        <p:nvSpPr>
          <p:cNvPr id="12" name="Title_TM">
            <a:extLst>
              <a:ext uri="{FF2B5EF4-FFF2-40B4-BE49-F238E27FC236}">
                <a16:creationId xmlns:a16="http://schemas.microsoft.com/office/drawing/2014/main" id="{93CB56C1-2916-4C60-8532-A023564D2C57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4" y="476250"/>
            <a:ext cx="8353425" cy="3457575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lang="en-US" sz="6000" b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Chapter/section divider or Statement/fact/quote, </a:t>
            </a:r>
            <a:br>
              <a:rPr lang="en-US" dirty="0"/>
            </a:br>
            <a:r>
              <a:rPr lang="en-US" dirty="0"/>
              <a:t>Ericsson Hilda Light 60pt, </a:t>
            </a:r>
            <a:br>
              <a:rPr lang="en-US" dirty="0"/>
            </a:br>
            <a:r>
              <a:rPr lang="en-US" dirty="0"/>
              <a:t>Ericsson White, </a:t>
            </a:r>
            <a:br>
              <a:rPr lang="en-US" dirty="0"/>
            </a:br>
            <a:r>
              <a:rPr lang="en-US" dirty="0"/>
              <a:t>max 5-lines</a:t>
            </a:r>
          </a:p>
        </p:txBody>
      </p:sp>
      <p:sp>
        <p:nvSpPr>
          <p:cNvPr id="13" name="SubTitle_TM">
            <a:extLst>
              <a:ext uri="{FF2B5EF4-FFF2-40B4-BE49-F238E27FC236}">
                <a16:creationId xmlns:a16="http://schemas.microsoft.com/office/drawing/2014/main" id="{61DC6511-5700-4E95-89CA-81484C248C03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5" y="4149725"/>
            <a:ext cx="5472113" cy="2087563"/>
          </a:xfrm>
          <a:prstGeom prst="rect">
            <a:avLst/>
          </a:prstGeom>
        </p:spPr>
        <p:txBody>
          <a:bodyPr rIns="0" anchor="ctr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Statement/quote source, </a:t>
            </a:r>
          </a:p>
          <a:p>
            <a:r>
              <a:rPr lang="en-US" dirty="0"/>
              <a:t>Ericsson White, Ericsson Hilda 20pt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6096BBFC-712A-429D-9C0A-7743993E7FC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7818655"/>
      </p:ext>
    </p:extLst>
  </p:cSld>
  <p:clrMapOvr>
    <a:masterClrMapping/>
  </p:clrMapOvr>
  <p:hf sldNum="0" hdr="0" ft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ement Pag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_TM">
            <a:extLst>
              <a:ext uri="{FF2B5EF4-FFF2-40B4-BE49-F238E27FC236}">
                <a16:creationId xmlns:a16="http://schemas.microsoft.com/office/drawing/2014/main" id="{696C7C8F-5086-466A-8108-2FE0A8663D59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0"/>
            <a:ext cx="8353426" cy="3457575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lang="en-US" sz="6000" b="0" dirty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Chapter/section divider or Statement/fact/quote, </a:t>
            </a:r>
            <a:br>
              <a:rPr lang="en-US" dirty="0"/>
            </a:br>
            <a:r>
              <a:rPr lang="en-US" dirty="0"/>
              <a:t>Ericsson Hilda Light 60pt, </a:t>
            </a:r>
            <a:br>
              <a:rPr lang="en-US" dirty="0"/>
            </a:br>
            <a:r>
              <a:rPr lang="en-US" dirty="0"/>
              <a:t>Ericsson Black, </a:t>
            </a:r>
            <a:br>
              <a:rPr lang="en-US" dirty="0"/>
            </a:br>
            <a:r>
              <a:rPr lang="en-US" dirty="0"/>
              <a:t>max 5-lines</a:t>
            </a:r>
          </a:p>
        </p:txBody>
      </p:sp>
      <p:sp>
        <p:nvSpPr>
          <p:cNvPr id="10" name="SubTitle_TM">
            <a:extLst>
              <a:ext uri="{FF2B5EF4-FFF2-40B4-BE49-F238E27FC236}">
                <a16:creationId xmlns:a16="http://schemas.microsoft.com/office/drawing/2014/main" id="{ED5DEA0B-CF0D-4EE6-B6A8-90BAF3DE8AF1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5" y="4149725"/>
            <a:ext cx="5472114" cy="2087563"/>
          </a:xfrm>
          <a:prstGeom prst="rect">
            <a:avLst/>
          </a:prstGeom>
        </p:spPr>
        <p:txBody>
          <a:bodyPr rIns="0" anchor="ctr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Statement/quote source, </a:t>
            </a:r>
          </a:p>
          <a:p>
            <a:r>
              <a:rPr lang="en-US" dirty="0"/>
              <a:t>Ericsson Black, Ericsson Hilda 20pt</a:t>
            </a:r>
          </a:p>
        </p:txBody>
      </p:sp>
    </p:spTree>
    <p:extLst>
      <p:ext uri="{BB962C8B-B14F-4D97-AF65-F5344CB8AC3E}">
        <p14:creationId xmlns:p14="http://schemas.microsoft.com/office/powerpoint/2010/main" val="3355176887"/>
      </p:ext>
    </p:extLst>
  </p:cSld>
  <p:clrMapOvr>
    <a:masterClrMapping/>
  </p:clrMapOvr>
  <p:hf sldNum="0" hdr="0" ft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/Section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Title_TM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1"/>
            <a:ext cx="8353425" cy="3457574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lang="en-US" sz="6000" b="0" baseline="0" dirty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Chapter/section, </a:t>
            </a:r>
            <a:br>
              <a:rPr lang="en-US" dirty="0"/>
            </a:br>
            <a:r>
              <a:rPr lang="en-US" dirty="0"/>
              <a:t>Ericsson Hilda Light 60pt, Ericsson Black, </a:t>
            </a:r>
            <a:br>
              <a:rPr lang="en-US" dirty="0"/>
            </a:br>
            <a:r>
              <a:rPr lang="en-US" dirty="0"/>
              <a:t>max 4-lines</a:t>
            </a:r>
          </a:p>
        </p:txBody>
      </p:sp>
    </p:spTree>
    <p:extLst>
      <p:ext uri="{BB962C8B-B14F-4D97-AF65-F5344CB8AC3E}">
        <p14:creationId xmlns:p14="http://schemas.microsoft.com/office/powerpoint/2010/main" val="1793964376"/>
      </p:ext>
    </p:extLst>
  </p:cSld>
  <p:clrMapOvr>
    <a:masterClrMapping/>
  </p:clrMapOvr>
  <p:hf sldNum="0" hdr="0" ft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59332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0" bIns="0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34154561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4D93672-2A04-4EF3-916F-2C920729FB07}"/>
              </a:ext>
            </a:extLst>
          </p:cNvPr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72000" rIns="72000"/>
          <a:lstStyle/>
          <a:p>
            <a:pPr>
              <a:spcBef>
                <a:spcPct val="50000"/>
              </a:spcBef>
              <a:defRPr/>
            </a:pPr>
            <a:endParaRPr lang="en-US" dirty="0">
              <a:latin typeface="Ericsson Hilda Light" panose="00000400000000000000" pitchFamily="2" charset="0"/>
              <a:cs typeface="+mn-cs"/>
            </a:endParaRPr>
          </a:p>
        </p:txBody>
      </p:sp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0613FB31-E723-434D-8FBC-0054A541634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173315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4D93672-2A04-4EF3-916F-2C920729FB07}"/>
              </a:ext>
            </a:extLst>
          </p:cNvPr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72000" rIns="72000"/>
          <a:lstStyle/>
          <a:p>
            <a:pPr>
              <a:spcBef>
                <a:spcPct val="50000"/>
              </a:spcBef>
              <a:defRPr/>
            </a:pPr>
            <a:endParaRPr lang="en-US" dirty="0">
              <a:latin typeface="Ericsson Hilda Light" panose="00000400000000000000" pitchFamily="2" charset="0"/>
              <a:cs typeface="+mn-cs"/>
            </a:endParaRPr>
          </a:p>
        </p:txBody>
      </p:sp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2EAEE37-7D1D-49D7-BEC8-7A88843E383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39243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4D93672-2A04-4EF3-916F-2C920729FB07}"/>
              </a:ext>
            </a:extLst>
          </p:cNvPr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72000" rIns="72000"/>
          <a:lstStyle/>
          <a:p>
            <a:pPr>
              <a:spcBef>
                <a:spcPct val="50000"/>
              </a:spcBef>
              <a:defRPr/>
            </a:pPr>
            <a:endParaRPr lang="en-US" dirty="0">
              <a:latin typeface="Ericsson Hilda Light" panose="00000400000000000000" pitchFamily="2" charset="0"/>
              <a:cs typeface="+mn-cs"/>
            </a:endParaRPr>
          </a:p>
        </p:txBody>
      </p:sp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A44C7C5B-04BF-4F0E-888E-CE87D0EF1DA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6597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Page w. Brigh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9A763E3F-D546-48DC-86FC-898851FBC7B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                                                                         Click icon to add a bright image</a:t>
            </a:r>
          </a:p>
        </p:txBody>
      </p:sp>
      <p:sp>
        <p:nvSpPr>
          <p:cNvPr id="22531" name="Title_TM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0"/>
            <a:ext cx="8353426" cy="2330958"/>
          </a:xfrm>
        </p:spPr>
        <p:txBody>
          <a:bodyPr/>
          <a:lstStyle>
            <a:lvl1pPr>
              <a:lnSpc>
                <a:spcPct val="85000"/>
              </a:lnSpc>
              <a:defRPr sz="6000" b="0" kern="1400" spc="-160" baseline="0">
                <a:latin typeface="+mj-lt"/>
              </a:defRPr>
            </a:lvl1pPr>
          </a:lstStyle>
          <a:p>
            <a:r>
              <a:rPr lang="en-US" dirty="0"/>
              <a:t>Presentation title,</a:t>
            </a:r>
            <a:br>
              <a:rPr lang="en-US" dirty="0"/>
            </a:br>
            <a:r>
              <a:rPr lang="en-US" dirty="0"/>
              <a:t>Ericsson Hilda Light 60pt,</a:t>
            </a:r>
            <a:br>
              <a:rPr lang="en-US" dirty="0"/>
            </a:br>
            <a:r>
              <a:rPr lang="en-US" dirty="0"/>
              <a:t>Ericsson Black,</a:t>
            </a:r>
            <a:br>
              <a:rPr lang="en-US" dirty="0"/>
            </a:br>
            <a:r>
              <a:rPr lang="en-US" dirty="0"/>
              <a:t>max 4-lines</a:t>
            </a:r>
          </a:p>
        </p:txBody>
      </p:sp>
      <p:sp>
        <p:nvSpPr>
          <p:cNvPr id="22530" name="SubTitle_TM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5" y="4149725"/>
            <a:ext cx="5472114" cy="2087563"/>
          </a:xfrm>
          <a:prstGeom prst="rect">
            <a:avLst/>
          </a:prstGeom>
        </p:spPr>
        <p:txBody>
          <a:bodyPr lIns="7200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Presentation description/subtitle</a:t>
            </a:r>
            <a:br>
              <a:rPr lang="en-US" dirty="0"/>
            </a:br>
            <a:r>
              <a:rPr lang="en-US" dirty="0"/>
              <a:t>Ericsson Hilda 20pt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6E03516D-EC68-4282-84F4-9729304A51D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90452" y="476250"/>
            <a:ext cx="256032" cy="256032"/>
          </a:xfrm>
          <a:prstGeom prst="rect">
            <a:avLst/>
          </a:prstGeom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C3D47211-FF10-4DFA-A5AF-8E0A63463B47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240463" y="6237288"/>
            <a:ext cx="1910479" cy="287336"/>
          </a:xfrm>
          <a:prstGeom prst="rect">
            <a:avLst/>
          </a:prstGeom>
        </p:spPr>
        <p:txBody>
          <a:bodyPr wrap="none" anchor="b"/>
          <a:lstStyle>
            <a:lvl1pPr marL="0" indent="0" algn="r">
              <a:buNone/>
              <a:defRPr sz="1200">
                <a:latin typeface="+mn-lt"/>
              </a:defRPr>
            </a:lvl1pPr>
          </a:lstStyle>
          <a:p>
            <a:r>
              <a:rPr lang="en-US" dirty="0"/>
              <a:t>Speaker name</a:t>
            </a:r>
          </a:p>
        </p:txBody>
      </p:sp>
      <p:sp>
        <p:nvSpPr>
          <p:cNvPr id="11" name="Content Placeholder 11">
            <a:extLst>
              <a:ext uri="{FF2B5EF4-FFF2-40B4-BE49-F238E27FC236}">
                <a16:creationId xmlns:a16="http://schemas.microsoft.com/office/drawing/2014/main" id="{0E57E58D-AC34-4A4B-A5B1-CE1B53ABBDA9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8229600" y="6237287"/>
            <a:ext cx="2515041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0" rIns="0" anchor="b"/>
          <a:lstStyle>
            <a:lvl1pPr marL="0" indent="0" algn="ctr">
              <a:buNone/>
              <a:defRPr lang="en-US" sz="1200" dirty="0">
                <a:latin typeface="+mn-lt"/>
              </a:defRPr>
            </a:lvl1pPr>
          </a:lstStyle>
          <a:p>
            <a:r>
              <a:rPr lang="en-US" dirty="0"/>
              <a:t>Organization</a:t>
            </a:r>
          </a:p>
        </p:txBody>
      </p:sp>
      <p:sp>
        <p:nvSpPr>
          <p:cNvPr id="13" name="Content Placeholder 11">
            <a:extLst>
              <a:ext uri="{FF2B5EF4-FFF2-40B4-BE49-F238E27FC236}">
                <a16:creationId xmlns:a16="http://schemas.microsoft.com/office/drawing/2014/main" id="{A4CC6AB0-560E-4AE0-A93D-9C1C64F05440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10811951" y="6237287"/>
            <a:ext cx="897503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tIns="0" rIns="0" anchor="b"/>
          <a:lstStyle>
            <a:lvl1pPr marL="0" indent="0" algn="ctr">
              <a:buNone/>
              <a:defRPr lang="en-US" sz="1200" dirty="0">
                <a:latin typeface="+mn-lt"/>
              </a:defRPr>
            </a:lvl1pPr>
          </a:lstStyle>
          <a:p>
            <a:pPr lvl="0"/>
            <a:r>
              <a:rPr lang="en-US" dirty="0"/>
              <a:t>YYYY-MM-DD</a:t>
            </a:r>
          </a:p>
        </p:txBody>
      </p:sp>
    </p:spTree>
    <p:extLst>
      <p:ext uri="{BB962C8B-B14F-4D97-AF65-F5344CB8AC3E}">
        <p14:creationId xmlns:p14="http://schemas.microsoft.com/office/powerpoint/2010/main" val="3999758604"/>
      </p:ext>
    </p:extLst>
  </p:cSld>
  <p:clrMapOvr>
    <a:masterClrMapping/>
  </p:clrMapOvr>
  <p:hf sldNum="0" hdr="0" ftr="0"/>
  <p:extLst mod="1">
    <p:ext uri="{DCECCB84-F9BA-43D5-87BE-67443E8EF086}">
      <p15:sldGuideLst xmlns:p15="http://schemas.microsoft.com/office/powerpoint/2012/main"/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4D93672-2A04-4EF3-916F-2C920729FB07}"/>
              </a:ext>
            </a:extLst>
          </p:cNvPr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72000" rIns="72000"/>
          <a:lstStyle/>
          <a:p>
            <a:pPr>
              <a:spcBef>
                <a:spcPct val="50000"/>
              </a:spcBef>
              <a:defRPr/>
            </a:pPr>
            <a:endParaRPr lang="en-US" dirty="0">
              <a:latin typeface="Ericsson Hilda Light" panose="00000400000000000000" pitchFamily="2" charset="0"/>
              <a:cs typeface="+mn-cs"/>
            </a:endParaRPr>
          </a:p>
        </p:txBody>
      </p:sp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765A3682-3283-4350-B37F-DCABDCB15F6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683821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4D93672-2A04-4EF3-916F-2C920729FB07}"/>
              </a:ext>
            </a:extLst>
          </p:cNvPr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72000" rIns="72000"/>
          <a:lstStyle/>
          <a:p>
            <a:pPr>
              <a:spcBef>
                <a:spcPct val="50000"/>
              </a:spcBef>
              <a:defRPr/>
            </a:pPr>
            <a:endParaRPr lang="en-US" dirty="0">
              <a:latin typeface="Ericsson Hilda Light" panose="00000400000000000000" pitchFamily="2" charset="0"/>
              <a:cs typeface="+mn-cs"/>
            </a:endParaRPr>
          </a:p>
        </p:txBody>
      </p:sp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6B1A279A-6DFF-44E2-AFD5-C14BD71050E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114064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4D93672-2A04-4EF3-916F-2C920729FB07}"/>
              </a:ext>
            </a:extLst>
          </p:cNvPr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72000" rIns="72000"/>
          <a:lstStyle/>
          <a:p>
            <a:pPr>
              <a:spcBef>
                <a:spcPct val="50000"/>
              </a:spcBef>
              <a:defRPr/>
            </a:pPr>
            <a:endParaRPr lang="en-US" dirty="0">
              <a:latin typeface="Ericsson Hilda Light" panose="00000400000000000000" pitchFamily="2" charset="0"/>
              <a:cs typeface="+mn-cs"/>
            </a:endParaRPr>
          </a:p>
        </p:txBody>
      </p:sp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DC9C0052-7A7B-40FB-AF90-CA9C4B79D2E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44647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heav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4D93672-2A04-4EF3-916F-2C920729FB07}"/>
              </a:ext>
            </a:extLst>
          </p:cNvPr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72000" rIns="72000"/>
          <a:lstStyle/>
          <a:p>
            <a:pPr>
              <a:spcBef>
                <a:spcPct val="50000"/>
              </a:spcBef>
              <a:defRPr/>
            </a:pPr>
            <a:endParaRPr lang="en-US" dirty="0">
              <a:latin typeface="Ericsson Hilda Light" panose="00000400000000000000" pitchFamily="2" charset="0"/>
              <a:cs typeface="+mn-cs"/>
            </a:endParaRPr>
          </a:p>
        </p:txBody>
      </p:sp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7D510456-FEBC-46FA-B25A-B809F2C18A6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513793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CFEFC-6AC8-4817-A0D3-6029D48BD293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79425" y="1844675"/>
            <a:ext cx="11233150" cy="4392612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93316775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1 smaller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84F54AF-EED6-486A-9ACA-42061F4AAE9A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79425" y="1844675"/>
            <a:ext cx="8353426" cy="4392612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1"/>
            <a:r>
              <a:rPr lang="en-US" dirty="0"/>
              <a:t>First level</a:t>
            </a:r>
          </a:p>
          <a:p>
            <a:pPr lvl="2"/>
            <a:r>
              <a:rPr lang="en-US" dirty="0"/>
              <a:t>Second level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</p:txBody>
      </p:sp>
      <p:sp>
        <p:nvSpPr>
          <p:cNvPr id="6" name="Title_SM">
            <a:extLst>
              <a:ext uri="{FF2B5EF4-FFF2-40B4-BE49-F238E27FC236}">
                <a16:creationId xmlns:a16="http://schemas.microsoft.com/office/drawing/2014/main" id="{3F4EF873-DC0F-4698-BEC2-502DB043AA5C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360799952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title, righ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479425" y="1844675"/>
            <a:ext cx="5472113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itle_SM">
            <a:extLst>
              <a:ext uri="{FF2B5EF4-FFF2-40B4-BE49-F238E27FC236}">
                <a16:creationId xmlns:a16="http://schemas.microsoft.com/office/drawing/2014/main" id="{AC5B9436-E3EB-4A3D-BE6B-EFFF8123DE9D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411466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 title, righ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479425" y="1844675"/>
            <a:ext cx="5472113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5472113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Eric. Hilda Light 40pt, </a:t>
            </a:r>
            <a:r>
              <a:rPr lang="en-US" dirty="0" err="1"/>
              <a:t>Eri</a:t>
            </a:r>
            <a:r>
              <a:rPr lang="en-US" dirty="0"/>
              <a:t>. Black, max 2-lines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F5F844D-0CF3-4814-B0DE-3D27A83936FD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096000" y="0"/>
            <a:ext cx="6096000" cy="6858000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/>
            </a:lvl1pPr>
          </a:lstStyle>
          <a:p>
            <a:r>
              <a:rPr lang="en-US" dirty="0"/>
              <a:t>     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58434728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title, lef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6240463" y="1844675"/>
            <a:ext cx="5472112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itle_SM">
            <a:extLst>
              <a:ext uri="{FF2B5EF4-FFF2-40B4-BE49-F238E27FC236}">
                <a16:creationId xmlns:a16="http://schemas.microsoft.com/office/drawing/2014/main" id="{4ACB62A1-CC4A-4B59-B1D8-ED86B77D9A3A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252237355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 title, lef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6240463" y="1844675"/>
            <a:ext cx="5472112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6240463" y="476250"/>
            <a:ext cx="4924362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max 2-lines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0349585-9F54-46CC-8CEC-052CD1853EC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6096000" cy="6858000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/>
            </a:lvl1pPr>
          </a:lstStyle>
          <a:p>
            <a:r>
              <a:rPr lang="en-US" dirty="0"/>
              <a:t>      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731981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Page w. Dark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FAD780AD-21B6-4312-96C4-9E36B164887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tx1"/>
          </a:solidFill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                                                                         Click icon to add a dark  image</a:t>
            </a:r>
          </a:p>
        </p:txBody>
      </p:sp>
      <p:sp>
        <p:nvSpPr>
          <p:cNvPr id="22531" name="Title_TM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0"/>
            <a:ext cx="8353426" cy="2330958"/>
          </a:xfrm>
        </p:spPr>
        <p:txBody>
          <a:bodyPr/>
          <a:lstStyle>
            <a:lvl1pPr>
              <a:lnSpc>
                <a:spcPct val="85000"/>
              </a:lnSpc>
              <a:defRPr sz="6000" b="0" kern="1400" spc="-16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Presentation title,</a:t>
            </a:r>
            <a:br>
              <a:rPr lang="en-US" dirty="0"/>
            </a:br>
            <a:r>
              <a:rPr lang="en-US" dirty="0"/>
              <a:t>Ericsson Hilda Light 60pt,</a:t>
            </a:r>
            <a:br>
              <a:rPr lang="en-US" dirty="0"/>
            </a:br>
            <a:r>
              <a:rPr lang="en-US" dirty="0"/>
              <a:t>Ericsson White,</a:t>
            </a:r>
            <a:br>
              <a:rPr lang="en-US" dirty="0"/>
            </a:br>
            <a:r>
              <a:rPr lang="en-US" dirty="0"/>
              <a:t>max 4-lines</a:t>
            </a:r>
          </a:p>
        </p:txBody>
      </p:sp>
      <p:sp>
        <p:nvSpPr>
          <p:cNvPr id="22530" name="SubTitle_TM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5" y="4149725"/>
            <a:ext cx="5472114" cy="2087563"/>
          </a:xfrm>
          <a:prstGeom prst="rect">
            <a:avLst/>
          </a:prstGeom>
        </p:spPr>
        <p:txBody>
          <a:bodyPr lIns="7200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Presentation description/subtitle</a:t>
            </a:r>
            <a:br>
              <a:rPr lang="en-US" dirty="0"/>
            </a:br>
            <a:r>
              <a:rPr lang="en-US" dirty="0"/>
              <a:t>Ericsson Hilda 20pt</a:t>
            </a: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E29FEEAB-1C1F-4153-BC50-6FCDEAC19C8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07AC4DB9-933C-4680-A281-C11929BCC2F5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240463" y="6237288"/>
            <a:ext cx="1910479" cy="287336"/>
          </a:xfrm>
          <a:prstGeom prst="rect">
            <a:avLst/>
          </a:prstGeom>
        </p:spPr>
        <p:txBody>
          <a:bodyPr wrap="none" anchor="b"/>
          <a:lstStyle>
            <a:lvl1pPr marL="0" indent="0" algn="r">
              <a:buNone/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Speaker name</a:t>
            </a:r>
          </a:p>
        </p:txBody>
      </p:sp>
      <p:sp>
        <p:nvSpPr>
          <p:cNvPr id="11" name="Content Placeholder 11">
            <a:extLst>
              <a:ext uri="{FF2B5EF4-FFF2-40B4-BE49-F238E27FC236}">
                <a16:creationId xmlns:a16="http://schemas.microsoft.com/office/drawing/2014/main" id="{7B568BB6-C8A4-4545-B025-7D97CC4692BC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8229600" y="6237287"/>
            <a:ext cx="2515041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0" rIns="0" anchor="b"/>
          <a:lstStyle>
            <a:lvl1pPr marL="0" indent="0" algn="ctr">
              <a:buNone/>
              <a:defRPr lang="en-US" sz="1200" dirty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Organization</a:t>
            </a:r>
          </a:p>
        </p:txBody>
      </p:sp>
      <p:sp>
        <p:nvSpPr>
          <p:cNvPr id="13" name="Content Placeholder 11">
            <a:extLst>
              <a:ext uri="{FF2B5EF4-FFF2-40B4-BE49-F238E27FC236}">
                <a16:creationId xmlns:a16="http://schemas.microsoft.com/office/drawing/2014/main" id="{D51585B7-9911-4BC2-ACC7-3D991408BDDF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10811951" y="6237287"/>
            <a:ext cx="897503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tIns="0" rIns="0" anchor="b"/>
          <a:lstStyle>
            <a:lvl1pPr marL="0" indent="0" algn="ctr">
              <a:buNone/>
              <a:defRPr lang="en-US" sz="1200" dirty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YYYY-MM-DD</a:t>
            </a:r>
          </a:p>
        </p:txBody>
      </p:sp>
    </p:spTree>
    <p:extLst>
      <p:ext uri="{BB962C8B-B14F-4D97-AF65-F5344CB8AC3E}">
        <p14:creationId xmlns:p14="http://schemas.microsoft.com/office/powerpoint/2010/main" val="787326472"/>
      </p:ext>
    </p:extLst>
  </p:cSld>
  <p:clrMapOvr>
    <a:masterClrMapping/>
  </p:clrMapOvr>
  <p:hf sldNum="0" hdr="0" ftr="0"/>
  <p:extLst mod="1">
    <p:ext uri="{DCECCB84-F9BA-43D5-87BE-67443E8EF086}">
      <p15:sldGuideLst xmlns:p15="http://schemas.microsoft.com/office/powerpoint/2012/main"/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3"/>
          <p:cNvSpPr>
            <a:spLocks noGrp="1"/>
          </p:cNvSpPr>
          <p:nvPr>
            <p:ph sz="quarter" idx="3" hasCustomPrompt="1"/>
          </p:nvPr>
        </p:nvSpPr>
        <p:spPr>
          <a:xfrm>
            <a:off x="6240463" y="1844674"/>
            <a:ext cx="5472112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sz="half" idx="1" hasCustomPrompt="1"/>
          </p:nvPr>
        </p:nvSpPr>
        <p:spPr>
          <a:xfrm>
            <a:off x="479425" y="1844675"/>
            <a:ext cx="5472113" cy="4392612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itle_SM">
            <a:extLst>
              <a:ext uri="{FF2B5EF4-FFF2-40B4-BE49-F238E27FC236}">
                <a16:creationId xmlns:a16="http://schemas.microsoft.com/office/drawing/2014/main" id="{891BF4C4-9DF9-4D9F-A738-37FBCD45AA68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67588381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narrow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3"/>
          <p:cNvSpPr>
            <a:spLocks noGrp="1"/>
          </p:cNvSpPr>
          <p:nvPr>
            <p:ph sz="quarter" idx="12" hasCustomPrompt="1"/>
          </p:nvPr>
        </p:nvSpPr>
        <p:spPr>
          <a:xfrm>
            <a:off x="9120188" y="1844674"/>
            <a:ext cx="2592387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6240463" y="1844674"/>
            <a:ext cx="2592388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7" name="Title_SM">
            <a:extLst>
              <a:ext uri="{FF2B5EF4-FFF2-40B4-BE49-F238E27FC236}">
                <a16:creationId xmlns:a16="http://schemas.microsoft.com/office/drawing/2014/main" id="{B1CFD82C-8968-4B87-A964-6288AF293D77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19222141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, right image with 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479424" y="1844675"/>
            <a:ext cx="5472113" cy="2089150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idx="1" hasCustomPrompt="1"/>
          </p:nvPr>
        </p:nvSpPr>
        <p:spPr>
          <a:xfrm>
            <a:off x="479425" y="4149724"/>
            <a:ext cx="5472113" cy="2087564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itle_SM">
            <a:extLst>
              <a:ext uri="{FF2B5EF4-FFF2-40B4-BE49-F238E27FC236}">
                <a16:creationId xmlns:a16="http://schemas.microsoft.com/office/drawing/2014/main" id="{A05AB2F5-3C8F-45BD-81CB-45EC98D4284C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163120207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, left image with 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6240463" y="1844674"/>
            <a:ext cx="5472112" cy="2089151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idx="1" hasCustomPrompt="1"/>
          </p:nvPr>
        </p:nvSpPr>
        <p:spPr>
          <a:xfrm>
            <a:off x="6240463" y="4149724"/>
            <a:ext cx="5472112" cy="2087564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itle_SM">
            <a:extLst>
              <a:ext uri="{FF2B5EF4-FFF2-40B4-BE49-F238E27FC236}">
                <a16:creationId xmlns:a16="http://schemas.microsoft.com/office/drawing/2014/main" id="{524C71C0-9908-4C8C-97CC-AA201198D25C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18506414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, two horizontal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3359150" y="4149724"/>
            <a:ext cx="8353425" cy="2087564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3359150" y="1844675"/>
            <a:ext cx="8353425" cy="2089150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itle_SM">
            <a:extLst>
              <a:ext uri="{FF2B5EF4-FFF2-40B4-BE49-F238E27FC236}">
                <a16:creationId xmlns:a16="http://schemas.microsoft.com/office/drawing/2014/main" id="{0114795F-6AFF-421E-BA39-763FAD29FC16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397728657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, Image over two content p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3"/>
          <p:cNvSpPr>
            <a:spLocks noGrp="1"/>
          </p:cNvSpPr>
          <p:nvPr>
            <p:ph sz="quarter" idx="11" hasCustomPrompt="1"/>
          </p:nvPr>
        </p:nvSpPr>
        <p:spPr>
          <a:xfrm>
            <a:off x="6240463" y="4149724"/>
            <a:ext cx="5472112" cy="2087564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sz="quarter" idx="12" hasCustomPrompt="1"/>
          </p:nvPr>
        </p:nvSpPr>
        <p:spPr>
          <a:xfrm>
            <a:off x="479425" y="4149724"/>
            <a:ext cx="5472113" cy="2087563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itle_SM">
            <a:extLst>
              <a:ext uri="{FF2B5EF4-FFF2-40B4-BE49-F238E27FC236}">
                <a16:creationId xmlns:a16="http://schemas.microsoft.com/office/drawing/2014/main" id="{A14F6E09-C956-49B3-8E41-DBD053DF768C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176254620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3"/>
          <p:cNvSpPr>
            <a:spLocks noGrp="1"/>
          </p:cNvSpPr>
          <p:nvPr>
            <p:ph sz="quarter" idx="12" hasCustomPrompt="1"/>
          </p:nvPr>
        </p:nvSpPr>
        <p:spPr>
          <a:xfrm>
            <a:off x="8184575" y="1844675"/>
            <a:ext cx="3528000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4332000" y="1844673"/>
            <a:ext cx="3528000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7" name="Content Placeholder 1">
            <a:extLst>
              <a:ext uri="{FF2B5EF4-FFF2-40B4-BE49-F238E27FC236}">
                <a16:creationId xmlns:a16="http://schemas.microsoft.com/office/drawing/2014/main" id="{8E3794F8-471D-4987-945F-3C29BB03AB49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79425" y="1844674"/>
            <a:ext cx="3528000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Title_SM">
            <a:extLst>
              <a:ext uri="{FF2B5EF4-FFF2-40B4-BE49-F238E27FC236}">
                <a16:creationId xmlns:a16="http://schemas.microsoft.com/office/drawing/2014/main" id="{6B686A21-AA96-4B0A-B7CE-F4C6D5D31B32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354572533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3 narrow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3"/>
          <p:cNvSpPr>
            <a:spLocks noGrp="1"/>
          </p:cNvSpPr>
          <p:nvPr>
            <p:ph sz="quarter" idx="12" hasCustomPrompt="1"/>
          </p:nvPr>
        </p:nvSpPr>
        <p:spPr>
          <a:xfrm>
            <a:off x="9121776" y="1844674"/>
            <a:ext cx="2590799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6240464" y="1844674"/>
            <a:ext cx="2592386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3359149" y="1844674"/>
            <a:ext cx="2592389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7" name="Title_SM">
            <a:extLst>
              <a:ext uri="{FF2B5EF4-FFF2-40B4-BE49-F238E27FC236}">
                <a16:creationId xmlns:a16="http://schemas.microsoft.com/office/drawing/2014/main" id="{7EEF5633-BC13-4AEA-AEF5-CE2675504D30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189606870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4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3"/>
          <p:cNvSpPr>
            <a:spLocks noGrp="1"/>
          </p:cNvSpPr>
          <p:nvPr>
            <p:ph sz="quarter" idx="12" hasCustomPrompt="1"/>
          </p:nvPr>
        </p:nvSpPr>
        <p:spPr>
          <a:xfrm>
            <a:off x="6240463" y="1844674"/>
            <a:ext cx="2592388" cy="4392614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3359149" y="1844674"/>
            <a:ext cx="2592389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479425" y="1844674"/>
            <a:ext cx="2592388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9" name="Content Placeholder 3"/>
          <p:cNvSpPr>
            <a:spLocks noGrp="1"/>
          </p:cNvSpPr>
          <p:nvPr>
            <p:ph sz="quarter" idx="13" hasCustomPrompt="1"/>
          </p:nvPr>
        </p:nvSpPr>
        <p:spPr>
          <a:xfrm>
            <a:off x="9120188" y="1844674"/>
            <a:ext cx="2592387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7" name="Title_SM">
            <a:extLst>
              <a:ext uri="{FF2B5EF4-FFF2-40B4-BE49-F238E27FC236}">
                <a16:creationId xmlns:a16="http://schemas.microsoft.com/office/drawing/2014/main" id="{F4D71A67-F349-4E68-B7B8-D53CE323A764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227589923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Preamble and 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3"/>
          <p:cNvSpPr>
            <a:spLocks noGrp="1"/>
          </p:cNvSpPr>
          <p:nvPr>
            <p:ph sz="quarter" idx="12" hasCustomPrompt="1"/>
          </p:nvPr>
        </p:nvSpPr>
        <p:spPr>
          <a:xfrm>
            <a:off x="6240463" y="4149724"/>
            <a:ext cx="2592388" cy="2087563"/>
          </a:xfrm>
          <a:prstGeom prst="rect">
            <a:avLst/>
          </a:prstGeom>
        </p:spPr>
        <p:txBody>
          <a:bodyPr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3359150" y="4149725"/>
            <a:ext cx="2592388" cy="2087562"/>
          </a:xfrm>
          <a:prstGeom prst="rect">
            <a:avLst/>
          </a:prstGeom>
        </p:spPr>
        <p:txBody>
          <a:bodyPr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479425" y="1844675"/>
            <a:ext cx="2592388" cy="4392612"/>
          </a:xfrm>
          <a:prstGeom prst="rect">
            <a:avLst/>
          </a:prstGeom>
        </p:spPr>
        <p:txBody>
          <a:bodyPr/>
          <a:lstStyle>
            <a:lvl1pPr marL="0" indent="0">
              <a:buFont typeface="Ericsson Hilda Light" panose="020B0604020202020204" pitchFamily="34" charset="0"/>
              <a:buNone/>
              <a:defRPr sz="2500">
                <a:latin typeface="+mn-lt"/>
              </a:defRPr>
            </a:lvl1pPr>
            <a:lvl2pPr marL="0" indent="0">
              <a:buFont typeface="Ericsson Hilda Light" panose="020B0604020202020204" pitchFamily="34" charset="0"/>
              <a:buNone/>
              <a:defRPr sz="2500">
                <a:latin typeface="+mj-lt"/>
              </a:defRPr>
            </a:lvl2pPr>
            <a:lvl3pPr marL="342900" indent="0">
              <a:buFont typeface="Ericsson Hilda Light" panose="020B0604020202020204" pitchFamily="34" charset="0"/>
              <a:buNone/>
              <a:defRPr sz="2500">
                <a:latin typeface="+mj-lt"/>
              </a:defRPr>
            </a:lvl3pPr>
            <a:lvl4pPr marL="685800" indent="0">
              <a:buFont typeface="Ericsson Hilda Light" panose="020B0604020202020204" pitchFamily="34" charset="0"/>
              <a:buNone/>
              <a:defRPr sz="2500">
                <a:latin typeface="+mj-lt"/>
              </a:defRPr>
            </a:lvl4pPr>
            <a:lvl5pPr marL="1028700" indent="0">
              <a:buFont typeface="Ericsson Hilda Light" panose="020B0604020202020204" pitchFamily="34" charset="0"/>
              <a:buNone/>
              <a:defRPr sz="2500">
                <a:latin typeface="+mj-lt"/>
              </a:defRPr>
            </a:lvl5pPr>
          </a:lstStyle>
          <a:p>
            <a:pPr lvl="0"/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ea typeface="+mn-ea"/>
                <a:cs typeface="Ericsson Hilda Light" panose="020B0604020202020204" pitchFamily="34" charset="0"/>
              </a:rPr>
              <a:t>Preamble text, </a:t>
            </a:r>
            <a:r>
              <a:rPr lang="en-US" dirty="0"/>
              <a:t>Ericsson 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ea typeface="+mn-ea"/>
                <a:cs typeface="Ericsson Hilda Light" panose="020B0604020202020204" pitchFamily="34" charset="0"/>
              </a:rPr>
              <a:t>Hilda 25pt, Ericsson Black</a:t>
            </a:r>
            <a:endParaRPr lang="en-US" dirty="0"/>
          </a:p>
        </p:txBody>
      </p:sp>
      <p:sp>
        <p:nvSpPr>
          <p:cNvPr id="9" name="Content Placeholder 3"/>
          <p:cNvSpPr>
            <a:spLocks noGrp="1"/>
          </p:cNvSpPr>
          <p:nvPr>
            <p:ph sz="quarter" idx="13" hasCustomPrompt="1"/>
          </p:nvPr>
        </p:nvSpPr>
        <p:spPr>
          <a:xfrm>
            <a:off x="9120188" y="4149724"/>
            <a:ext cx="2592387" cy="2087563"/>
          </a:xfrm>
          <a:prstGeom prst="rect">
            <a:avLst/>
          </a:prstGeom>
        </p:spPr>
        <p:txBody>
          <a:bodyPr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itle_SM">
            <a:extLst>
              <a:ext uri="{FF2B5EF4-FFF2-40B4-BE49-F238E27FC236}">
                <a16:creationId xmlns:a16="http://schemas.microsoft.com/office/drawing/2014/main" id="{CD0BB64A-768A-4118-B3E5-52B98C693831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1509090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Cov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_TM">
            <a:extLst>
              <a:ext uri="{FF2B5EF4-FFF2-40B4-BE49-F238E27FC236}">
                <a16:creationId xmlns:a16="http://schemas.microsoft.com/office/drawing/2014/main" id="{696C7C8F-5086-466A-8108-2FE0A8663D59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0"/>
            <a:ext cx="8353426" cy="3457575"/>
          </a:xfrm>
          <a:noFill/>
          <a:ln w="9525">
            <a:noFill/>
            <a:miter lim="800000"/>
            <a:headEnd/>
            <a:tailEnd/>
          </a:ln>
        </p:spPr>
        <p:txBody>
          <a:bodyPr anchor="t"/>
          <a:lstStyle>
            <a:lvl1pPr>
              <a:defRPr lang="en-US" sz="6000" b="0" dirty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Keynote cover page, </a:t>
            </a:r>
            <a:br>
              <a:rPr lang="en-US" dirty="0"/>
            </a:br>
            <a:r>
              <a:rPr lang="en-US" dirty="0"/>
              <a:t>Ericsson Hilda Light 60pt, </a:t>
            </a:r>
            <a:br>
              <a:rPr lang="en-US" dirty="0"/>
            </a:br>
            <a:r>
              <a:rPr lang="en-US" dirty="0"/>
              <a:t>Ericsson Black, </a:t>
            </a:r>
            <a:br>
              <a:rPr lang="en-US" dirty="0"/>
            </a:br>
            <a:r>
              <a:rPr lang="en-US" dirty="0"/>
              <a:t>max 4-lines</a:t>
            </a:r>
          </a:p>
        </p:txBody>
      </p:sp>
      <p:sp>
        <p:nvSpPr>
          <p:cNvPr id="10" name="SubTitle_TM">
            <a:extLst>
              <a:ext uri="{FF2B5EF4-FFF2-40B4-BE49-F238E27FC236}">
                <a16:creationId xmlns:a16="http://schemas.microsoft.com/office/drawing/2014/main" id="{ED5DEA0B-CF0D-4EE6-B6A8-90BAF3DE8AF1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5" y="4149726"/>
            <a:ext cx="5472112" cy="2087562"/>
          </a:xfrm>
          <a:prstGeom prst="rect">
            <a:avLst/>
          </a:prstGeom>
        </p:spPr>
        <p:txBody>
          <a:bodyPr rIns="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Speaker,</a:t>
            </a:r>
            <a:br>
              <a:rPr lang="en-US" dirty="0"/>
            </a:br>
            <a:r>
              <a:rPr lang="en-US" dirty="0"/>
              <a:t>Ericsson Black, Ericsson Hilda 20pt</a:t>
            </a:r>
          </a:p>
        </p:txBody>
      </p:sp>
    </p:spTree>
    <p:extLst>
      <p:ext uri="{BB962C8B-B14F-4D97-AF65-F5344CB8AC3E}">
        <p14:creationId xmlns:p14="http://schemas.microsoft.com/office/powerpoint/2010/main" val="1085322578"/>
      </p:ext>
    </p:extLst>
  </p:cSld>
  <p:clrMapOvr>
    <a:masterClrMapping/>
  </p:clrMapOvr>
  <p:hf sldNum="0" hdr="0" ftr="0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4 columns with visua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3"/>
          <p:cNvSpPr>
            <a:spLocks noGrp="1"/>
          </p:cNvSpPr>
          <p:nvPr>
            <p:ph sz="quarter" idx="12" hasCustomPrompt="1"/>
          </p:nvPr>
        </p:nvSpPr>
        <p:spPr>
          <a:xfrm>
            <a:off x="6240463" y="4149724"/>
            <a:ext cx="2592388" cy="2087563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3359149" y="4149724"/>
            <a:ext cx="2592389" cy="2087563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479425" y="4149724"/>
            <a:ext cx="2592388" cy="2087563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Content Placeholder 3"/>
          <p:cNvSpPr>
            <a:spLocks noGrp="1"/>
          </p:cNvSpPr>
          <p:nvPr>
            <p:ph sz="quarter" idx="13" hasCustomPrompt="1"/>
          </p:nvPr>
        </p:nvSpPr>
        <p:spPr>
          <a:xfrm>
            <a:off x="9121776" y="4149724"/>
            <a:ext cx="2590799" cy="2087563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itle_SM">
            <a:extLst>
              <a:ext uri="{FF2B5EF4-FFF2-40B4-BE49-F238E27FC236}">
                <a16:creationId xmlns:a16="http://schemas.microsoft.com/office/drawing/2014/main" id="{F83268EB-5955-4A3F-8B85-E7C084E6FAF5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310069583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4"/>
          <p:cNvSpPr>
            <a:spLocks noGrp="1"/>
          </p:cNvSpPr>
          <p:nvPr>
            <p:ph sz="quarter" idx="4" hasCustomPrompt="1"/>
          </p:nvPr>
        </p:nvSpPr>
        <p:spPr>
          <a:xfrm>
            <a:off x="6240462" y="4149724"/>
            <a:ext cx="5472113" cy="2087564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sz="quarter" idx="2" hasCustomPrompt="1"/>
          </p:nvPr>
        </p:nvSpPr>
        <p:spPr>
          <a:xfrm>
            <a:off x="6240462" y="1844674"/>
            <a:ext cx="5472113" cy="2089151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sz="quarter" idx="1" hasCustomPrompt="1"/>
          </p:nvPr>
        </p:nvSpPr>
        <p:spPr>
          <a:xfrm>
            <a:off x="479425" y="1844674"/>
            <a:ext cx="5472113" cy="2089151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7" name="Content Placeholder 1">
            <a:extLst>
              <a:ext uri="{FF2B5EF4-FFF2-40B4-BE49-F238E27FC236}">
                <a16:creationId xmlns:a16="http://schemas.microsoft.com/office/drawing/2014/main" id="{5BD2C41D-0700-4885-AB77-25AFFE4E1FDA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79425" y="4149725"/>
            <a:ext cx="5472113" cy="2089151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9" name="Title_SM">
            <a:extLst>
              <a:ext uri="{FF2B5EF4-FFF2-40B4-BE49-F238E27FC236}">
                <a16:creationId xmlns:a16="http://schemas.microsoft.com/office/drawing/2014/main" id="{2C948968-FB06-45CC-8259-6BDE4430EACB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254861200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8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4"/>
          <p:cNvSpPr>
            <a:spLocks noGrp="1"/>
          </p:cNvSpPr>
          <p:nvPr>
            <p:ph sz="quarter" idx="4" hasCustomPrompt="1"/>
          </p:nvPr>
        </p:nvSpPr>
        <p:spPr>
          <a:xfrm>
            <a:off x="6240463" y="4150995"/>
            <a:ext cx="2592387" cy="2086292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 marL="1028700" indent="0">
              <a:buNone/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5" name="Content Placeholder 3"/>
          <p:cNvSpPr>
            <a:spLocks noGrp="1"/>
          </p:cNvSpPr>
          <p:nvPr>
            <p:ph sz="quarter" idx="3" hasCustomPrompt="1"/>
          </p:nvPr>
        </p:nvSpPr>
        <p:spPr>
          <a:xfrm>
            <a:off x="479424" y="4149724"/>
            <a:ext cx="2592389" cy="2087563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sz="quarter" idx="2" hasCustomPrompt="1"/>
          </p:nvPr>
        </p:nvSpPr>
        <p:spPr>
          <a:xfrm>
            <a:off x="6240463" y="1844675"/>
            <a:ext cx="2592387" cy="2089150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3"/>
            <a:endParaRPr lang="en-US" dirty="0"/>
          </a:p>
        </p:txBody>
      </p:sp>
      <p:sp>
        <p:nvSpPr>
          <p:cNvPr id="3" name="Content Placeholder 1"/>
          <p:cNvSpPr>
            <a:spLocks noGrp="1"/>
          </p:cNvSpPr>
          <p:nvPr>
            <p:ph sz="quarter" idx="1" hasCustomPrompt="1"/>
          </p:nvPr>
        </p:nvSpPr>
        <p:spPr>
          <a:xfrm>
            <a:off x="479424" y="1844675"/>
            <a:ext cx="2592389" cy="2089150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quarter" idx="10" hasCustomPrompt="1"/>
          </p:nvPr>
        </p:nvSpPr>
        <p:spPr>
          <a:xfrm>
            <a:off x="3359151" y="4149724"/>
            <a:ext cx="2592387" cy="2087563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Content Placeholder 1"/>
          <p:cNvSpPr>
            <a:spLocks noGrp="1"/>
          </p:cNvSpPr>
          <p:nvPr>
            <p:ph sz="quarter" idx="11" hasCustomPrompt="1"/>
          </p:nvPr>
        </p:nvSpPr>
        <p:spPr>
          <a:xfrm>
            <a:off x="3359151" y="1844675"/>
            <a:ext cx="2592388" cy="2089150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Content Placeholder 4"/>
          <p:cNvSpPr>
            <a:spLocks noGrp="1"/>
          </p:cNvSpPr>
          <p:nvPr>
            <p:ph sz="quarter" idx="12" hasCustomPrompt="1"/>
          </p:nvPr>
        </p:nvSpPr>
        <p:spPr>
          <a:xfrm>
            <a:off x="9120188" y="4149725"/>
            <a:ext cx="2592387" cy="2087562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sz="quarter" idx="13" hasCustomPrompt="1"/>
          </p:nvPr>
        </p:nvSpPr>
        <p:spPr>
          <a:xfrm>
            <a:off x="9120188" y="1844674"/>
            <a:ext cx="2592387" cy="2089151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3"/>
            <a:endParaRPr lang="en-US" dirty="0"/>
          </a:p>
        </p:txBody>
      </p:sp>
      <p:sp>
        <p:nvSpPr>
          <p:cNvPr id="13" name="Title_SM">
            <a:extLst>
              <a:ext uri="{FF2B5EF4-FFF2-40B4-BE49-F238E27FC236}">
                <a16:creationId xmlns:a16="http://schemas.microsoft.com/office/drawing/2014/main" id="{99858DC4-E787-41D2-A613-961D60F89117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143698819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ck logo 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_TM">
            <a:extLst>
              <a:ext uri="{FF2B5EF4-FFF2-40B4-BE49-F238E27FC236}">
                <a16:creationId xmlns:a16="http://schemas.microsoft.com/office/drawing/2014/main" id="{B200748E-0B61-48E1-8B47-504C30250995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3071813" y="4153259"/>
            <a:ext cx="6048375" cy="347472"/>
          </a:xfrm>
          <a:prstGeom prst="rect">
            <a:avLst/>
          </a:prstGeom>
        </p:spPr>
        <p:txBody>
          <a:bodyPr rIns="0"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ericsson.com/related-</a:t>
            </a:r>
            <a:r>
              <a:rPr lang="en-US" dirty="0" err="1"/>
              <a:t>url</a:t>
            </a:r>
            <a:endParaRPr lang="en-US" dirty="0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979B00C-7C1F-4F17-8D52-31D787A1234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506895" y="2854112"/>
            <a:ext cx="1163145" cy="1163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616851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White logo end slid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AEBC62E-40C0-43CF-98DC-55F7A1D1FD31}"/>
              </a:ext>
            </a:extLst>
          </p:cNvPr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SubTitle_TM">
            <a:extLst>
              <a:ext uri="{FF2B5EF4-FFF2-40B4-BE49-F238E27FC236}">
                <a16:creationId xmlns:a16="http://schemas.microsoft.com/office/drawing/2014/main" id="{B200748E-0B61-48E1-8B47-504C30250995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3071813" y="4153259"/>
            <a:ext cx="6048375" cy="347472"/>
          </a:xfrm>
          <a:prstGeom prst="rect">
            <a:avLst/>
          </a:prstGeom>
        </p:spPr>
        <p:txBody>
          <a:bodyPr rIns="0"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ericsson.com/related-</a:t>
            </a:r>
            <a:r>
              <a:rPr lang="en-US" dirty="0" err="1"/>
              <a:t>url</a:t>
            </a:r>
            <a:endParaRPr lang="en-US" dirty="0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ACE90D21-D589-4F0A-88B0-94229A40F01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508509" y="2842270"/>
            <a:ext cx="1174987" cy="1174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536104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mbedded charac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9AF35DD-3E5E-42CB-AFA5-5E09E14F72A4}"/>
              </a:ext>
            </a:extLst>
          </p:cNvPr>
          <p:cNvSpPr txBox="1"/>
          <p:nvPr userDrawn="1"/>
        </p:nvSpPr>
        <p:spPr bwMode="auto">
          <a:xfrm>
            <a:off x="479425" y="142897"/>
            <a:ext cx="11233149" cy="6715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indent="0">
              <a:buClr>
                <a:schemeClr val="tx1"/>
              </a:buClr>
              <a:buFont typeface="Ericsson Hilda Light" panose="00000400000000000000" pitchFamily="2" charset="0"/>
              <a:buNone/>
            </a:pPr>
            <a:r>
              <a:rPr lang="en-US" sz="1400" b="1" dirty="0">
                <a:solidFill>
                  <a:schemeClr val="tx1"/>
                </a:solidFill>
              </a:rPr>
              <a:t>This Master Slide is to ensure that all our characters are embedded with the presentation. Should not be used in a presentation.</a:t>
            </a:r>
          </a:p>
          <a:p>
            <a:pPr marL="0" indent="0">
              <a:buClr>
                <a:schemeClr val="tx1"/>
              </a:buClr>
              <a:buFont typeface="Ericsson Hilda Light" panose="00000400000000000000" pitchFamily="2" charset="0"/>
              <a:buNone/>
            </a:pPr>
            <a:endParaRPr lang="en-US" sz="1400" b="1" dirty="0">
              <a:solidFill>
                <a:schemeClr val="tx1"/>
              </a:solidFill>
            </a:endParaRPr>
          </a:p>
          <a:p>
            <a:pPr marL="0" indent="0">
              <a:buClr>
                <a:schemeClr val="tx1"/>
              </a:buClr>
              <a:buFont typeface="Ericsson Hilda Light" panose="00000400000000000000" pitchFamily="2" charset="0"/>
              <a:buNone/>
            </a:pPr>
            <a:r>
              <a:rPr lang="en-US" sz="1400" dirty="0">
                <a:solidFill>
                  <a:schemeClr val="tx1"/>
                </a:solidFill>
              </a:rPr>
              <a:t>!"#$%&amp;'()*+,./0123456789:;&lt;=&gt;?@ABCDEFGHIJKLMNOPQRSTUVWXYZ[\]^_`</a:t>
            </a:r>
            <a:r>
              <a:rPr lang="en-US" sz="1400" dirty="0" err="1">
                <a:solidFill>
                  <a:schemeClr val="tx1"/>
                </a:solidFill>
              </a:rPr>
              <a:t>abcdefghijklmnopqrstuvwxyz</a:t>
            </a:r>
            <a:r>
              <a:rPr lang="en-US" sz="1400" dirty="0">
                <a:solidFill>
                  <a:schemeClr val="tx1"/>
                </a:solidFill>
              </a:rPr>
              <a:t>{|}~¡¢£¤¥¦§¨©ª«¬®¯°±²³´¶·¸¹º»¼½ÀÁÂÃÄÅÆÇÈËÌÍÎÏÐÑÒÓÔÕÖ×ØÙÚÛÜÝÞßàáâãäåæçèéêëìíîïðñòóôõö÷øùúûüýþÿĀāĂăąĆćĊċČčĎďĐđĒĖėĘęĚěĞğĠġĢģĪīĮįİıĶķĹĺĻļĽľŁłŃńŅņŇňŌŐőŒœŔŕŖŗŘřŚśŞşŠšŢţŤťŪūŮůŰűŲųŴŵŶŷŸŹźŻżŽžƒȘșˆˇ˘˙˚˛˜˝</a:t>
            </a:r>
            <a:r>
              <a:rPr lang="en-US" sz="1400" dirty="0" err="1">
                <a:solidFill>
                  <a:schemeClr val="tx1"/>
                </a:solidFill>
              </a:rPr>
              <a:t>ẀẁẃẄẅỲỳ</a:t>
            </a:r>
            <a:r>
              <a:rPr lang="en-US" sz="1400" dirty="0">
                <a:solidFill>
                  <a:schemeClr val="tx1"/>
                </a:solidFill>
              </a:rPr>
              <a:t>‘’‚“”„†‡•…‰‹›⁄€™ĀĀĂĂĄĄĆĆĊĊČČĎĎĐĐĒĒĖĖĘĘĚĚĞĞĠĠĢĢĪĪĮĮİĶĶĹĹĻĻĽĽŃŃŅŅŇŇŌŌŐŐŔŔŖŖŘŘŚŚŞŞŢŢŤŤŪŪŮŮŰŰŲŲŴŴŶŶŹŹŻŻȘș−≤≥</a:t>
            </a:r>
            <a:r>
              <a:rPr lang="en-US" sz="1400" dirty="0" err="1">
                <a:solidFill>
                  <a:schemeClr val="tx1"/>
                </a:solidFill>
              </a:rPr>
              <a:t>ﬁﬂΆΈΉΊΌΎΏΐΑΒΓΕΖΗΘΙΚΛΜΝΞΟΠΡΣΤΥΦΧΨΪΫΆΈΉΊΰ</a:t>
            </a:r>
            <a:r>
              <a:rPr lang="en-US" sz="1400" dirty="0">
                <a:solidFill>
                  <a:schemeClr val="tx1"/>
                </a:solidFill>
              </a:rPr>
              <a:t>αβγδεζηθικλνξορςΣΤΥΦΧΨΩΪΫΌΎΏЁЂЃЄЅІЇЈЉЊЋЌЎЏАБВГДЕЖЗИЙКЛМНОПРСТУФХЦЧШЩЪЫЬЭЮЯАБВГДЕЖЗИЙКЛМНОПРСТУФХЦЧШЩЪЫЬЭЮЯЁЂЃЄЅІЇЈЉЊЋЌЎЏѢѢѲѲѴѴҐҐәǽẀẁẂẃẄẅỲỳ№—–-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Ericsson Hilda Light" panose="00000400000000000000" pitchFamily="2" charset="0"/>
              <a:buNone/>
              <a:tabLst/>
              <a:defRPr/>
            </a:pPr>
            <a:endParaRPr lang="en-US" sz="1400" dirty="0">
              <a:solidFill>
                <a:schemeClr val="tx1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Ericsson Hilda Light" panose="00000400000000000000" pitchFamily="2" charset="0"/>
              <a:buNone/>
              <a:tabLst/>
              <a:defRPr/>
            </a:pPr>
            <a:r>
              <a:rPr lang="en-US" sz="1400" b="1" dirty="0">
                <a:solidFill>
                  <a:schemeClr val="tx1"/>
                </a:solidFill>
              </a:rPr>
              <a:t>!"#$%&amp;'()*+,./0123456789:;&lt;=&gt;?@ABCDEFGHIJKLMNOPQRSTUVWXYZ[\]^_`</a:t>
            </a:r>
            <a:r>
              <a:rPr lang="en-US" sz="1400" b="1" dirty="0" err="1">
                <a:solidFill>
                  <a:schemeClr val="tx1"/>
                </a:solidFill>
              </a:rPr>
              <a:t>abcdefghijklmnopqrstuvwxyz</a:t>
            </a:r>
            <a:r>
              <a:rPr lang="en-US" sz="1400" b="1" dirty="0">
                <a:solidFill>
                  <a:schemeClr val="tx1"/>
                </a:solidFill>
              </a:rPr>
              <a:t>{|}~¡¢£¤¥¦§¨©ª«¬®¯°±²³´¶·¸¹º»¼½ÀÁÂÃÄÅÆÇÈËÌÍÎÏÐÑÒÓÔÕÖ×ØÙÚÛÜÝÞßàáâãäåæçèéêëìíîïðñòóôõö÷øùúûüýþÿĀāĂăąĆćĊċČčĎďĐđĒĖėĘęĚěĞğĠġĢģĪīĮįİıĶķĹĺĻļĽľŁłŃńŅņŇňŌŐőŒœŔŕŖŗŘřŚśŞşŠšŢţŤťŪūŮůŰűŲųŴŵŶŷŸŹźŻżŽžƒȘșˆˇ˘˙˚˛˜˝</a:t>
            </a:r>
            <a:r>
              <a:rPr lang="en-US" sz="1400" b="1" dirty="0" err="1">
                <a:solidFill>
                  <a:schemeClr val="tx1"/>
                </a:solidFill>
              </a:rPr>
              <a:t>ẀẁẃẄẅỲỳ</a:t>
            </a:r>
            <a:r>
              <a:rPr lang="en-US" sz="1400" b="1" dirty="0">
                <a:solidFill>
                  <a:schemeClr val="tx1"/>
                </a:solidFill>
              </a:rPr>
              <a:t>‘’‚“”„†‡•…‰‹›⁄€™ĀĀĂĂĄĄĆĆĊĊČČĎĎĐĐĒĒĖĖĘĘĚĚĞĞĠĠĢĢĪĪĮĮİĶĶĹĹĻĻĽĽŃŃŅŅŇŇŌŌŐŐŔŔŖŖŘŘŚŚŞŞŢŢŤŤŪŪŮŮŰŰŲŲŴŴŶŶŹŹŻŻȘș−≤≥</a:t>
            </a:r>
            <a:r>
              <a:rPr lang="en-US" sz="1400" b="1" dirty="0" err="1">
                <a:solidFill>
                  <a:schemeClr val="tx1"/>
                </a:solidFill>
              </a:rPr>
              <a:t>ﬁﬂΆΈΉΊΌΎΏΐΑΒΓΕΖΗΘΙΚΛΜΝΞΟΠΡΣΤΥΦΧΨΪΫΆΈΉΊΰ</a:t>
            </a:r>
            <a:r>
              <a:rPr lang="en-US" sz="1400" b="1" dirty="0">
                <a:solidFill>
                  <a:schemeClr val="tx1"/>
                </a:solidFill>
              </a:rPr>
              <a:t>αβγδεζηθικλνξορςΣΤΥΦΧΨΩΪΫΌΎΏЁЂЃЄЅІЇЈЉЊЋЌЎЏАБВГДЕЖЗИЙКЛМНОПРСТУФХЦЧШЩЪЫЬЭЮЯАБВГДЕЖЗИЙКЛМНОПРСТУФХЦЧШЩЪЫЬЭЮЯЁЂЃЄЅІЇЈЉЊЋЌЎЏѢѢѲѲѴѴҐҐәǽẀẁẂẃẄẅỲỳ№—–-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Ericsson Hilda Light" panose="00000400000000000000" pitchFamily="2" charset="0"/>
              <a:buNone/>
              <a:tabLst/>
              <a:defRPr/>
            </a:pPr>
            <a:endParaRPr lang="en-US" sz="1400" dirty="0">
              <a:solidFill>
                <a:schemeClr val="tx1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Ericsson Hilda Light" panose="00000400000000000000" pitchFamily="2" charset="0"/>
              <a:buNone/>
              <a:tabLst/>
              <a:defRPr/>
            </a:pPr>
            <a:r>
              <a:rPr lang="en-US" sz="1400" dirty="0">
                <a:solidFill>
                  <a:schemeClr val="tx1"/>
                </a:solidFill>
                <a:latin typeface="+mj-lt"/>
              </a:rPr>
              <a:t>!"#$%&amp;'()*+,./0123456789:;&lt;=&gt;?@ABCDEFGHIJKLMNOPQRSTUVWXYZ[\]^_`</a:t>
            </a:r>
            <a:r>
              <a:rPr lang="en-US" sz="1400" dirty="0" err="1">
                <a:solidFill>
                  <a:schemeClr val="tx1"/>
                </a:solidFill>
                <a:latin typeface="+mj-lt"/>
              </a:rPr>
              <a:t>abcdefghijklmnopqrstuvwxyz</a:t>
            </a:r>
            <a:r>
              <a:rPr lang="en-US" sz="1400" dirty="0">
                <a:solidFill>
                  <a:schemeClr val="tx1"/>
                </a:solidFill>
                <a:latin typeface="+mj-lt"/>
              </a:rPr>
              <a:t>{|}~¡¢£¤¥¦§¨©ª«¬®¯°±²³´¶·¸¹º»¼½ÀÁÂÃÄÅÆÇÈËÌÍÎÏÐÑÒÓÔÕÖ×ØÙÚÛÜÝÞßàáâãäåæçèéêëìíîïðñòóôõö÷øùúûüýþÿĀāĂăąĆćĊċ</a:t>
            </a:r>
            <a:r>
              <a:rPr lang="en-US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Čč</a:t>
            </a:r>
            <a:r>
              <a:rPr lang="en-US" sz="1400" dirty="0">
                <a:solidFill>
                  <a:schemeClr val="tx1"/>
                </a:solidFill>
                <a:latin typeface="+mj-lt"/>
              </a:rPr>
              <a:t>ĎďĐđĒĖėĘęĚěĞğĠġĢģĪīĮįİıĶķĹĺĻļĽľŁłŃńŅņŇňŌŐőŒœŔŕŖŗŘřŚśŞşŠšŢţŤťŪūŮůŰűŲųŴŵŶŷŸŹźŻżŽžƒȘșˆˇ˘˙˚˛˜˝</a:t>
            </a:r>
            <a:r>
              <a:rPr lang="en-US" sz="1400" dirty="0" err="1">
                <a:solidFill>
                  <a:schemeClr val="tx1"/>
                </a:solidFill>
                <a:latin typeface="+mj-lt"/>
              </a:rPr>
              <a:t>ẀẁẃẄẅỲỳ</a:t>
            </a:r>
            <a:r>
              <a:rPr lang="en-US" sz="1400" dirty="0">
                <a:solidFill>
                  <a:schemeClr val="tx1"/>
                </a:solidFill>
                <a:latin typeface="+mj-lt"/>
              </a:rPr>
              <a:t>‘’‚“”„†‡•…‰‹›⁄€™ĀĀĂĂĄĄĆĆĊĊČČĎĎĐĐĒĒĖĖĘĘĚĚĞĞĠĠĢĢĪĪĮĮİĶĶĹĹĻĻĽĽŃŃŅŅŇŇŌŌŐŐŔŔŖŖŘŘŚŚŞŞŢŢŤŤŪŪŮŮŰŰŲŲŴŴŶŶŹŹŻŻȘș−≤≥</a:t>
            </a:r>
            <a:r>
              <a:rPr lang="en-US" sz="1400" dirty="0" err="1">
                <a:solidFill>
                  <a:schemeClr val="tx1"/>
                </a:solidFill>
                <a:latin typeface="+mj-lt"/>
              </a:rPr>
              <a:t>ﬁﬂΆΈΉΊΌΎΏΐΑΒΓΕΖΗΘΙΚΛΜΝΞΟΠΡΣΤΥΦΧΨΪΫΆΈΉΊΰ</a:t>
            </a:r>
            <a:r>
              <a:rPr lang="en-US" sz="1400" dirty="0">
                <a:solidFill>
                  <a:schemeClr val="tx1"/>
                </a:solidFill>
                <a:latin typeface="+mj-lt"/>
              </a:rPr>
              <a:t>αβγδεζηθικλνξορςΣΤΥΦΧΨΩΪΫΌΎΏЁЂЃЄЅІЇЈЉЊЋЌЎЏАБВГДЕЖЗИЙКЛМНОПРСТУФХЦЧШЩЪЫЬЭЮЯАБВГДЕЖЗИЙКЛМНОПРСТУФХЦЧШЩЪЫЬЭЮЯЁЂЃЄЅІЇЈЉЊЋЌЎЏѢѢѲѲѴѴҐҐәǽẀẁẂẃẄẅỲỳ№—–-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Ericsson Hilda Light" panose="00000400000000000000" pitchFamily="2" charset="0"/>
              <a:buNone/>
              <a:tabLst/>
              <a:defRPr/>
            </a:pPr>
            <a:endParaRPr lang="en-US" sz="1400" dirty="0">
              <a:solidFill>
                <a:schemeClr val="tx1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Ericsson Hilda Light" panose="00000400000000000000" pitchFamily="2" charset="0"/>
              <a:buNone/>
              <a:tabLst/>
              <a:defRPr/>
            </a:pPr>
            <a:r>
              <a:rPr lang="en-US" sz="1400" b="1" dirty="0">
                <a:solidFill>
                  <a:schemeClr val="tx1"/>
                </a:solidFill>
                <a:latin typeface="+mj-lt"/>
              </a:rPr>
              <a:t>!"#$%&amp;'()*+,./0123456789:;&lt;=&gt;?@ABCDEFGHIJKLMNOPQRSTUVWXYZ[\]^_`</a:t>
            </a:r>
            <a:r>
              <a:rPr lang="en-US" sz="1400" b="1" dirty="0" err="1">
                <a:solidFill>
                  <a:schemeClr val="tx1"/>
                </a:solidFill>
                <a:latin typeface="+mj-lt"/>
              </a:rPr>
              <a:t>abcdefghijklmnopqrstuvwxyz</a:t>
            </a:r>
            <a:r>
              <a:rPr lang="en-US" sz="1400" b="1" dirty="0">
                <a:solidFill>
                  <a:schemeClr val="tx1"/>
                </a:solidFill>
                <a:latin typeface="+mj-lt"/>
              </a:rPr>
              <a:t>{|}~¡¢£¤¥¦§¨©ª«¬®¯°±²³´¶·¸¹º»¼½ÀÁÂÃÄÅÆÇÈËÌÍÎÏÐÑÒÓÔÕÖ×ØÙÚÛÜÝÞßàáâãäåæçèéêëìíîïðñòóôõö÷øùúûüýþÿĀāĂăąĆćĊċ</a:t>
            </a:r>
            <a:r>
              <a:rPr lang="en-US" sz="14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Čč</a:t>
            </a:r>
            <a:r>
              <a:rPr lang="en-US" sz="1400" b="1" dirty="0">
                <a:solidFill>
                  <a:schemeClr val="tx1"/>
                </a:solidFill>
                <a:latin typeface="+mj-lt"/>
              </a:rPr>
              <a:t>ĎďĐđĒĖėĘęĚěĞğĠġĢģĪīĮįİıĶķĹĺĻļĽľŁłŃńŅņŇňŌŐőŒœŔŕŖŗŘřŚśŞşŠšŢţŤťŪūŮůŰűŲųŴŵŶŷŸŹźŻżŽžƒȘșˆˇ˘˙˚˛˜˝</a:t>
            </a:r>
            <a:r>
              <a:rPr lang="en-US" sz="1400" b="1" dirty="0" err="1">
                <a:solidFill>
                  <a:schemeClr val="tx1"/>
                </a:solidFill>
                <a:latin typeface="+mj-lt"/>
              </a:rPr>
              <a:t>ẀẁẃẄẅỲỳ</a:t>
            </a:r>
            <a:r>
              <a:rPr lang="en-US" sz="1400" b="1" dirty="0">
                <a:solidFill>
                  <a:schemeClr val="tx1"/>
                </a:solidFill>
                <a:latin typeface="+mj-lt"/>
              </a:rPr>
              <a:t>‘’‚“”„†‡•…‰‹›⁄€™ĀĀĂĂĄĄĆĆĊĊČČĎĎĐĐĒĒĖĖĘĘĚĚĞĞĠĠĢĢĪĪĮĮİĶĶĹĹĻĻĽĽŃŃŅŅŇŇŌŌŐŐŔŔŖŖŘŘŚŚŞŞŢŢŤŤŪŪŮŮŰŰŲŲŴŴŶŶŹŹŻŻȘș−≤≥</a:t>
            </a:r>
            <a:r>
              <a:rPr lang="en-US" sz="1400" b="1" dirty="0" err="1">
                <a:solidFill>
                  <a:schemeClr val="tx1"/>
                </a:solidFill>
                <a:latin typeface="+mj-lt"/>
              </a:rPr>
              <a:t>ﬁﬂΆΈΉΊΌΎΏΐΑΒΓΕΖΗΘΙΚΛΜΝΞΟΠΡΣΤΥΦΧΨΪΫΆΈΉΊΰ</a:t>
            </a:r>
            <a:r>
              <a:rPr lang="en-US" sz="1400" b="1" dirty="0">
                <a:solidFill>
                  <a:schemeClr val="tx1"/>
                </a:solidFill>
                <a:latin typeface="+mj-lt"/>
              </a:rPr>
              <a:t>αβγδεζηθικλνξορςΣΤΥΦΧΨΩΪΫΌΎΏЁЂЃЄЅІЇЈЉЊЋЌЎЏАБВГДЕЖЗИЙКЛМНОПРСТУФХЦЧШЩЪЫЬЭЮЯАБВГДЕЖЗИЙКЛМНОПРСТУФХЦЧШЩЪЫЬЭЮЯЁЂЃЄЅІЇЈЉЊЋЌЎЏѢѢѲѲѴѴҐҐәǽẀẁẂẃẄẅỲỳ№—–-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Ericsson Hilda Light" panose="00000400000000000000" pitchFamily="2" charset="0"/>
              <a:buNone/>
              <a:tabLst/>
              <a:defRPr/>
            </a:pPr>
            <a:endParaRPr lang="en-US" sz="1400" b="1" dirty="0">
              <a:solidFill>
                <a:schemeClr val="tx1"/>
              </a:solidFill>
              <a:latin typeface="Ericsson Technical Icons" panose="00000500000000000000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Ericsson Hilda Light" panose="00000400000000000000" pitchFamily="2" charset="0"/>
              <a:buNone/>
              <a:tabLst/>
              <a:defRPr/>
            </a:pPr>
            <a:r>
              <a:rPr lang="en-US" sz="1400" b="1" dirty="0">
                <a:solidFill>
                  <a:schemeClr val="tx1"/>
                </a:solidFill>
                <a:latin typeface="Ericsson Technical Icons" panose="00000500000000000000" pitchFamily="2" charset="0"/>
              </a:rPr>
              <a:t>B C D F G H I L M O P R S W X b c d f g h I l m o p r s w x</a:t>
            </a:r>
            <a:endParaRPr lang="en-US" sz="1400" b="1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10470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eynote Cover Page w. Brigh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368127A-B068-4F16-BC03-AF06DDDB17A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                                                                         Click icon to add a bright image</a:t>
            </a:r>
          </a:p>
        </p:txBody>
      </p:sp>
      <p:sp>
        <p:nvSpPr>
          <p:cNvPr id="9" name="Title_TM">
            <a:extLst>
              <a:ext uri="{FF2B5EF4-FFF2-40B4-BE49-F238E27FC236}">
                <a16:creationId xmlns:a16="http://schemas.microsoft.com/office/drawing/2014/main" id="{696C7C8F-5086-466A-8108-2FE0A8663D59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0"/>
            <a:ext cx="8353426" cy="2288721"/>
          </a:xfrm>
          <a:noFill/>
          <a:ln w="9525">
            <a:noFill/>
            <a:miter lim="800000"/>
            <a:headEnd/>
            <a:tailEnd/>
          </a:ln>
        </p:spPr>
        <p:txBody>
          <a:bodyPr anchor="t"/>
          <a:lstStyle>
            <a:lvl1pPr>
              <a:defRPr lang="en-US" sz="6000" b="0" dirty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Keynote cover page, </a:t>
            </a:r>
            <a:br>
              <a:rPr lang="en-US" dirty="0"/>
            </a:br>
            <a:r>
              <a:rPr lang="en-US" dirty="0"/>
              <a:t>Ericsson Hilda Light 60pt, </a:t>
            </a:r>
            <a:br>
              <a:rPr lang="en-US" dirty="0"/>
            </a:br>
            <a:r>
              <a:rPr lang="en-US" dirty="0"/>
              <a:t>Ericsson Black, </a:t>
            </a:r>
            <a:br>
              <a:rPr lang="en-US" dirty="0"/>
            </a:br>
            <a:r>
              <a:rPr lang="en-US" dirty="0"/>
              <a:t>max 4-lines</a:t>
            </a:r>
          </a:p>
        </p:txBody>
      </p:sp>
      <p:sp>
        <p:nvSpPr>
          <p:cNvPr id="10" name="SubTitle_TM">
            <a:extLst>
              <a:ext uri="{FF2B5EF4-FFF2-40B4-BE49-F238E27FC236}">
                <a16:creationId xmlns:a16="http://schemas.microsoft.com/office/drawing/2014/main" id="{ED5DEA0B-CF0D-4EE6-B6A8-90BAF3DE8AF1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4" y="4149725"/>
            <a:ext cx="5472113" cy="2087563"/>
          </a:xfrm>
          <a:prstGeom prst="rect">
            <a:avLst/>
          </a:prstGeom>
        </p:spPr>
        <p:txBody>
          <a:bodyPr rIns="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Speaker,</a:t>
            </a:r>
            <a:br>
              <a:rPr lang="en-US" dirty="0"/>
            </a:br>
            <a:r>
              <a:rPr lang="en-US" dirty="0"/>
              <a:t>Ericsson Black, Ericsson Hilda 20pt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E0F7625D-2507-407E-B5D2-5964ED88BA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90452" y="476250"/>
            <a:ext cx="256032" cy="256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7055427"/>
      </p:ext>
    </p:extLst>
  </p:cSld>
  <p:clrMapOvr>
    <a:masterClrMapping/>
  </p:clrMapOvr>
  <p:hf sldNum="0" hdr="0" ft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eynote Cover Page w. Dark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368127A-B068-4F16-BC03-AF06DDDB17A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tx1"/>
          </a:solidFill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                                                                      Click icon to add a dark image</a:t>
            </a:r>
          </a:p>
        </p:txBody>
      </p:sp>
      <p:sp>
        <p:nvSpPr>
          <p:cNvPr id="9" name="Title_TM">
            <a:extLst>
              <a:ext uri="{FF2B5EF4-FFF2-40B4-BE49-F238E27FC236}">
                <a16:creationId xmlns:a16="http://schemas.microsoft.com/office/drawing/2014/main" id="{696C7C8F-5086-466A-8108-2FE0A8663D59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0"/>
            <a:ext cx="8353426" cy="2288721"/>
          </a:xfrm>
          <a:noFill/>
          <a:ln w="9525">
            <a:noFill/>
            <a:miter lim="800000"/>
            <a:headEnd/>
            <a:tailEnd/>
          </a:ln>
        </p:spPr>
        <p:txBody>
          <a:bodyPr anchor="t"/>
          <a:lstStyle>
            <a:lvl1pPr>
              <a:defRPr lang="en-US" sz="6000" b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Keynote cover cage, </a:t>
            </a:r>
            <a:br>
              <a:rPr lang="en-US" dirty="0"/>
            </a:br>
            <a:r>
              <a:rPr lang="en-US" dirty="0"/>
              <a:t>Ericsson Hilda Light 60pt, </a:t>
            </a:r>
            <a:br>
              <a:rPr lang="en-US" dirty="0"/>
            </a:br>
            <a:r>
              <a:rPr lang="en-US" dirty="0"/>
              <a:t>Ericsson White, </a:t>
            </a:r>
            <a:br>
              <a:rPr lang="en-US" dirty="0"/>
            </a:br>
            <a:r>
              <a:rPr lang="en-US" dirty="0"/>
              <a:t>max 4-lines</a:t>
            </a:r>
          </a:p>
        </p:txBody>
      </p:sp>
      <p:sp>
        <p:nvSpPr>
          <p:cNvPr id="10" name="SubTitle_TM">
            <a:extLst>
              <a:ext uri="{FF2B5EF4-FFF2-40B4-BE49-F238E27FC236}">
                <a16:creationId xmlns:a16="http://schemas.microsoft.com/office/drawing/2014/main" id="{ED5DEA0B-CF0D-4EE6-B6A8-90BAF3DE8AF1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4" y="4149725"/>
            <a:ext cx="5472113" cy="2087563"/>
          </a:xfrm>
          <a:prstGeom prst="rect">
            <a:avLst/>
          </a:prstGeom>
        </p:spPr>
        <p:txBody>
          <a:bodyPr rIns="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Speaker,</a:t>
            </a:r>
            <a:br>
              <a:rPr lang="en-US" dirty="0"/>
            </a:br>
            <a:r>
              <a:rPr lang="en-US" dirty="0"/>
              <a:t>Ericsson Black, Ericsson Hilda 20pt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7753C092-06FE-4B22-BAB1-EBEB69074D0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4663325"/>
      </p:ext>
    </p:extLst>
  </p:cSld>
  <p:clrMapOvr>
    <a:masterClrMapping/>
  </p:clrMapOvr>
  <p:hf sldNum="0" hdr="0" ft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tement Pa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72000" rIns="72000"/>
          <a:lstStyle/>
          <a:p>
            <a:pPr>
              <a:spcBef>
                <a:spcPct val="50000"/>
              </a:spcBef>
              <a:defRPr/>
            </a:pPr>
            <a:endParaRPr lang="en-US" dirty="0">
              <a:latin typeface="Ericsson Hilda Light" panose="00000400000000000000" pitchFamily="2" charset="0"/>
              <a:cs typeface="+mn-cs"/>
            </a:endParaRPr>
          </a:p>
        </p:txBody>
      </p:sp>
      <p:sp>
        <p:nvSpPr>
          <p:cNvPr id="11" name="Title_TM">
            <a:extLst>
              <a:ext uri="{FF2B5EF4-FFF2-40B4-BE49-F238E27FC236}">
                <a16:creationId xmlns:a16="http://schemas.microsoft.com/office/drawing/2014/main" id="{48FE7FF9-3930-4C4A-8BC6-EB9A286812D4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4" y="476250"/>
            <a:ext cx="8353425" cy="3457575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lang="en-US" sz="6000" b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Chapter/section divider or Statement/fact/quote, </a:t>
            </a:r>
            <a:br>
              <a:rPr lang="en-US" dirty="0"/>
            </a:br>
            <a:r>
              <a:rPr lang="en-US" dirty="0"/>
              <a:t>Ericsson Hilda Light 60pt, </a:t>
            </a:r>
            <a:br>
              <a:rPr lang="en-US" dirty="0"/>
            </a:br>
            <a:r>
              <a:rPr lang="en-US" dirty="0"/>
              <a:t>Ericsson White, </a:t>
            </a:r>
            <a:br>
              <a:rPr lang="en-US" dirty="0"/>
            </a:br>
            <a:r>
              <a:rPr lang="en-US" dirty="0"/>
              <a:t>max 5-lines</a:t>
            </a:r>
          </a:p>
        </p:txBody>
      </p:sp>
      <p:sp>
        <p:nvSpPr>
          <p:cNvPr id="12" name="SubTitle_TM">
            <a:extLst>
              <a:ext uri="{FF2B5EF4-FFF2-40B4-BE49-F238E27FC236}">
                <a16:creationId xmlns:a16="http://schemas.microsoft.com/office/drawing/2014/main" id="{A60848B0-180A-4C02-A8B3-E172AF538B61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5" y="4149725"/>
            <a:ext cx="5472113" cy="2087563"/>
          </a:xfrm>
          <a:prstGeom prst="rect">
            <a:avLst/>
          </a:prstGeom>
        </p:spPr>
        <p:txBody>
          <a:bodyPr rIns="0" anchor="ctr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Statement/quote source, </a:t>
            </a:r>
          </a:p>
          <a:p>
            <a:r>
              <a:rPr lang="en-US" dirty="0"/>
              <a:t>Ericsson White, Ericsson Hilda 20pt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5035D0DD-E99D-4FBA-B8C0-65E91EC0492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8219646"/>
      </p:ext>
    </p:extLst>
  </p:cSld>
  <p:clrMapOvr>
    <a:masterClrMapping/>
  </p:clrMapOvr>
  <p:hf sldNum="0" hdr="0" ft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tement P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72000" rIns="72000"/>
          <a:lstStyle>
            <a:lvl1pPr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1pPr>
            <a:lvl2pPr marL="742950" indent="-28575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2pPr>
            <a:lvl3pPr marL="11430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3pPr>
            <a:lvl4pPr marL="16002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4pPr>
            <a:lvl5pPr marL="20574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9pPr>
          </a:lstStyle>
          <a:p>
            <a:pPr eaLnBrk="1" hangingPunct="1">
              <a:defRPr/>
            </a:pPr>
            <a:endParaRPr lang="en-US" altLang="en-US" dirty="0">
              <a:latin typeface="Ericsson Hilda Light" panose="00000400000000000000" pitchFamily="2" charset="0"/>
            </a:endParaRPr>
          </a:p>
        </p:txBody>
      </p:sp>
      <p:sp>
        <p:nvSpPr>
          <p:cNvPr id="10" name="Title_TM">
            <a:extLst>
              <a:ext uri="{FF2B5EF4-FFF2-40B4-BE49-F238E27FC236}">
                <a16:creationId xmlns:a16="http://schemas.microsoft.com/office/drawing/2014/main" id="{4F3FE80A-6B53-492B-8FC1-A575806A0D00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0"/>
            <a:ext cx="8353426" cy="3457575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lang="en-US" sz="6000" b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Chapter/section divider or Statement/fact/quote, </a:t>
            </a:r>
            <a:br>
              <a:rPr lang="en-US" dirty="0"/>
            </a:br>
            <a:r>
              <a:rPr lang="en-US" dirty="0"/>
              <a:t>Ericsson Hilda Light 60pt, </a:t>
            </a:r>
            <a:br>
              <a:rPr lang="en-US" dirty="0"/>
            </a:br>
            <a:r>
              <a:rPr lang="en-US" dirty="0"/>
              <a:t>Ericsson White, </a:t>
            </a:r>
            <a:br>
              <a:rPr lang="en-US" dirty="0"/>
            </a:br>
            <a:r>
              <a:rPr lang="en-US" dirty="0"/>
              <a:t>max 5-lines</a:t>
            </a:r>
          </a:p>
        </p:txBody>
      </p:sp>
      <p:sp>
        <p:nvSpPr>
          <p:cNvPr id="11" name="SubTitle_TM">
            <a:extLst>
              <a:ext uri="{FF2B5EF4-FFF2-40B4-BE49-F238E27FC236}">
                <a16:creationId xmlns:a16="http://schemas.microsoft.com/office/drawing/2014/main" id="{3AECA499-20B0-4F79-85A2-1C9D1BFBB0C0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4" y="4149725"/>
            <a:ext cx="5472113" cy="2087563"/>
          </a:xfrm>
          <a:prstGeom prst="rect">
            <a:avLst/>
          </a:prstGeom>
        </p:spPr>
        <p:txBody>
          <a:bodyPr rIns="0" anchor="ctr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Statement/quote source, </a:t>
            </a:r>
          </a:p>
          <a:p>
            <a:r>
              <a:rPr lang="en-US" dirty="0"/>
              <a:t>Ericsson White, Ericsson Hilda 20pt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BB77A080-9B1F-4D75-A79E-8C7540FBB16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406540"/>
      </p:ext>
    </p:extLst>
  </p:cSld>
  <p:clrMapOvr>
    <a:masterClrMapping/>
  </p:clrMapOvr>
  <p:hf sldNum="0" hdr="0" ft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tement Pag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72000" rIns="72000"/>
          <a:lstStyle/>
          <a:p>
            <a:pPr>
              <a:spcBef>
                <a:spcPct val="50000"/>
              </a:spcBef>
              <a:defRPr/>
            </a:pPr>
            <a:endParaRPr lang="en-US" dirty="0">
              <a:latin typeface="Ericsson Hilda Light" panose="00000400000000000000" pitchFamily="2" charset="0"/>
              <a:cs typeface="+mn-cs"/>
            </a:endParaRPr>
          </a:p>
        </p:txBody>
      </p:sp>
      <p:sp>
        <p:nvSpPr>
          <p:cNvPr id="10" name="Title_TM">
            <a:extLst>
              <a:ext uri="{FF2B5EF4-FFF2-40B4-BE49-F238E27FC236}">
                <a16:creationId xmlns:a16="http://schemas.microsoft.com/office/drawing/2014/main" id="{6AB007D5-DA18-4842-9C2D-8C72512602C0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0"/>
            <a:ext cx="8353426" cy="3457575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lang="en-US" sz="6000" b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Chapter/section divider or Statement/fact/quote, </a:t>
            </a:r>
            <a:br>
              <a:rPr lang="en-US" dirty="0"/>
            </a:br>
            <a:r>
              <a:rPr lang="en-US" dirty="0"/>
              <a:t>Ericsson Hilda Light 60pt, </a:t>
            </a:r>
            <a:br>
              <a:rPr lang="en-US" dirty="0"/>
            </a:br>
            <a:r>
              <a:rPr lang="en-US" dirty="0"/>
              <a:t>Ericsson White, </a:t>
            </a:r>
            <a:br>
              <a:rPr lang="en-US" dirty="0"/>
            </a:br>
            <a:r>
              <a:rPr lang="en-US" dirty="0"/>
              <a:t>max 5-lines</a:t>
            </a:r>
          </a:p>
        </p:txBody>
      </p:sp>
      <p:sp>
        <p:nvSpPr>
          <p:cNvPr id="11" name="SubTitle_TM">
            <a:extLst>
              <a:ext uri="{FF2B5EF4-FFF2-40B4-BE49-F238E27FC236}">
                <a16:creationId xmlns:a16="http://schemas.microsoft.com/office/drawing/2014/main" id="{0D3699C9-F9CA-4781-89C3-F0A901D1F1AF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4" y="4149725"/>
            <a:ext cx="5472113" cy="2087563"/>
          </a:xfrm>
          <a:prstGeom prst="rect">
            <a:avLst/>
          </a:prstGeom>
        </p:spPr>
        <p:txBody>
          <a:bodyPr rIns="0" anchor="ctr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Statement/quote source, </a:t>
            </a:r>
          </a:p>
          <a:p>
            <a:r>
              <a:rPr lang="en-US" dirty="0"/>
              <a:t>Ericsson White, Ericsson Hilda 20pt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01042C2C-5CDA-4F99-B59E-8CE43FEF21B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0366910"/>
      </p:ext>
    </p:extLst>
  </p:cSld>
  <p:clrMapOvr>
    <a:masterClrMapping/>
  </p:clrMapOvr>
  <p:hf sldNum="0" hdr="0" ft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Content_SM"/>
          <p:cNvSpPr>
            <a:spLocks noGrp="1" noChangeArrowheads="1"/>
          </p:cNvSpPr>
          <p:nvPr>
            <p:ph type="body" idx="1"/>
          </p:nvPr>
        </p:nvSpPr>
        <p:spPr bwMode="auto">
          <a:xfrm>
            <a:off x="479425" y="1844675"/>
            <a:ext cx="11233150" cy="4392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Fifths level</a:t>
            </a:r>
          </a:p>
        </p:txBody>
      </p:sp>
      <p:sp>
        <p:nvSpPr>
          <p:cNvPr id="21506" name="Title_SM"/>
          <p:cNvSpPr>
            <a:spLocks noGrp="1" noChangeArrowheads="1"/>
          </p:cNvSpPr>
          <p:nvPr>
            <p:ph type="title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/>
              <a:t>Slide title, Ericsson Hilda Light 40pt, Ericsson Black, max 2-lines</a:t>
            </a:r>
          </a:p>
        </p:txBody>
      </p:sp>
      <p:sp>
        <p:nvSpPr>
          <p:cNvPr id="2" name="txtfooterCopy">
            <a:extLst>
              <a:ext uri="{FF2B5EF4-FFF2-40B4-BE49-F238E27FC236}">
                <a16:creationId xmlns:a16="http://schemas.microsoft.com/office/drawing/2014/main" id="{B5D66844-3D70-468C-AC9F-76DF3D537153}"/>
              </a:ext>
            </a:extLst>
          </p:cNvPr>
          <p:cNvSpPr txBox="1"/>
          <p:nvPr userDrawn="1"/>
        </p:nvSpPr>
        <p:spPr>
          <a:xfrm>
            <a:off x="527050" y="6524625"/>
            <a:ext cx="9865783" cy="2159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US" sz="800" b="0" i="0" u="none" dirty="0">
                <a:solidFill>
                  <a:schemeClr val="bg1"/>
                </a:solidFill>
                <a:latin typeface="+mn-lt"/>
              </a:rPr>
              <a:t>Ericsson Internal  |  2018-02-21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DE25556D-527C-4037-A1EA-D4D374B5DCA7}"/>
              </a:ext>
            </a:extLst>
          </p:cNvPr>
          <p:cNvPicPr>
            <a:picLocks noChangeAspect="1"/>
          </p:cNvPicPr>
          <p:nvPr userDrawn="1"/>
        </p:nvPicPr>
        <p:blipFill>
          <a:blip r:embed="rId4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8"/>
              </a:ext>
            </a:extLst>
          </a:blip>
          <a:stretch>
            <a:fillRect/>
          </a:stretch>
        </p:blipFill>
        <p:spPr>
          <a:xfrm>
            <a:off x="11490452" y="476250"/>
            <a:ext cx="256032" cy="256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3064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95" r:id="rId2"/>
    <p:sldLayoutId id="2147483693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  <p:sldLayoutId id="2147483672" r:id="rId14"/>
    <p:sldLayoutId id="2147483691" r:id="rId15"/>
    <p:sldLayoutId id="2147483673" r:id="rId16"/>
    <p:sldLayoutId id="2147483697" r:id="rId17"/>
    <p:sldLayoutId id="2147483698" r:id="rId18"/>
    <p:sldLayoutId id="2147483699" r:id="rId19"/>
    <p:sldLayoutId id="2147483700" r:id="rId20"/>
    <p:sldLayoutId id="2147483701" r:id="rId21"/>
    <p:sldLayoutId id="2147483702" r:id="rId22"/>
    <p:sldLayoutId id="2147483703" r:id="rId23"/>
    <p:sldLayoutId id="2147483674" r:id="rId24"/>
    <p:sldLayoutId id="2147483694" r:id="rId25"/>
    <p:sldLayoutId id="2147483682" r:id="rId26"/>
    <p:sldLayoutId id="2147483683" r:id="rId27"/>
    <p:sldLayoutId id="2147483684" r:id="rId28"/>
    <p:sldLayoutId id="2147483685" r:id="rId29"/>
    <p:sldLayoutId id="2147483675" r:id="rId30"/>
    <p:sldLayoutId id="2147483676" r:id="rId31"/>
    <p:sldLayoutId id="2147483686" r:id="rId32"/>
    <p:sldLayoutId id="2147483687" r:id="rId33"/>
    <p:sldLayoutId id="2147483688" r:id="rId34"/>
    <p:sldLayoutId id="2147483689" r:id="rId35"/>
    <p:sldLayoutId id="2147483696" r:id="rId36"/>
    <p:sldLayoutId id="2147483677" r:id="rId37"/>
    <p:sldLayoutId id="2147483678" r:id="rId38"/>
    <p:sldLayoutId id="2147483679" r:id="rId39"/>
    <p:sldLayoutId id="2147483680" r:id="rId40"/>
    <p:sldLayoutId id="2147483690" r:id="rId41"/>
    <p:sldLayoutId id="2147483681" r:id="rId42"/>
    <p:sldLayoutId id="2147483692" r:id="rId43"/>
    <p:sldLayoutId id="2147483704" r:id="rId44"/>
    <p:sldLayoutId id="2147483705" r:id="rId45"/>
  </p:sldLayoutIdLst>
  <p:txStyles>
    <p:titleStyle>
      <a:lvl1pPr algn="l" rtl="0" eaLnBrk="1" fontAlgn="base" hangingPunct="1">
        <a:lnSpc>
          <a:spcPct val="85000"/>
        </a:lnSpc>
        <a:spcBef>
          <a:spcPts val="300"/>
        </a:spcBef>
        <a:spcAft>
          <a:spcPct val="0"/>
        </a:spcAft>
        <a:defRPr sz="4000" kern="1400" spc="-16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Ericsson Hilda" pitchFamily="2" charset="0"/>
        </a:defRPr>
      </a:lvl2pPr>
      <a:lvl3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Ericsson Hilda" pitchFamily="2" charset="0"/>
        </a:defRPr>
      </a:lvl3pPr>
      <a:lvl4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Ericsson Hilda" pitchFamily="2" charset="0"/>
        </a:defRPr>
      </a:lvl4pPr>
      <a:lvl5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Ericsson Hilda" pitchFamily="2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Hilda" pitchFamily="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Hilda" pitchFamily="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Hilda" pitchFamily="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Hilda" pitchFamily="2" charset="0"/>
        </a:defRPr>
      </a:lvl9pPr>
    </p:titleStyle>
    <p:bodyStyle>
      <a:lvl1pPr marL="342900" indent="-342900" algn="l" rtl="0" eaLnBrk="1" fontAlgn="base" hangingPunct="1">
        <a:spcBef>
          <a:spcPts val="300"/>
        </a:spcBef>
        <a:spcAft>
          <a:spcPct val="0"/>
        </a:spcAft>
        <a:buClr>
          <a:schemeClr val="tx1"/>
        </a:buClr>
        <a:buFont typeface="Ericsson Hilda Light" panose="00000400000000000000" pitchFamily="2" charset="0"/>
        <a:buChar char="—"/>
        <a:defRPr sz="2000" kern="1000" spc="-30">
          <a:solidFill>
            <a:schemeClr val="tx1"/>
          </a:solidFill>
          <a:latin typeface="+mn-lt"/>
          <a:ea typeface="+mn-ea"/>
          <a:cs typeface="+mn-cs"/>
        </a:defRPr>
      </a:lvl1pPr>
      <a:lvl2pPr marL="712788" indent="-342900" algn="l" rtl="0" eaLnBrk="1" fontAlgn="base" hangingPunct="1">
        <a:spcBef>
          <a:spcPts val="300"/>
        </a:spcBef>
        <a:spcAft>
          <a:spcPct val="0"/>
        </a:spcAft>
        <a:buClr>
          <a:schemeClr val="tx1"/>
        </a:buClr>
        <a:buFont typeface="Ericsson Hilda Light" panose="00000400000000000000" pitchFamily="2" charset="0"/>
        <a:buChar char="—"/>
        <a:defRPr sz="2000" kern="1000" spc="-30">
          <a:solidFill>
            <a:schemeClr val="tx1"/>
          </a:solidFill>
          <a:latin typeface="+mn-lt"/>
        </a:defRPr>
      </a:lvl2pPr>
      <a:lvl3pPr marL="1079500" indent="-342900" algn="l" rtl="0" eaLnBrk="1" fontAlgn="base" hangingPunct="1">
        <a:spcBef>
          <a:spcPts val="300"/>
        </a:spcBef>
        <a:spcAft>
          <a:spcPct val="0"/>
        </a:spcAft>
        <a:buClr>
          <a:schemeClr val="tx1"/>
        </a:buClr>
        <a:buFont typeface="Ericsson Hilda Light" panose="00000400000000000000" pitchFamily="2" charset="0"/>
        <a:buChar char="—"/>
        <a:defRPr sz="2000" kern="1000" spc="-30">
          <a:solidFill>
            <a:schemeClr val="tx1"/>
          </a:solidFill>
          <a:latin typeface="+mn-lt"/>
        </a:defRPr>
      </a:lvl3pPr>
      <a:lvl4pPr marL="1435100" indent="-342900" algn="l" rtl="0" eaLnBrk="1" fontAlgn="base" hangingPunct="1">
        <a:spcBef>
          <a:spcPts val="300"/>
        </a:spcBef>
        <a:spcAft>
          <a:spcPct val="0"/>
        </a:spcAft>
        <a:buClr>
          <a:schemeClr val="tx1"/>
        </a:buClr>
        <a:buFont typeface="Ericsson Hilda Light" panose="00000400000000000000" pitchFamily="2" charset="0"/>
        <a:buChar char="—"/>
        <a:defRPr sz="2000" kern="1000" spc="-30">
          <a:solidFill>
            <a:schemeClr val="tx1"/>
          </a:solidFill>
          <a:latin typeface="+mn-lt"/>
        </a:defRPr>
      </a:lvl4pPr>
      <a:lvl5pPr marL="1770063" indent="-342900" algn="l" rtl="0" eaLnBrk="1" fontAlgn="base" hangingPunct="1">
        <a:spcBef>
          <a:spcPts val="300"/>
        </a:spcBef>
        <a:spcAft>
          <a:spcPct val="0"/>
        </a:spcAft>
        <a:buClr>
          <a:schemeClr val="tx1"/>
        </a:buClr>
        <a:buFont typeface="Ericsson Hilda Light" panose="00000400000000000000" pitchFamily="2" charset="0"/>
        <a:buChar char="—"/>
        <a:defRPr sz="2000" kern="1000" spc="-30">
          <a:solidFill>
            <a:schemeClr val="tx1"/>
          </a:solidFill>
          <a:latin typeface="+mn-lt"/>
        </a:defRPr>
      </a:lvl5pPr>
      <a:lvl6pPr marL="207168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Hilda" pitchFamily="2" charset="0"/>
        <a:buChar char="›"/>
        <a:defRPr sz="2000">
          <a:solidFill>
            <a:schemeClr val="tx1"/>
          </a:solidFill>
          <a:latin typeface="+mn-lt"/>
        </a:defRPr>
      </a:lvl6pPr>
      <a:lvl7pPr marL="252888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Hilda" pitchFamily="2" charset="0"/>
        <a:buChar char="›"/>
        <a:defRPr sz="2000">
          <a:solidFill>
            <a:schemeClr val="tx1"/>
          </a:solidFill>
          <a:latin typeface="+mn-lt"/>
        </a:defRPr>
      </a:lvl7pPr>
      <a:lvl8pPr marL="298608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Hilda" pitchFamily="2" charset="0"/>
        <a:buChar char="›"/>
        <a:defRPr sz="2000">
          <a:solidFill>
            <a:schemeClr val="tx1"/>
          </a:solidFill>
          <a:latin typeface="+mn-lt"/>
        </a:defRPr>
      </a:lvl8pPr>
      <a:lvl9pPr marL="344328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Hilda" pitchFamily="2" charset="0"/>
        <a:buChar char="›"/>
        <a:defRPr sz="2000"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300">
          <p15:clr>
            <a:srgbClr val="A4A3A4"/>
          </p15:clr>
        </p15:guide>
        <p15:guide id="2" pos="302">
          <p15:clr>
            <a:srgbClr val="A4A3A4"/>
          </p15:clr>
        </p15:guide>
        <p15:guide id="3" pos="1935">
          <p15:clr>
            <a:srgbClr val="A4A3A4"/>
          </p15:clr>
        </p15:guide>
        <p15:guide id="4" orient="horz" pos="981">
          <p15:clr>
            <a:srgbClr val="A4A3A4"/>
          </p15:clr>
        </p15:guide>
        <p15:guide id="6" pos="2116">
          <p15:clr>
            <a:srgbClr val="A4A3A4"/>
          </p15:clr>
        </p15:guide>
        <p15:guide id="7" pos="3931">
          <p15:clr>
            <a:srgbClr val="A4A3A4"/>
          </p15:clr>
        </p15:guide>
        <p15:guide id="9" pos="3749">
          <p15:clr>
            <a:srgbClr val="A4A3A4"/>
          </p15:clr>
        </p15:guide>
        <p15:guide id="10" pos="5564">
          <p15:clr>
            <a:srgbClr val="A4A3A4"/>
          </p15:clr>
        </p15:guide>
        <p15:guide id="12" pos="5745">
          <p15:clr>
            <a:srgbClr val="A4A3A4"/>
          </p15:clr>
        </p15:guide>
        <p15:guide id="13" pos="7378">
          <p15:clr>
            <a:srgbClr val="A4A3A4"/>
          </p15:clr>
        </p15:guide>
        <p15:guide id="16" orient="horz" pos="2478">
          <p15:clr>
            <a:srgbClr val="A4A3A4"/>
          </p15:clr>
        </p15:guide>
        <p15:guide id="17" orient="horz" pos="2614">
          <p15:clr>
            <a:srgbClr val="A4A3A4"/>
          </p15:clr>
        </p15:guide>
        <p15:guide id="18" orient="horz" pos="3929">
          <p15:clr>
            <a:srgbClr val="A4A3A4"/>
          </p15:clr>
        </p15:guide>
        <p15:guide id="19" orient="horz" pos="4110">
          <p15:clr>
            <a:srgbClr val="A4A3A4"/>
          </p15:clr>
        </p15:guide>
        <p15:guide id="20" orient="horz" pos="1162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965DB9-990D-42FA-8A96-AE9E2B1A33B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Draft meeting agenda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1DC945-4710-4796-AC34-0832F26E36A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F2F meeting on Indoor industrial channel modeling</a:t>
            </a:r>
          </a:p>
          <a:p>
            <a:r>
              <a:rPr lang="en-US"/>
              <a:t>Berlin, </a:t>
            </a:r>
            <a:r>
              <a:rPr lang="en-US" dirty="0"/>
              <a:t>1-2 July, 2019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A7152E-1193-42D5-AAAE-792423D85737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986FD49-9B2F-4208-8540-5F97918FA12C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16FD6E6-EB04-48C7-AAF4-64C6EAFFEBA2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4758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41A795-5F5A-4614-B77D-59FAA81024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Objective of F2F meeting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F7C7A1-AB4D-4D52-A7B3-8854835905D5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sv-SE" dirty="0"/>
              <a:t>For interested companies to meet informally and discuss technical topics related to the SI on Indoor industrial channel modeling</a:t>
            </a:r>
          </a:p>
          <a:p>
            <a:r>
              <a:rPr lang="sv-SE" dirty="0"/>
              <a:t>Consensus building to support the email and online discussions in 3GPP RAN1</a:t>
            </a:r>
          </a:p>
        </p:txBody>
      </p:sp>
    </p:spTree>
    <p:extLst>
      <p:ext uri="{BB962C8B-B14F-4D97-AF65-F5344CB8AC3E}">
        <p14:creationId xmlns:p14="http://schemas.microsoft.com/office/powerpoint/2010/main" val="14147197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2A4059-2C90-4DEF-8BB2-FD79CEFEB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Draft 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C8223F-8EF3-4A0D-92A2-73391DA384E1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Welcome and introduction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Status update on SI progress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New measurements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Scenario description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Path loss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LOS probability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Fast fading modeling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Additional model components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Channel model calibration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Summary of meeting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74111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40C4AE-510A-4B9D-88C8-FF5989FC7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Meeting report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236D95-151E-45BB-B550-2001A12FC08A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sv-SE" dirty="0"/>
              <a:t>A meeting report will be compiled</a:t>
            </a:r>
          </a:p>
          <a:p>
            <a:pPr lvl="1"/>
            <a:r>
              <a:rPr lang="sv-SE" dirty="0"/>
              <a:t>This will be submitted as a tdoc contribution to RAN1#98 and as input to the [97-NR-10] email discussion</a:t>
            </a:r>
          </a:p>
        </p:txBody>
      </p:sp>
    </p:spTree>
    <p:extLst>
      <p:ext uri="{BB962C8B-B14F-4D97-AF65-F5344CB8AC3E}">
        <p14:creationId xmlns:p14="http://schemas.microsoft.com/office/powerpoint/2010/main" val="2931066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623854EA-CEFE-4DA8-92CF-3180BAF519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71812" y="4156317"/>
            <a:ext cx="6048375" cy="347472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3928708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onTemplate2017">
  <a:themeElements>
    <a:clrScheme name="Custom 6">
      <a:dk1>
        <a:srgbClr val="181818"/>
      </a:dk1>
      <a:lt1>
        <a:srgbClr val="FFFFFF"/>
      </a:lt1>
      <a:dk2>
        <a:srgbClr val="181818"/>
      </a:dk2>
      <a:lt2>
        <a:srgbClr val="E0E0E0"/>
      </a:lt2>
      <a:accent1>
        <a:srgbClr val="0082F0"/>
      </a:accent1>
      <a:accent2>
        <a:srgbClr val="0FC373"/>
      </a:accent2>
      <a:accent3>
        <a:srgbClr val="AF78D2"/>
      </a:accent3>
      <a:accent4>
        <a:srgbClr val="FAD22D"/>
      </a:accent4>
      <a:accent5>
        <a:srgbClr val="FF8C0A"/>
      </a:accent5>
      <a:accent6>
        <a:srgbClr val="FF3232"/>
      </a:accent6>
      <a:hlink>
        <a:srgbClr val="0A14D2"/>
      </a:hlink>
      <a:folHlink>
        <a:srgbClr val="040969"/>
      </a:folHlink>
    </a:clrScheme>
    <a:fontScheme name="Ericsson Brand 2.0">
      <a:majorFont>
        <a:latin typeface="Ericsson Hilda Light"/>
        <a:ea typeface=""/>
        <a:cs typeface=""/>
      </a:majorFont>
      <a:minorFont>
        <a:latin typeface="Ericsson Hild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<a:prstTxWarp prst="textNoShape">
          <a:avLst/>
        </a:prstTxWarp>
        <a:noAutofit/>
      </a:bodyPr>
      <a:lstStyle>
        <a:defPPr marL="357188" marR="0" indent="-357188" algn="l" defTabSz="914400" rtl="0" eaLnBrk="1" fontAlgn="base" latinLnBrk="0" hangingPunct="1">
          <a:lnSpc>
            <a:spcPct val="100000"/>
          </a:lnSpc>
          <a:spcBef>
            <a:spcPts val="300"/>
          </a:spcBef>
          <a:spcAft>
            <a:spcPct val="0"/>
          </a:spcAft>
          <a:buClrTx/>
          <a:buSzTx/>
          <a:buFont typeface="Ericsson Hilda" panose="00000500000000000000" pitchFamily="2" charset="0"/>
          <a:buChar char="—"/>
          <a:tabLst/>
          <a:defRPr kumimoji="0" sz="2000" b="0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/>
        </a:ln>
        <a:effectLst/>
      </a:spPr>
      <a:bodyPr/>
      <a:lstStyle/>
    </a:lnDef>
    <a:txDef>
      <a:spPr bwMode="auto">
        <a:noFill/>
        <a:ln w="12700">
          <a:noFill/>
          <a:miter lim="800000"/>
          <a:headEnd/>
          <a:tailEnd/>
        </a:ln>
      </a:spPr>
      <a:bodyPr vert="horz" wrap="square" lIns="72000" tIns="36000" rIns="73152" bIns="36576" numCol="1" rtlCol="0" anchor="t" anchorCtr="0" compatLnSpc="1">
        <a:prstTxWarp prst="textNoShape">
          <a:avLst/>
        </a:prstTxWarp>
        <a:noAutofit/>
      </a:bodyPr>
      <a:lstStyle>
        <a:defPPr marL="344488" indent="-344488" algn="l">
          <a:buClr>
            <a:schemeClr val="tx1"/>
          </a:buClr>
          <a:buFont typeface="Ericsson Hilda Light" panose="00000400000000000000" pitchFamily="2" charset="0"/>
          <a:buChar char="—"/>
          <a:defRPr sz="2000" dirty="0" err="1" smtClean="0"/>
        </a:defPPr>
      </a:lstStyle>
    </a:txDef>
  </a:objectDefaults>
  <a:extraClrSchemeLst>
    <a:extraClrScheme>
      <a:clrScheme name="Landscape2009 1">
        <a:dk1>
          <a:srgbClr val="58585A"/>
        </a:dk1>
        <a:lt1>
          <a:srgbClr val="FFFFFF"/>
        </a:lt1>
        <a:dk2>
          <a:srgbClr val="00285E"/>
        </a:dk2>
        <a:lt2>
          <a:srgbClr val="B1B3B4"/>
        </a:lt2>
        <a:accent1>
          <a:srgbClr val="89BA17"/>
        </a:accent1>
        <a:accent2>
          <a:srgbClr val="F08A00"/>
        </a:accent2>
        <a:accent3>
          <a:srgbClr val="FFFFFF"/>
        </a:accent3>
        <a:accent4>
          <a:srgbClr val="4A4A4C"/>
        </a:accent4>
        <a:accent5>
          <a:srgbClr val="C4D9AB"/>
        </a:accent5>
        <a:accent6>
          <a:srgbClr val="D97D00"/>
        </a:accent6>
        <a:hlink>
          <a:srgbClr val="00A9D4"/>
        </a:hlink>
        <a:folHlink>
          <a:srgbClr val="00625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Template2017.potx" id="{775AD81A-0AF6-45CB-889B-779F764C8091}" vid="{622262D2-9439-4A46-819E-379D679C138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Ericsson Hilda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Ericsson Hilda"/>
        <a:font script="Hebr" typeface="Ericsson Hilda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Ericsson Hilda"/>
        <a:font script="Uigh" typeface="Microsoft Uighur"/>
        <a:font script="Geor" typeface="Sylfaen"/>
        <a:font script="Armn" typeface="Ericsson Hilda Light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Ericsson Hilda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Ericsson Hilda Light"/>
        <a:font script="Hebr" typeface="Ericsson Hilda Light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Ericsson Hilda Light"/>
        <a:font script="Uigh" typeface="Microsoft Uighur"/>
        <a:font script="Geor" typeface="Sylfaen"/>
        <a:font script="Armn" typeface="Ericsson Hilda Light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Ericsson Hilda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Ericsson Hilda"/>
        <a:font script="Hebr" typeface="Ericsson Hilda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Ericsson Hilda"/>
        <a:font script="Uigh" typeface="Microsoft Uighur"/>
        <a:font script="Geor" typeface="Sylfaen"/>
        <a:font script="Armn" typeface="Ericsson Hilda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Ericsson Hilda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Ericsson Hilda"/>
        <a:font script="Hebr" typeface="Ericsson Hilda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Ericsson Hilda"/>
        <a:font script="Uigh" typeface="Microsoft Uighur"/>
        <a:font script="Geor" typeface="Sylfaen"/>
        <a:font script="Armn" typeface="Ericsson Hilda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PresentationTemplate2017</Template>
  <TotalTime>50</TotalTime>
  <Words>117</Words>
  <Application>Microsoft Office PowerPoint</Application>
  <PresentationFormat>Widescreen</PresentationFormat>
  <Paragraphs>28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Ericsson Hilda</vt:lpstr>
      <vt:lpstr>Ericsson Technical Icons</vt:lpstr>
      <vt:lpstr>Ericsson Hilda Light</vt:lpstr>
      <vt:lpstr>Arial</vt:lpstr>
      <vt:lpstr>PresentationTemplate2017</vt:lpstr>
      <vt:lpstr>Draft meeting agenda</vt:lpstr>
      <vt:lpstr>Objective of F2F meeting</vt:lpstr>
      <vt:lpstr>Draft agenda</vt:lpstr>
      <vt:lpstr>Meeting report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Draft meeting agenda</dc:title>
  <dc:creator>Henrik Asplund</dc:creator>
  <cp:keywords/>
  <dc:description/>
  <cp:lastModifiedBy>Henrik Asplund</cp:lastModifiedBy>
  <cp:revision>10</cp:revision>
  <dcterms:created xsi:type="dcterms:W3CDTF">2019-06-11T13:58:54Z</dcterms:created>
  <dcterms:modified xsi:type="dcterms:W3CDTF">2019-06-11T14:49:12Z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umentType">
    <vt:lpwstr>Presentation2011</vt:lpwstr>
  </property>
  <property fmtid="{D5CDD505-2E9C-101B-9397-08002B2CF9AE}" pid="3" name="TemplateName">
    <vt:lpwstr>CXC 173 2731/1</vt:lpwstr>
  </property>
  <property fmtid="{D5CDD505-2E9C-101B-9397-08002B2CF9AE}" pid="4" name="TemplateVersion">
    <vt:lpwstr>R2A</vt:lpwstr>
  </property>
  <property fmtid="{D5CDD505-2E9C-101B-9397-08002B2CF9AE}" pid="5" name="EmbeddedFonts">
    <vt:bool>false</vt:bool>
  </property>
  <property fmtid="{D5CDD505-2E9C-101B-9397-08002B2CF9AE}" pid="6" name="PackageNo">
    <vt:lpwstr>LXA 119 603</vt:lpwstr>
  </property>
  <property fmtid="{D5CDD505-2E9C-101B-9397-08002B2CF9AE}" pid="7" name="PackageVersion">
    <vt:lpwstr>R6B</vt:lpwstr>
  </property>
  <property fmtid="{D5CDD505-2E9C-101B-9397-08002B2CF9AE}" pid="8" name="TemplateName2">
    <vt:lpwstr>CXC 173 2731/1</vt:lpwstr>
  </property>
  <property fmtid="{D5CDD505-2E9C-101B-9397-08002B2CF9AE}" pid="9" name="TemplateVersion2">
    <vt:lpwstr>R2A</vt:lpwstr>
  </property>
  <property fmtid="{D5CDD505-2E9C-101B-9397-08002B2CF9AE}" pid="10" name="DocumentType2">
    <vt:lpwstr>Presentation2011</vt:lpwstr>
  </property>
  <property fmtid="{D5CDD505-2E9C-101B-9397-08002B2CF9AE}" pid="11" name="Keyword">
    <vt:lpwstr> </vt:lpwstr>
  </property>
  <property fmtid="{D5CDD505-2E9C-101B-9397-08002B2CF9AE}" pid="12" name="FooterType">
    <vt:lpwstr>PresTemp</vt:lpwstr>
  </property>
  <property fmtid="{D5CDD505-2E9C-101B-9397-08002B2CF9AE}" pid="13" name="UsedFont">
    <vt:lpwstr>Ericsson Capital TT</vt:lpwstr>
  </property>
  <property fmtid="{D5CDD505-2E9C-101B-9397-08002B2CF9AE}" pid="14" name="x">
    <vt:lpwstr>0</vt:lpwstr>
  </property>
  <property fmtid="{D5CDD505-2E9C-101B-9397-08002B2CF9AE}" pid="15" name="White">
    <vt:bool>true</vt:bool>
  </property>
  <property fmtid="{D5CDD505-2E9C-101B-9397-08002B2CF9AE}" pid="16" name="chkMetaData">
    <vt:bool>false</vt:bool>
  </property>
  <property fmtid="{D5CDD505-2E9C-101B-9397-08002B2CF9AE}" pid="17" name="chkTaglines">
    <vt:bool>true</vt:bool>
  </property>
  <property fmtid="{D5CDD505-2E9C-101B-9397-08002B2CF9AE}" pid="18" name="SecurityClass">
    <vt:lpwstr>Ericsson Internal</vt:lpwstr>
  </property>
  <property fmtid="{D5CDD505-2E9C-101B-9397-08002B2CF9AE}" pid="19" name="txtConfLabel">
    <vt:lpwstr>Ericsson Internal</vt:lpwstr>
  </property>
  <property fmtid="{D5CDD505-2E9C-101B-9397-08002B2CF9AE}" pid="20" name="optUseConfClass">
    <vt:bool>true</vt:bool>
  </property>
  <property fmtid="{D5CDD505-2E9C-101B-9397-08002B2CF9AE}" pid="21" name="optUseConfLabel">
    <vt:bool>false</vt:bool>
  </property>
  <property fmtid="{D5CDD505-2E9C-101B-9397-08002B2CF9AE}" pid="22" name="optFooterCVLDocNo">
    <vt:bool>true</vt:bool>
  </property>
  <property fmtid="{D5CDD505-2E9C-101B-9397-08002B2CF9AE}" pid="23" name="optFooterCVLCopyright">
    <vt:bool>false</vt:bool>
  </property>
  <property fmtid="{D5CDD505-2E9C-101B-9397-08002B2CF9AE}" pid="24" name="optEnterText1">
    <vt:bool>false</vt:bool>
  </property>
  <property fmtid="{D5CDD505-2E9C-101B-9397-08002B2CF9AE}" pid="25" name="optFooterCVLConfLabel">
    <vt:bool>true</vt:bool>
  </property>
  <property fmtid="{D5CDD505-2E9C-101B-9397-08002B2CF9AE}" pid="26" name="optEnterText2">
    <vt:bool>false</vt:bool>
  </property>
  <property fmtid="{D5CDD505-2E9C-101B-9397-08002B2CF9AE}" pid="27" name="optFooterCVLTitle">
    <vt:bool>true</vt:bool>
  </property>
  <property fmtid="{D5CDD505-2E9C-101B-9397-08002B2CF9AE}" pid="28" name="optFooterCVLPrep">
    <vt:bool>false</vt:bool>
  </property>
  <property fmtid="{D5CDD505-2E9C-101B-9397-08002B2CF9AE}" pid="29" name="optEnterText3">
    <vt:bool>false</vt:bool>
  </property>
  <property fmtid="{D5CDD505-2E9C-101B-9397-08002B2CF9AE}" pid="30" name="optFooterCVLDate">
    <vt:bool>true</vt:bool>
  </property>
  <property fmtid="{D5CDD505-2E9C-101B-9397-08002B2CF9AE}" pid="31" name="optEnterText4">
    <vt:bool>false</vt:bool>
  </property>
  <property fmtid="{D5CDD505-2E9C-101B-9397-08002B2CF9AE}" pid="32" name="LeftFooterField">
    <vt:lpwstr> </vt:lpwstr>
  </property>
  <property fmtid="{D5CDD505-2E9C-101B-9397-08002B2CF9AE}" pid="33" name="MiddleFooterField">
    <vt:lpwstr> </vt:lpwstr>
  </property>
  <property fmtid="{D5CDD505-2E9C-101B-9397-08002B2CF9AE}" pid="34" name="RightFooterField">
    <vt:lpwstr> </vt:lpwstr>
  </property>
  <property fmtid="{D5CDD505-2E9C-101B-9397-08002B2CF9AE}" pid="35" name="RightFooterField2">
    <vt:lpwstr> </vt:lpwstr>
  </property>
  <property fmtid="{D5CDD505-2E9C-101B-9397-08002B2CF9AE}" pid="36" name="TotalNumb">
    <vt:bool>false</vt:bool>
  </property>
  <property fmtid="{D5CDD505-2E9C-101B-9397-08002B2CF9AE}" pid="37" name="Pages">
    <vt:bool>true</vt:bool>
  </property>
  <property fmtid="{D5CDD505-2E9C-101B-9397-08002B2CF9AE}" pid="38" name="BCategory">
    <vt:lpwstr> </vt:lpwstr>
  </property>
  <property fmtid="{D5CDD505-2E9C-101B-9397-08002B2CF9AE}" pid="39" name="BSubject">
    <vt:lpwstr> </vt:lpwstr>
  </property>
  <property fmtid="{D5CDD505-2E9C-101B-9397-08002B2CF9AE}" pid="40" name="DocType">
    <vt:lpwstr> </vt:lpwstr>
  </property>
  <property fmtid="{D5CDD505-2E9C-101B-9397-08002B2CF9AE}" pid="41" name="chkShowAll">
    <vt:bool>false</vt:bool>
  </property>
  <property fmtid="{D5CDD505-2E9C-101B-9397-08002B2CF9AE}" pid="42" name="chkOnlyTitle">
    <vt:bool>false</vt:bool>
  </property>
  <property fmtid="{D5CDD505-2E9C-101B-9397-08002B2CF9AE}" pid="43" name="chkPrep">
    <vt:bool>true</vt:bool>
  </property>
  <property fmtid="{D5CDD505-2E9C-101B-9397-08002B2CF9AE}" pid="44" name="chkAppr">
    <vt:bool>true</vt:bool>
  </property>
  <property fmtid="{D5CDD505-2E9C-101B-9397-08002B2CF9AE}" pid="45" name="chkConf">
    <vt:bool>true</vt:bool>
  </property>
  <property fmtid="{D5CDD505-2E9C-101B-9397-08002B2CF9AE}" pid="46" name="chkDate">
    <vt:bool>true</vt:bool>
  </property>
  <property fmtid="{D5CDD505-2E9C-101B-9397-08002B2CF9AE}" pid="47" name="chkDocNo">
    <vt:bool>true</vt:bool>
  </property>
  <property fmtid="{D5CDD505-2E9C-101B-9397-08002B2CF9AE}" pid="48" name="chkRev">
    <vt:bool>true</vt:bool>
  </property>
  <property fmtid="{D5CDD505-2E9C-101B-9397-08002B2CF9AE}" pid="49" name="chkTitle">
    <vt:bool>false</vt:bool>
  </property>
  <property fmtid="{D5CDD505-2E9C-101B-9397-08002B2CF9AE}" pid="50" name="ExtConf">
    <vt:lpwstr> </vt:lpwstr>
  </property>
  <property fmtid="{D5CDD505-2E9C-101B-9397-08002B2CF9AE}" pid="51" name="chkExtConf">
    <vt:bool>false</vt:bool>
  </property>
</Properties>
</file>