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16" d="100"/>
          <a:sy n="116" d="100"/>
        </p:scale>
        <p:origin x="16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E7AE92C4-A89F-43F2-BB72-6707834D100C}"/>
    <pc:docChg chg="modMainMaster">
      <pc:chgData name="Dongwook Kim" userId="ed3ef308-8542-4721-bc2b-9514933ffa1d" providerId="ADAL" clId="{E7AE92C4-A89F-43F2-BB72-6707834D100C}" dt="2026-06-17T11:21:38.479" v="18" actId="20577"/>
      <pc:docMkLst>
        <pc:docMk/>
      </pc:docMkLst>
      <pc:sldMasterChg chg="modSp mod">
        <pc:chgData name="Dongwook Kim" userId="ed3ef308-8542-4721-bc2b-9514933ffa1d" providerId="ADAL" clId="{E7AE92C4-A89F-43F2-BB72-6707834D100C}" dt="2026-06-17T11:21:38.479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E7AE92C4-A89F-43F2-BB72-6707834D100C}" dt="2026-06-17T11:21:38.479" v="18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26E17FF8-FF9A-41CE-BB82-13BDADEBD77F}"/>
    <pc:docChg chg="modMainMaster">
      <pc:chgData name="Dongwook Kim" userId="ed3ef308-8542-4721-bc2b-9514933ffa1d" providerId="ADAL" clId="{26E17FF8-FF9A-41CE-BB82-13BDADEBD77F}" dt="2025-12-19T09:28:04.849" v="31" actId="20577"/>
      <pc:docMkLst>
        <pc:docMk/>
      </pc:docMkLst>
      <pc:sldMasterChg chg="modSp mod">
        <pc:chgData name="Dongwook Kim" userId="ed3ef308-8542-4721-bc2b-9514933ffa1d" providerId="ADAL" clId="{26E17FF8-FF9A-41CE-BB82-13BDADEBD77F}" dt="2025-12-19T09:28:04.849" v="31" actId="20577"/>
        <pc:sldMasterMkLst>
          <pc:docMk/>
          <pc:sldMasterMk cId="0" sldId="2147485146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43858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altLang="en-US" sz="1200" b="1" dirty="0">
                <a:latin typeface="Arial "/>
              </a:rPr>
              <a:t>Call on modernization of 3GPP tools #8</a:t>
            </a:r>
            <a:endParaRPr lang="sv-SE" altLang="en-US" sz="1200" b="1" dirty="0">
              <a:latin typeface="Arial "/>
            </a:endParaRP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Electronic – June 2026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6GSM-2603</a:t>
            </a: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ab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5304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598</cp:revision>
  <dcterms:created xsi:type="dcterms:W3CDTF">2010-02-05T13:52:04Z</dcterms:created>
  <dcterms:modified xsi:type="dcterms:W3CDTF">2026-06-17T11:21:40Z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