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363" r:id="rId6"/>
    <p:sldId id="364" r:id="rId7"/>
    <p:sldId id="365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7627" autoAdjust="0"/>
    <p:restoredTop sz="94679" autoAdjust="0"/>
  </p:normalViewPr>
  <p:slideViewPr>
    <p:cSldViewPr snapToGrid="0">
      <p:cViewPr varScale="1">
        <p:scale>
          <a:sx n="108" d="100"/>
          <a:sy n="108" d="100"/>
        </p:scale>
        <p:origin x="480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26E17FF8-FF9A-41CE-BB82-13BDADEBD77F}"/>
    <pc:docChg chg="modMainMaster">
      <pc:chgData name="Dongwook Kim" userId="ed3ef308-8542-4721-bc2b-9514933ffa1d" providerId="ADAL" clId="{26E17FF8-FF9A-41CE-BB82-13BDADEBD77F}" dt="2025-12-19T09:28:04.849" v="31" actId="20577"/>
      <pc:docMkLst>
        <pc:docMk/>
      </pc:docMkLst>
      <pc:sldMasterChg chg="modSp mod">
        <pc:chgData name="Dongwook Kim" userId="ed3ef308-8542-4721-bc2b-9514933ffa1d" providerId="ADAL" clId="{26E17FF8-FF9A-41CE-BB82-13BDADEBD77F}" dt="2025-12-19T09:28:04.849" v="31" actId="20577"/>
        <pc:sldMasterMkLst>
          <pc:docMk/>
          <pc:sldMasterMk cId="0" sldId="2147485146"/>
        </pc:sldMasterMkLst>
        <pc:spChg chg="mod">
          <ac:chgData name="Dongwook Kim" userId="ed3ef308-8542-4721-bc2b-9514933ffa1d" providerId="ADAL" clId="{26E17FF8-FF9A-41CE-BB82-13BDADEBD77F}" dt="2025-12-19T09:28:01.267" v="29" actId="20577"/>
          <ac:spMkLst>
            <pc:docMk/>
            <pc:sldMasterMk cId="0" sldId="2147485146"/>
            <ac:spMk id="11" creationId="{AA2802BD-1B72-4AD1-8184-0FD099607084}"/>
          </ac:spMkLst>
        </pc:spChg>
        <pc:spChg chg="mod">
          <ac:chgData name="Dongwook Kim" userId="ed3ef308-8542-4721-bc2b-9514933ffa1d" providerId="ADAL" clId="{26E17FF8-FF9A-41CE-BB82-13BDADEBD77F}" dt="2025-12-19T09:28:04.849" v="31" actId="20577"/>
          <ac:spMkLst>
            <pc:docMk/>
            <pc:sldMasterMk cId="0" sldId="2147485146"/>
            <ac:spMk id="13" creationId="{AF4006C6-1A95-4284-A498-917EA49F0F95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4385896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3GPP </a:t>
            </a:r>
            <a:r>
              <a:rPr lang="en-GB" altLang="en-US" sz="1200" b="1" dirty="0">
                <a:latin typeface="Arial "/>
              </a:rPr>
              <a:t>Call on modernization of 3GPP tools #5</a:t>
            </a:r>
            <a:endParaRPr lang="sv-SE" altLang="en-US" sz="1200" b="1" dirty="0">
              <a:latin typeface="Arial "/>
            </a:endParaRPr>
          </a:p>
          <a:p>
            <a:pPr eaLnBrk="1" hangingPunct="1">
              <a:defRPr/>
            </a:pPr>
            <a:r>
              <a:rPr lang="sv-SE" altLang="en-US" sz="1200" b="1" dirty="0">
                <a:latin typeface="Arial "/>
              </a:rPr>
              <a:t>Electronic – January 2026</a:t>
            </a: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163050" y="133350"/>
            <a:ext cx="2600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>
                <a:latin typeface="Arial "/>
              </a:rPr>
              <a:t>6GSM-2600</a:t>
            </a:r>
            <a:r>
              <a:rPr lang="sv-SE" altLang="en-US" sz="1200" b="1">
                <a:highlight>
                  <a:srgbClr val="FFFF00"/>
                </a:highlight>
                <a:latin typeface="Arial "/>
              </a:rPr>
              <a:t>ab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47888" y="1709738"/>
            <a:ext cx="7886700" cy="2852737"/>
          </a:xfrm>
        </p:spPr>
        <p:txBody>
          <a:bodyPr/>
          <a:lstStyle/>
          <a:p>
            <a:pPr eaLnBrk="1" hangingPunct="1"/>
            <a:r>
              <a:rPr lang="en-GB" altLang="en-US"/>
              <a:t>&lt;Title&gt;</a:t>
            </a:r>
          </a:p>
        </p:txBody>
      </p:sp>
      <p:sp>
        <p:nvSpPr>
          <p:cNvPr id="5123" name="Text Placeholder 2">
            <a:extLst>
              <a:ext uri="{FF2B5EF4-FFF2-40B4-BE49-F238E27FC236}">
                <a16:creationId xmlns:a16="http://schemas.microsoft.com/office/drawing/2014/main" id="{9FAD3684-801E-4E1E-85EB-F5F3E5D3727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147888" y="4589463"/>
            <a:ext cx="7886700" cy="1500187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en-GB" altLang="en-US"/>
              <a:t>&lt;name&gt;</a:t>
            </a:r>
          </a:p>
          <a:p>
            <a:pPr marL="0" indent="0" eaLnBrk="1" hangingPunct="1">
              <a:buFontTx/>
              <a:buNone/>
            </a:pPr>
            <a:r>
              <a:rPr lang="en-GB" altLang="en-US"/>
              <a:t>&lt;3GPP Role, Company name&gt;</a:t>
            </a:r>
          </a:p>
          <a:p>
            <a:pPr marL="0" indent="0" eaLnBrk="1" hangingPunct="1">
              <a:buFontTx/>
              <a:buNone/>
            </a:pPr>
            <a:endParaRPr lang="en-GB" altLang="en-US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39BD4D34-87E7-4105-B586-4767AFA2F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Outline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33CFEE74-7B51-47B2-8BC9-945D38E98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3794A7AC-F975-4B82-9FCA-9C67ECE03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Content</a:t>
            </a:r>
          </a:p>
        </p:txBody>
      </p:sp>
      <p:sp>
        <p:nvSpPr>
          <p:cNvPr id="7171" name="Content Placeholder 2">
            <a:extLst>
              <a:ext uri="{FF2B5EF4-FFF2-40B4-BE49-F238E27FC236}">
                <a16:creationId xmlns:a16="http://schemas.microsoft.com/office/drawing/2014/main" id="{8B215120-9330-4C24-86C0-93DB3C460B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3AFF4909-1900-46CD-87F7-AE296C594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Summary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A955EC6E-B2A1-4AA5-9F6A-E317D7FE32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5CA3727-A4EB-4398-9783-D0148B061093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5302</TotalTime>
  <Words>16</Words>
  <Application>Microsoft Office PowerPoint</Application>
  <PresentationFormat>Widescreen</PresentationFormat>
  <Paragraphs>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&lt;Title&gt;</vt:lpstr>
      <vt:lpstr>Outline</vt:lpstr>
      <vt:lpstr>Content</vt:lpstr>
      <vt:lpstr>Summary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MCC</cp:lastModifiedBy>
  <cp:revision>597</cp:revision>
  <dcterms:created xsi:type="dcterms:W3CDTF">2010-02-05T13:52:04Z</dcterms:created>
  <dcterms:modified xsi:type="dcterms:W3CDTF">2025-12-19T09:28:05Z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</Properties>
</file>