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9"/>
  </p:notesMasterIdLst>
  <p:handoutMasterIdLst>
    <p:handoutMasterId r:id="rId10"/>
  </p:handoutMasterIdLst>
  <p:sldIdLst>
    <p:sldId id="341" r:id="rId5"/>
    <p:sldId id="363" r:id="rId6"/>
    <p:sldId id="364" r:id="rId7"/>
    <p:sldId id="365" r:id="rId8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27" autoAdjust="0"/>
    <p:restoredTop sz="94679" autoAdjust="0"/>
  </p:normalViewPr>
  <p:slideViewPr>
    <p:cSldViewPr snapToGrid="0">
      <p:cViewPr varScale="1">
        <p:scale>
          <a:sx n="93" d="100"/>
          <a:sy n="93" d="100"/>
        </p:scale>
        <p:origin x="1038" y="30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vin Flynn" userId="8512d3b6-9e1b-4dce-bd11-e4335739214c" providerId="ADAL" clId="{5FEC037C-5135-422F-A7A0-A6F4C6D26DAA}"/>
    <pc:docChg chg="modMainMaster">
      <pc:chgData name="Kevin Flynn" userId="8512d3b6-9e1b-4dce-bd11-e4335739214c" providerId="ADAL" clId="{5FEC037C-5135-422F-A7A0-A6F4C6D26DAA}" dt="2022-01-08T13:43:11.136" v="7" actId="20577"/>
      <pc:docMkLst>
        <pc:docMk/>
      </pc:docMkLst>
      <pc:sldMasterChg chg="modSp mod">
        <pc:chgData name="Kevin Flynn" userId="8512d3b6-9e1b-4dce-bd11-e4335739214c" providerId="ADAL" clId="{5FEC037C-5135-422F-A7A0-A6F4C6D26DAA}" dt="2022-01-08T13:43:11.136" v="7" actId="20577"/>
        <pc:sldMasterMkLst>
          <pc:docMk/>
          <pc:sldMasterMk cId="0" sldId="2147485146"/>
        </pc:sldMasterMkLst>
        <pc:spChg chg="mod">
          <ac:chgData name="Kevin Flynn" userId="8512d3b6-9e1b-4dce-bd11-e4335739214c" providerId="ADAL" clId="{5FEC037C-5135-422F-A7A0-A6F4C6D26DAA}" dt="2022-01-08T13:43:11.136" v="7" actId="20577"/>
          <ac:spMkLst>
            <pc:docMk/>
            <pc:sldMasterMk cId="0" sldId="2147485146"/>
            <ac:spMk id="9" creationId="{ED4BE506-C0F9-461F-89BC-4B3F6F61A38D}"/>
          </ac:spMkLst>
        </pc:spChg>
        <pc:spChg chg="mod">
          <ac:chgData name="Kevin Flynn" userId="8512d3b6-9e1b-4dce-bd11-e4335739214c" providerId="ADAL" clId="{5FEC037C-5135-422F-A7A0-A6F4C6D26DAA}" dt="2022-01-08T13:43:03.480" v="3" actId="20577"/>
          <ac:spMkLst>
            <pc:docMk/>
            <pc:sldMasterMk cId="0" sldId="2147485146"/>
            <ac:spMk id="11" creationId="{AA2802BD-1B72-4AD1-8184-0FD099607084}"/>
          </ac:spMkLst>
        </pc:spChg>
      </pc:sldMasterChg>
    </pc:docChg>
  </pc:docChgLst>
  <pc:docChgLst>
    <pc:chgData name="Dongwook Kim" userId="ed3ef308-8542-4721-bc2b-9514933ffa1d" providerId="ADAL" clId="{05E13297-410F-4DBE-85F7-DDE724738089}"/>
    <pc:docChg chg="modMainMaster">
      <pc:chgData name="Dongwook Kim" userId="ed3ef308-8542-4721-bc2b-9514933ffa1d" providerId="ADAL" clId="{05E13297-410F-4DBE-85F7-DDE724738089}" dt="2025-07-07T20:50:02.951" v="7" actId="20577"/>
      <pc:docMkLst>
        <pc:docMk/>
      </pc:docMkLst>
      <pc:sldMasterChg chg="modSp mod">
        <pc:chgData name="Dongwook Kim" userId="ed3ef308-8542-4721-bc2b-9514933ffa1d" providerId="ADAL" clId="{05E13297-410F-4DBE-85F7-DDE724738089}" dt="2025-07-07T20:50:02.951" v="7" actId="20577"/>
        <pc:sldMasterMkLst>
          <pc:docMk/>
          <pc:sldMasterMk cId="0" sldId="2147485146"/>
        </pc:sldMasterMkLst>
        <pc:spChg chg="mod">
          <ac:chgData name="Dongwook Kim" userId="ed3ef308-8542-4721-bc2b-9514933ffa1d" providerId="ADAL" clId="{05E13297-410F-4DBE-85F7-DDE724738089}" dt="2025-07-07T20:50:02.951" v="7" actId="20577"/>
          <ac:spMkLst>
            <pc:docMk/>
            <pc:sldMasterMk cId="0" sldId="2147485146"/>
            <ac:spMk id="11" creationId="{AA2802BD-1B72-4AD1-8184-0FD099607084}"/>
          </ac:spMkLst>
        </pc:spChg>
      </pc:sldMasterChg>
    </pc:docChg>
  </pc:docChgLst>
  <pc:docChgLst>
    <pc:chgData name="Kevin Flynn" userId="8512d3b6-9e1b-4dce-bd11-e4335739214c" providerId="ADAL" clId="{FF3B571D-72DD-4010-A68E-2ADC139F31DB}"/>
    <pc:docChg chg="modMainMaster">
      <pc:chgData name="Kevin Flynn" userId="8512d3b6-9e1b-4dce-bd11-e4335739214c" providerId="ADAL" clId="{FF3B571D-72DD-4010-A68E-2ADC139F31DB}" dt="2021-10-14T13:09:27.621" v="8" actId="21"/>
      <pc:docMkLst>
        <pc:docMk/>
      </pc:docMkLst>
      <pc:sldMasterChg chg="modSp mod modSldLayout">
        <pc:chgData name="Kevin Flynn" userId="8512d3b6-9e1b-4dce-bd11-e4335739214c" providerId="ADAL" clId="{FF3B571D-72DD-4010-A68E-2ADC139F31DB}" dt="2021-10-14T13:09:27.621" v="8" actId="21"/>
        <pc:sldMasterMkLst>
          <pc:docMk/>
          <pc:sldMasterMk cId="0" sldId="2147485146"/>
        </pc:sldMasterMkLst>
        <pc:spChg chg="mod">
          <ac:chgData name="Kevin Flynn" userId="8512d3b6-9e1b-4dce-bd11-e4335739214c" providerId="ADAL" clId="{FF3B571D-72DD-4010-A68E-2ADC139F31DB}" dt="2021-10-14T13:09:01.249" v="3" actId="20577"/>
          <ac:spMkLst>
            <pc:docMk/>
            <pc:sldMasterMk cId="0" sldId="2147485146"/>
            <ac:spMk id="11" creationId="{AA2802BD-1B72-4AD1-8184-0FD099607084}"/>
          </ac:spMkLst>
        </pc:spChg>
        <pc:sldLayoutChg chg="delSp modSp mod">
          <pc:chgData name="Kevin Flynn" userId="8512d3b6-9e1b-4dce-bd11-e4335739214c" providerId="ADAL" clId="{FF3B571D-72DD-4010-A68E-2ADC139F31DB}" dt="2021-10-14T13:09:27.621" v="8" actId="21"/>
          <pc:sldLayoutMkLst>
            <pc:docMk/>
            <pc:sldMasterMk cId="0" sldId="2147485146"/>
            <pc:sldLayoutMk cId="2576406219" sldId="2147485163"/>
          </pc:sldLayoutMkLst>
          <pc:spChg chg="del mod">
            <ac:chgData name="Kevin Flynn" userId="8512d3b6-9e1b-4dce-bd11-e4335739214c" providerId="ADAL" clId="{FF3B571D-72DD-4010-A68E-2ADC139F31DB}" dt="2021-10-14T13:09:27.621" v="8" actId="21"/>
            <ac:spMkLst>
              <pc:docMk/>
              <pc:sldMasterMk cId="0" sldId="2147485146"/>
              <pc:sldLayoutMk cId="2576406219" sldId="2147485163"/>
              <ac:spMk id="4" creationId="{BB8994A5-D808-4BF9-9C30-40F75349FF45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id="{AA2802BD-1B72-4AD1-8184-0FD099607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33350" y="36513"/>
            <a:ext cx="438589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3GPP </a:t>
            </a:r>
            <a:r>
              <a:rPr lang="en-GB" altLang="en-US" sz="1200" b="1" dirty="0">
                <a:latin typeface="Arial "/>
              </a:rPr>
              <a:t>Call on modernization of 3GPP tools #2</a:t>
            </a:r>
            <a:endParaRPr lang="sv-SE" altLang="en-US" sz="1200" b="1" dirty="0">
              <a:latin typeface="Arial "/>
            </a:endParaRPr>
          </a:p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Electronic – September 2025</a:t>
            </a: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AF4006C6-1A95-4284-A498-917EA49F0F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163050" y="133350"/>
            <a:ext cx="26003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sv-SE" altLang="en-US" sz="1200" b="1" dirty="0">
                <a:latin typeface="Arial "/>
              </a:rPr>
              <a:t>6GSM-2501</a:t>
            </a:r>
            <a:r>
              <a:rPr lang="sv-SE" altLang="en-US" sz="1200" b="1" dirty="0">
                <a:highlight>
                  <a:srgbClr val="FFFF00"/>
                </a:highlight>
                <a:latin typeface="Arial "/>
              </a:rPr>
              <a:t>ab</a:t>
            </a:r>
            <a:r>
              <a:rPr lang="sv-SE" altLang="en-US" sz="1200" b="1" dirty="0">
                <a:latin typeface="Arial "/>
              </a:rPr>
              <a:t>	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BFCA172-672F-4297-B767-9F7EDE37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7888" y="1709738"/>
            <a:ext cx="7886700" cy="2852737"/>
          </a:xfrm>
        </p:spPr>
        <p:txBody>
          <a:bodyPr/>
          <a:lstStyle/>
          <a:p>
            <a:pPr eaLnBrk="1" hangingPunct="1"/>
            <a:r>
              <a:rPr lang="en-GB" altLang="en-US"/>
              <a:t>&lt;Title&gt;</a:t>
            </a:r>
          </a:p>
        </p:txBody>
      </p:sp>
      <p:sp>
        <p:nvSpPr>
          <p:cNvPr id="5123" name="Text Placeholder 2">
            <a:extLst>
              <a:ext uri="{FF2B5EF4-FFF2-40B4-BE49-F238E27FC236}">
                <a16:creationId xmlns:a16="http://schemas.microsoft.com/office/drawing/2014/main" id="{9FAD3684-801E-4E1E-85EB-F5F3E5D37277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2147888" y="4589463"/>
            <a:ext cx="7886700" cy="1500187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altLang="en-US"/>
              <a:t>&lt;name&gt;</a:t>
            </a:r>
          </a:p>
          <a:p>
            <a:pPr marL="0" indent="0" eaLnBrk="1" hangingPunct="1">
              <a:buFontTx/>
              <a:buNone/>
            </a:pPr>
            <a:r>
              <a:rPr lang="en-GB" altLang="en-US"/>
              <a:t>&lt;3GPP Role, Company name&gt;</a:t>
            </a:r>
          </a:p>
          <a:p>
            <a:pPr marL="0" indent="0" eaLnBrk="1" hangingPunct="1">
              <a:buFontTx/>
              <a:buNone/>
            </a:pPr>
            <a:endParaRPr lang="en-GB" altLang="en-US"/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39BD4D34-87E7-4105-B586-4767AFA2F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Outline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33CFEE74-7B51-47B2-8BC9-945D38E983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Content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8B215120-9330-4C24-86C0-93DB3C460B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3AFF4909-1900-46CD-87F7-AE296C594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Summary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A955EC6E-B2A1-4AA5-9F6A-E317D7FE32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5CA3727-A4EB-4398-9783-D0148B061093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5302</TotalTime>
  <Words>16</Words>
  <Application>Microsoft Office PowerPoint</Application>
  <PresentationFormat>Widescreen</PresentationFormat>
  <Paragraphs>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 </vt:lpstr>
      <vt:lpstr>Arial</vt:lpstr>
      <vt:lpstr>Calibri</vt:lpstr>
      <vt:lpstr>Calibri Light</vt:lpstr>
      <vt:lpstr>Times New Roman</vt:lpstr>
      <vt:lpstr>Office Theme</vt:lpstr>
      <vt:lpstr>&lt;Title&gt;</vt:lpstr>
      <vt:lpstr>Outline</vt:lpstr>
      <vt:lpstr>Content</vt:lpstr>
      <vt:lpstr>Summary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MCC</cp:lastModifiedBy>
  <cp:revision>597</cp:revision>
  <dcterms:created xsi:type="dcterms:W3CDTF">2010-02-05T13:52:04Z</dcterms:created>
  <dcterms:modified xsi:type="dcterms:W3CDTF">2025-08-07T23:14:48Z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</Properties>
</file>