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1" r:id="rId5"/>
    <p:sldId id="363" r:id="rId6"/>
    <p:sldId id="364" r:id="rId7"/>
    <p:sldId id="365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7627" autoAdjust="0"/>
    <p:restoredTop sz="94679" autoAdjust="0"/>
  </p:normalViewPr>
  <p:slideViewPr>
    <p:cSldViewPr snapToGrid="0">
      <p:cViewPr varScale="1">
        <p:scale>
          <a:sx n="109" d="100"/>
          <a:sy n="109" d="100"/>
        </p:scale>
        <p:origin x="438" y="12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vin Flynn" userId="8512d3b6-9e1b-4dce-bd11-e4335739214c" providerId="ADAL" clId="{5FEC037C-5135-422F-A7A0-A6F4C6D26DAA}"/>
    <pc:docChg chg="modMainMaster">
      <pc:chgData name="Kevin Flynn" userId="8512d3b6-9e1b-4dce-bd11-e4335739214c" providerId="ADAL" clId="{5FEC037C-5135-422F-A7A0-A6F4C6D26DAA}" dt="2022-01-08T13:43:11.136" v="7" actId="20577"/>
      <pc:docMkLst>
        <pc:docMk/>
      </pc:docMkLst>
      <pc:sldMasterChg chg="modSp mod">
        <pc:chgData name="Kevin Flynn" userId="8512d3b6-9e1b-4dce-bd11-e4335739214c" providerId="ADAL" clId="{5FEC037C-5135-422F-A7A0-A6F4C6D26DAA}" dt="2022-01-08T13:43:11.136" v="7" actId="20577"/>
        <pc:sldMasterMkLst>
          <pc:docMk/>
          <pc:sldMasterMk cId="0" sldId="2147485146"/>
        </pc:sldMasterMkLst>
        <pc:spChg chg="mod">
          <ac:chgData name="Kevin Flynn" userId="8512d3b6-9e1b-4dce-bd11-e4335739214c" providerId="ADAL" clId="{5FEC037C-5135-422F-A7A0-A6F4C6D26DAA}" dt="2022-01-08T13:43:11.136" v="7" actId="20577"/>
          <ac:spMkLst>
            <pc:docMk/>
            <pc:sldMasterMk cId="0" sldId="2147485146"/>
            <ac:spMk id="9" creationId="{ED4BE506-C0F9-461F-89BC-4B3F6F61A38D}"/>
          </ac:spMkLst>
        </pc:spChg>
        <pc:spChg chg="mod">
          <ac:chgData name="Kevin Flynn" userId="8512d3b6-9e1b-4dce-bd11-e4335739214c" providerId="ADAL" clId="{5FEC037C-5135-422F-A7A0-A6F4C6D26DAA}" dt="2022-01-08T13:43:03.480" v="3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Dongwook Kim" userId="ed3ef308-8542-4721-bc2b-9514933ffa1d" providerId="ADAL" clId="{05E13297-410F-4DBE-85F7-DDE724738089}"/>
    <pc:docChg chg="modMainMaster">
      <pc:chgData name="Dongwook Kim" userId="ed3ef308-8542-4721-bc2b-9514933ffa1d" providerId="ADAL" clId="{05E13297-410F-4DBE-85F7-DDE724738089}" dt="2025-07-07T20:50:02.951" v="7" actId="20577"/>
      <pc:docMkLst>
        <pc:docMk/>
      </pc:docMkLst>
      <pc:sldMasterChg chg="modSp mod">
        <pc:chgData name="Dongwook Kim" userId="ed3ef308-8542-4721-bc2b-9514933ffa1d" providerId="ADAL" clId="{05E13297-410F-4DBE-85F7-DDE724738089}" dt="2025-07-07T20:50:02.951" v="7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05E13297-410F-4DBE-85F7-DDE724738089}" dt="2025-07-07T20:50:02.951" v="7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Kevin Flynn" userId="8512d3b6-9e1b-4dce-bd11-e4335739214c" providerId="ADAL" clId="{FF3B571D-72DD-4010-A68E-2ADC139F31DB}"/>
    <pc:docChg chg="modMainMaster">
      <pc:chgData name="Kevin Flynn" userId="8512d3b6-9e1b-4dce-bd11-e4335739214c" providerId="ADAL" clId="{FF3B571D-72DD-4010-A68E-2ADC139F31DB}" dt="2021-10-14T13:09:27.621" v="8" actId="21"/>
      <pc:docMkLst>
        <pc:docMk/>
      </pc:docMkLst>
      <pc:sldMasterChg chg="modSp mod modSldLayout">
        <pc:chgData name="Kevin Flynn" userId="8512d3b6-9e1b-4dce-bd11-e4335739214c" providerId="ADAL" clId="{FF3B571D-72DD-4010-A68E-2ADC139F31DB}" dt="2021-10-14T13:09:27.621" v="8" actId="21"/>
        <pc:sldMasterMkLst>
          <pc:docMk/>
          <pc:sldMasterMk cId="0" sldId="2147485146"/>
        </pc:sldMasterMkLst>
        <pc:spChg chg="mod">
          <ac:chgData name="Kevin Flynn" userId="8512d3b6-9e1b-4dce-bd11-e4335739214c" providerId="ADAL" clId="{FF3B571D-72DD-4010-A68E-2ADC139F31DB}" dt="2021-10-14T13:09:01.249" v="3" actId="20577"/>
          <ac:spMkLst>
            <pc:docMk/>
            <pc:sldMasterMk cId="0" sldId="2147485146"/>
            <ac:spMk id="11" creationId="{AA2802BD-1B72-4AD1-8184-0FD099607084}"/>
          </ac:spMkLst>
        </pc:spChg>
        <pc:sldLayoutChg chg="delSp modSp mod">
          <pc:chgData name="Kevin Flynn" userId="8512d3b6-9e1b-4dce-bd11-e4335739214c" providerId="ADAL" clId="{FF3B571D-72DD-4010-A68E-2ADC139F31DB}" dt="2021-10-14T13:09:27.621" v="8" actId="21"/>
          <pc:sldLayoutMkLst>
            <pc:docMk/>
            <pc:sldMasterMk cId="0" sldId="2147485146"/>
            <pc:sldLayoutMk cId="2576406219" sldId="2147485163"/>
          </pc:sldLayoutMkLst>
          <pc:spChg chg="del mod">
            <ac:chgData name="Kevin Flynn" userId="8512d3b6-9e1b-4dce-bd11-e4335739214c" providerId="ADAL" clId="{FF3B571D-72DD-4010-A68E-2ADC139F31DB}" dt="2021-10-14T13:09:27.621" v="8" actId="21"/>
            <ac:spMkLst>
              <pc:docMk/>
              <pc:sldMasterMk cId="0" sldId="2147485146"/>
              <pc:sldLayoutMk cId="2576406219" sldId="2147485163"/>
              <ac:spMk id="4" creationId="{BB8994A5-D808-4BF9-9C30-40F75349FF45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438589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</a:t>
            </a:r>
            <a:r>
              <a:rPr lang="en-GB" altLang="en-US" sz="1200" b="1" dirty="0">
                <a:latin typeface="Arial "/>
              </a:rPr>
              <a:t>Call on modernization of 3GPP tools #1</a:t>
            </a:r>
            <a:endParaRPr lang="sv-SE" altLang="en-US" sz="1200" b="1" dirty="0">
              <a:latin typeface="Arial "/>
            </a:endParaRP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Electronic </a:t>
            </a:r>
            <a:r>
              <a:rPr lang="sv-SE" altLang="en-US" sz="1200" b="1">
                <a:latin typeface="Arial "/>
              </a:rPr>
              <a:t>– August </a:t>
            </a:r>
            <a:r>
              <a:rPr lang="sv-SE" altLang="en-US" sz="1200" b="1" dirty="0">
                <a:latin typeface="Arial "/>
              </a:rPr>
              <a:t>2025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6GSM-25</a:t>
            </a:r>
            <a:r>
              <a:rPr lang="sv-SE" altLang="en-US" sz="1200" b="1" dirty="0">
                <a:highlight>
                  <a:srgbClr val="FFFF00"/>
                </a:highlight>
                <a:latin typeface="Arial "/>
              </a:rPr>
              <a:t>abcd</a:t>
            </a:r>
            <a:r>
              <a:rPr lang="sv-SE" altLang="en-US" sz="1200" b="1" dirty="0">
                <a:latin typeface="Arial "/>
              </a:rPr>
              <a:t>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1709738"/>
            <a:ext cx="7886700" cy="2852737"/>
          </a:xfrm>
        </p:spPr>
        <p:txBody>
          <a:bodyPr/>
          <a:lstStyle/>
          <a:p>
            <a:pPr eaLnBrk="1" hangingPunct="1"/>
            <a:r>
              <a:rPr lang="en-GB" altLang="en-US"/>
              <a:t>&lt;Title&gt;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/>
              <a:t>&lt;name&gt;</a:t>
            </a:r>
          </a:p>
          <a:p>
            <a:pPr marL="0" indent="0" eaLnBrk="1" hangingPunct="1">
              <a:buFontTx/>
              <a:buNone/>
            </a:pPr>
            <a:r>
              <a:rPr lang="en-GB" altLang="en-US"/>
              <a:t>&lt;3GPP Role, Company name&gt;</a:t>
            </a:r>
          </a:p>
          <a:p>
            <a:pPr marL="0" indent="0" eaLnBrk="1" hangingPunct="1">
              <a:buFontTx/>
              <a:buNone/>
            </a:pPr>
            <a:endParaRPr lang="en-GB" altLang="en-US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Outline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Content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AFF4909-1900-46CD-87F7-AE296C59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Summary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955EC6E-B2A1-4AA5-9F6A-E317D7FE3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5302</TotalTime>
  <Words>16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 </vt:lpstr>
      <vt:lpstr>Arial</vt:lpstr>
      <vt:lpstr>Calibri</vt:lpstr>
      <vt:lpstr>Calibri Light</vt:lpstr>
      <vt:lpstr>Times New Roman</vt:lpstr>
      <vt:lpstr>Office Theme</vt:lpstr>
      <vt:lpstr>&lt;Title&gt;</vt:lpstr>
      <vt:lpstr>Outline</vt:lpstr>
      <vt:lpstr>Content</vt:lpstr>
      <vt:lpstr>Summary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MCC</cp:lastModifiedBy>
  <cp:revision>595</cp:revision>
  <dcterms:created xsi:type="dcterms:W3CDTF">2010-02-05T13:52:04Z</dcterms:created>
  <dcterms:modified xsi:type="dcterms:W3CDTF">2025-07-07T20:50:03Z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