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27" autoAdjust="0"/>
    <p:restoredTop sz="94679" autoAdjust="0"/>
  </p:normalViewPr>
  <p:slideViewPr>
    <p:cSldViewPr snapToGrid="0">
      <p:cViewPr varScale="1">
        <p:scale>
          <a:sx n="102" d="100"/>
          <a:sy n="102" d="100"/>
        </p:scale>
        <p:origin x="72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Conference Call on 3GPP Spec Modernization #0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July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dirty="0">
                <a:latin typeface="Arial "/>
              </a:rPr>
              <a:t>6GSM-25</a:t>
            </a:r>
            <a:r>
              <a:rPr lang="sv-SE" altLang="en-US" sz="1200" b="1" dirty="0">
                <a:highlight>
                  <a:srgbClr val="FFFF00"/>
                </a:highlight>
                <a:latin typeface="Arial "/>
              </a:rPr>
              <a:t>abcd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596</cp:revision>
  <dcterms:created xsi:type="dcterms:W3CDTF">2010-02-05T13:52:04Z</dcterms:created>
  <dcterms:modified xsi:type="dcterms:W3CDTF">2025-06-27T07:27:59Z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