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76" r:id="rId6"/>
    <p:sldId id="364" r:id="rId7"/>
    <p:sldId id="375" r:id="rId8"/>
    <p:sldId id="374" r:id="rId9"/>
    <p:sldId id="373" r:id="rId10"/>
    <p:sldId id="377" r:id="rId11"/>
    <p:sldId id="365" r:id="rId12"/>
    <p:sldId id="36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B7600F-37E1-7112-3B74-71990A6A854B}" v="14" dt="2025-02-13T16:57:47.827"/>
    <p1510:client id="{672C9E86-0C69-4804-A498-4D7A1D4DDECA}" v="21" dt="2025-02-13T16:49:47.987"/>
    <p1510:client id="{8ECAF325-A9D8-42B0-B13C-C4F730B9C20C}" v="6" dt="2025-02-13T13:58:20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 Gramaglia" userId="S::mgramagl_it.uc3m.es#ext#@telefonicacorp.onmicrosoft.com::caa44cf2-ccd6-4204-bf95-20731d14ece0" providerId="AD" clId="Web-{0CB7600F-37E1-7112-3B74-71990A6A854B}"/>
    <pc:docChg chg="modSld">
      <pc:chgData name="Marco Gramaglia" userId="S::mgramagl_it.uc3m.es#ext#@telefonicacorp.onmicrosoft.com::caa44cf2-ccd6-4204-bf95-20731d14ece0" providerId="AD" clId="Web-{0CB7600F-37E1-7112-3B74-71990A6A854B}" dt="2025-02-13T16:57:44.874" v="12" actId="20577"/>
      <pc:docMkLst>
        <pc:docMk/>
      </pc:docMkLst>
      <pc:sldChg chg="modSp">
        <pc:chgData name="Marco Gramaglia" userId="S::mgramagl_it.uc3m.es#ext#@telefonicacorp.onmicrosoft.com::caa44cf2-ccd6-4204-bf95-20731d14ece0" providerId="AD" clId="Web-{0CB7600F-37E1-7112-3B74-71990A6A854B}" dt="2025-02-13T16:57:44.874" v="12" actId="20577"/>
        <pc:sldMkLst>
          <pc:docMk/>
          <pc:sldMk cId="3116773132" sldId="376"/>
        </pc:sldMkLst>
        <pc:spChg chg="mod">
          <ac:chgData name="Marco Gramaglia" userId="S::mgramagl_it.uc3m.es#ext#@telefonicacorp.onmicrosoft.com::caa44cf2-ccd6-4204-bf95-20731d14ece0" providerId="AD" clId="Web-{0CB7600F-37E1-7112-3B74-71990A6A854B}" dt="2025-02-13T16:57:44.874" v="12" actId="20577"/>
          <ac:spMkLst>
            <pc:docMk/>
            <pc:sldMk cId="3116773132" sldId="376"/>
            <ac:spMk id="2" creationId="{20C3328C-6DC0-BCCD-8B43-6B16972BCA4D}"/>
          </ac:spMkLst>
        </pc:spChg>
      </pc:sldChg>
    </pc:docChg>
  </pc:docChgLst>
  <pc:docChgLst>
    <pc:chgData name="Marco Gramaglia" userId="08d44057-2677-40b6-86d0-d9c1362aebad" providerId="ADAL" clId="{672C9E86-0C69-4804-A498-4D7A1D4DDECA}"/>
    <pc:docChg chg="undo custSel addSld delSld modSld">
      <pc:chgData name="Marco Gramaglia" userId="08d44057-2677-40b6-86d0-d9c1362aebad" providerId="ADAL" clId="{672C9E86-0C69-4804-A498-4D7A1D4DDECA}" dt="2025-02-13T16:51:14.287" v="1432" actId="5793"/>
      <pc:docMkLst>
        <pc:docMk/>
      </pc:docMkLst>
      <pc:sldChg chg="modSp mod">
        <pc:chgData name="Marco Gramaglia" userId="08d44057-2677-40b6-86d0-d9c1362aebad" providerId="ADAL" clId="{672C9E86-0C69-4804-A498-4D7A1D4DDECA}" dt="2025-02-13T16:49:26.104" v="1421" actId="20577"/>
        <pc:sldMkLst>
          <pc:docMk/>
          <pc:sldMk cId="0" sldId="365"/>
        </pc:sldMkLst>
        <pc:spChg chg="mod">
          <ac:chgData name="Marco Gramaglia" userId="08d44057-2677-40b6-86d0-d9c1362aebad" providerId="ADAL" clId="{672C9E86-0C69-4804-A498-4D7A1D4DDECA}" dt="2025-02-13T16:49:26.104" v="1421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arco Gramaglia" userId="08d44057-2677-40b6-86d0-d9c1362aebad" providerId="ADAL" clId="{672C9E86-0C69-4804-A498-4D7A1D4DDECA}" dt="2025-02-13T16:51:14.287" v="1432" actId="5793"/>
        <pc:sldMkLst>
          <pc:docMk/>
          <pc:sldMk cId="4180370338" sldId="366"/>
        </pc:sldMkLst>
        <pc:spChg chg="mod">
          <ac:chgData name="Marco Gramaglia" userId="08d44057-2677-40b6-86d0-d9c1362aebad" providerId="ADAL" clId="{672C9E86-0C69-4804-A498-4D7A1D4DDECA}" dt="2025-02-13T16:51:14.287" v="1432" actId="5793"/>
          <ac:spMkLst>
            <pc:docMk/>
            <pc:sldMk cId="4180370338" sldId="366"/>
            <ac:spMk id="3" creationId="{6DAC204F-1A2C-B758-E4B7-4A70F0A92E77}"/>
          </ac:spMkLst>
        </pc:spChg>
      </pc:sldChg>
      <pc:sldChg chg="add del">
        <pc:chgData name="Marco Gramaglia" userId="08d44057-2677-40b6-86d0-d9c1362aebad" providerId="ADAL" clId="{672C9E86-0C69-4804-A498-4D7A1D4DDECA}" dt="2025-02-13T16:41:32.982" v="759"/>
        <pc:sldMkLst>
          <pc:docMk/>
          <pc:sldMk cId="278886368" sldId="373"/>
        </pc:sldMkLst>
      </pc:sldChg>
      <pc:sldChg chg="addSp delSp modSp mod">
        <pc:chgData name="Marco Gramaglia" userId="08d44057-2677-40b6-86d0-d9c1362aebad" providerId="ADAL" clId="{672C9E86-0C69-4804-A498-4D7A1D4DDECA}" dt="2025-02-13T16:20:32.202" v="611" actId="20577"/>
        <pc:sldMkLst>
          <pc:docMk/>
          <pc:sldMk cId="3545191560" sldId="374"/>
        </pc:sldMkLst>
        <pc:spChg chg="mod">
          <ac:chgData name="Marco Gramaglia" userId="08d44057-2677-40b6-86d0-d9c1362aebad" providerId="ADAL" clId="{672C9E86-0C69-4804-A498-4D7A1D4DDECA}" dt="2025-02-13T16:20:32.202" v="611" actId="20577"/>
          <ac:spMkLst>
            <pc:docMk/>
            <pc:sldMk cId="3545191560" sldId="374"/>
            <ac:spMk id="2" creationId="{375618DD-B5D9-00DE-FB41-C4EAA3B894C9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6" creationId="{0DE0AF44-5F42-A7A8-05B7-3589A89DA75C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13" creationId="{80A685D1-FC84-32C0-33FC-ABD46E1203DA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14" creationId="{C0F1A83C-6C4B-AA3D-F83D-792051C355BB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16" creationId="{2E03692E-43EF-42C6-528E-5317C5F124C6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17" creationId="{E782A4B3-9750-B473-0B2C-9059E1A2369C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18" creationId="{E453F480-7C26-ABC5-C3C5-89D1105A0A20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26" creationId="{628FF973-4EA9-940A-BC8A-9AACCA67C4E5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30" creationId="{DA6FAF25-D4E7-B46E-6688-F4FA395CAC06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32" creationId="{E1120718-BD72-3A23-1B9E-E75E5F998695}"/>
          </ac:spMkLst>
        </pc:spChg>
        <pc:spChg chg="mod">
          <ac:chgData name="Marco Gramaglia" userId="08d44057-2677-40b6-86d0-d9c1362aebad" providerId="ADAL" clId="{672C9E86-0C69-4804-A498-4D7A1D4DDECA}" dt="2025-02-13T16:08:55.054" v="2"/>
          <ac:spMkLst>
            <pc:docMk/>
            <pc:sldMk cId="3545191560" sldId="374"/>
            <ac:spMk id="37" creationId="{3372FEC4-342F-39A9-DE67-142ADB4AAE8D}"/>
          </ac:spMkLst>
        </pc:spChg>
        <pc:picChg chg="del">
          <ac:chgData name="Marco Gramaglia" userId="08d44057-2677-40b6-86d0-d9c1362aebad" providerId="ADAL" clId="{672C9E86-0C69-4804-A498-4D7A1D4DDECA}" dt="2025-02-13T16:03:29.409" v="1" actId="478"/>
          <ac:picMkLst>
            <pc:docMk/>
            <pc:sldMk cId="3545191560" sldId="374"/>
            <ac:picMk id="4" creationId="{B07BAD8D-B4A9-2509-8025-646ECB548188}"/>
          </ac:picMkLst>
        </pc:picChg>
        <pc:picChg chg="add mod">
          <ac:chgData name="Marco Gramaglia" userId="08d44057-2677-40b6-86d0-d9c1362aebad" providerId="ADAL" clId="{672C9E86-0C69-4804-A498-4D7A1D4DDECA}" dt="2025-02-13T16:09:11.628" v="7" actId="1076"/>
          <ac:picMkLst>
            <pc:docMk/>
            <pc:sldMk cId="3545191560" sldId="374"/>
            <ac:picMk id="47" creationId="{363B6A3C-E77A-8DD1-DF54-76A84D7E674A}"/>
          </ac:picMkLst>
        </pc:picChg>
      </pc:sldChg>
      <pc:sldChg chg="addSp delSp modSp new del mod">
        <pc:chgData name="Marco Gramaglia" userId="08d44057-2677-40b6-86d0-d9c1362aebad" providerId="ADAL" clId="{672C9E86-0C69-4804-A498-4D7A1D4DDECA}" dt="2025-02-13T16:09:25.331" v="11" actId="47"/>
        <pc:sldMkLst>
          <pc:docMk/>
          <pc:sldMk cId="1526463380" sldId="375"/>
        </pc:sldMkLst>
        <pc:spChg chg="del mod">
          <ac:chgData name="Marco Gramaglia" userId="08d44057-2677-40b6-86d0-d9c1362aebad" providerId="ADAL" clId="{672C9E86-0C69-4804-A498-4D7A1D4DDECA}" dt="2025-02-13T16:09:23.277" v="10" actId="478"/>
          <ac:spMkLst>
            <pc:docMk/>
            <pc:sldMk cId="1526463380" sldId="375"/>
            <ac:spMk id="2" creationId="{5B5931F8-6EC8-F5AA-7BAD-D56998DC68AB}"/>
          </ac:spMkLst>
        </pc:spChg>
        <pc:spChg chg="add mod">
          <ac:chgData name="Marco Gramaglia" userId="08d44057-2677-40b6-86d0-d9c1362aebad" providerId="ADAL" clId="{672C9E86-0C69-4804-A498-4D7A1D4DDECA}" dt="2025-02-13T16:09:23.277" v="10" actId="478"/>
          <ac:spMkLst>
            <pc:docMk/>
            <pc:sldMk cId="1526463380" sldId="375"/>
            <ac:spMk id="4" creationId="{89CFD65E-7E77-EFF7-0116-57A77F2B9886}"/>
          </ac:spMkLst>
        </pc:spChg>
      </pc:sldChg>
      <pc:sldChg chg="addSp modSp new mod">
        <pc:chgData name="Marco Gramaglia" userId="08d44057-2677-40b6-86d0-d9c1362aebad" providerId="ADAL" clId="{672C9E86-0C69-4804-A498-4D7A1D4DDECA}" dt="2025-02-13T16:20:17.281" v="597" actId="20577"/>
        <pc:sldMkLst>
          <pc:docMk/>
          <pc:sldMk cId="2373543322" sldId="375"/>
        </pc:sldMkLst>
        <pc:spChg chg="mod">
          <ac:chgData name="Marco Gramaglia" userId="08d44057-2677-40b6-86d0-d9c1362aebad" providerId="ADAL" clId="{672C9E86-0C69-4804-A498-4D7A1D4DDECA}" dt="2025-02-13T16:10:43.400" v="32" actId="20577"/>
          <ac:spMkLst>
            <pc:docMk/>
            <pc:sldMk cId="2373543322" sldId="375"/>
            <ac:spMk id="2" creationId="{CBF4C5D6-F2BE-BF97-2E6F-E8B88094091C}"/>
          </ac:spMkLst>
        </pc:spChg>
        <pc:spChg chg="mod">
          <ac:chgData name="Marco Gramaglia" userId="08d44057-2677-40b6-86d0-d9c1362aebad" providerId="ADAL" clId="{672C9E86-0C69-4804-A498-4D7A1D4DDECA}" dt="2025-02-13T16:20:17.281" v="597" actId="20577"/>
          <ac:spMkLst>
            <pc:docMk/>
            <pc:sldMk cId="2373543322" sldId="375"/>
            <ac:spMk id="3" creationId="{4A9575FD-9C9A-F2F1-8BBA-3B4EA63A181D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5" creationId="{73E6475A-BD86-5B9C-8DA0-C7C2AAB0E962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8" creationId="{2923EBD8-6057-40F3-325F-76F7CA4B9A0C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14" creationId="{D6436B23-01BD-C034-62BB-94E5C7E555F4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15" creationId="{4628C35A-DC37-8ACE-048D-15DB7C0E4D07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16" creationId="{D70589F6-2434-9A3D-84C9-DDB698371991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17" creationId="{F293548C-1D31-2222-309A-A0E98F4D0398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18" creationId="{442E48BF-1AFF-AF76-1BD6-C53735638054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21" creationId="{40436BAE-E4AD-2E25-6AF4-240EBE746870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22" creationId="{3D2FB46E-EC34-7A75-5BFF-73FB3694852E}"/>
          </ac:spMkLst>
        </pc:spChg>
        <pc:spChg chg="mod">
          <ac:chgData name="Marco Gramaglia" userId="08d44057-2677-40b6-86d0-d9c1362aebad" providerId="ADAL" clId="{672C9E86-0C69-4804-A498-4D7A1D4DDECA}" dt="2025-02-13T16:15:40.310" v="363"/>
          <ac:spMkLst>
            <pc:docMk/>
            <pc:sldMk cId="2373543322" sldId="375"/>
            <ac:spMk id="24" creationId="{12451CBD-6E3F-501C-911C-11F0D219E151}"/>
          </ac:spMkLst>
        </pc:spChg>
        <pc:grpChg chg="mod">
          <ac:chgData name="Marco Gramaglia" userId="08d44057-2677-40b6-86d0-d9c1362aebad" providerId="ADAL" clId="{672C9E86-0C69-4804-A498-4D7A1D4DDECA}" dt="2025-02-13T16:17:26.430" v="450" actId="1076"/>
          <ac:grpSpMkLst>
            <pc:docMk/>
            <pc:sldMk cId="2373543322" sldId="375"/>
            <ac:grpSpMk id="4" creationId="{71B0CE17-1739-C3BA-5A8F-0A0E4691FD11}"/>
          </ac:grpSpMkLst>
        </pc:grpChg>
      </pc:sldChg>
      <pc:sldChg chg="addSp modSp add mod">
        <pc:chgData name="Marco Gramaglia" userId="08d44057-2677-40b6-86d0-d9c1362aebad" providerId="ADAL" clId="{672C9E86-0C69-4804-A498-4D7A1D4DDECA}" dt="2025-02-13T16:39:58.217" v="758" actId="14100"/>
        <pc:sldMkLst>
          <pc:docMk/>
          <pc:sldMk cId="3116773132" sldId="376"/>
        </pc:sldMkLst>
        <pc:spChg chg="mod">
          <ac:chgData name="Marco Gramaglia" userId="08d44057-2677-40b6-86d0-d9c1362aebad" providerId="ADAL" clId="{672C9E86-0C69-4804-A498-4D7A1D4DDECA}" dt="2025-02-13T16:11:14.248" v="49" actId="20577"/>
          <ac:spMkLst>
            <pc:docMk/>
            <pc:sldMk cId="3116773132" sldId="376"/>
            <ac:spMk id="2" creationId="{20C3328C-6DC0-BCCD-8B43-6B16972BCA4D}"/>
          </ac:spMkLst>
        </pc:spChg>
        <pc:spChg chg="add mod">
          <ac:chgData name="Marco Gramaglia" userId="08d44057-2677-40b6-86d0-d9c1362aebad" providerId="ADAL" clId="{672C9E86-0C69-4804-A498-4D7A1D4DDECA}" dt="2025-02-13T16:39:58.217" v="758" actId="14100"/>
          <ac:spMkLst>
            <pc:docMk/>
            <pc:sldMk cId="3116773132" sldId="376"/>
            <ac:spMk id="3" creationId="{FE7263C8-9EB5-7C28-2537-1411BED5A1A0}"/>
          </ac:spMkLst>
        </pc:spChg>
        <pc:spChg chg="mod">
          <ac:chgData name="Marco Gramaglia" userId="08d44057-2677-40b6-86d0-d9c1362aebad" providerId="ADAL" clId="{672C9E86-0C69-4804-A498-4D7A1D4DDECA}" dt="2025-02-13T16:39:44.011" v="756" actId="1076"/>
          <ac:spMkLst>
            <pc:docMk/>
            <pc:sldMk cId="3116773132" sldId="376"/>
            <ac:spMk id="6" creationId="{DD6A09B2-EB61-4299-B8F4-031AE48AC22E}"/>
          </ac:spMkLst>
        </pc:spChg>
        <pc:graphicFrameChg chg="mod modGraphic">
          <ac:chgData name="Marco Gramaglia" userId="08d44057-2677-40b6-86d0-d9c1362aebad" providerId="ADAL" clId="{672C9E86-0C69-4804-A498-4D7A1D4DDECA}" dt="2025-02-13T16:39:35.282" v="753" actId="1076"/>
          <ac:graphicFrameMkLst>
            <pc:docMk/>
            <pc:sldMk cId="3116773132" sldId="376"/>
            <ac:graphicFrameMk id="4" creationId="{823104F8-C4DD-752A-05D8-5379A51A637E}"/>
          </ac:graphicFrameMkLst>
        </pc:graphicFrameChg>
        <pc:picChg chg="mod">
          <ac:chgData name="Marco Gramaglia" userId="08d44057-2677-40b6-86d0-d9c1362aebad" providerId="ADAL" clId="{672C9E86-0C69-4804-A498-4D7A1D4DDECA}" dt="2025-02-13T16:39:41.814" v="755" actId="1076"/>
          <ac:picMkLst>
            <pc:docMk/>
            <pc:sldMk cId="3116773132" sldId="376"/>
            <ac:picMk id="5" creationId="{7A6B44CF-93EF-7AE2-ADEB-0825DB55318F}"/>
          </ac:picMkLst>
        </pc:picChg>
      </pc:sldChg>
      <pc:sldChg chg="addSp delSp modSp new mod">
        <pc:chgData name="Marco Gramaglia" userId="08d44057-2677-40b6-86d0-d9c1362aebad" providerId="ADAL" clId="{672C9E86-0C69-4804-A498-4D7A1D4DDECA}" dt="2025-02-13T16:45:29.047" v="821" actId="1076"/>
        <pc:sldMkLst>
          <pc:docMk/>
          <pc:sldMk cId="1822409130" sldId="377"/>
        </pc:sldMkLst>
        <pc:spChg chg="mod">
          <ac:chgData name="Marco Gramaglia" userId="08d44057-2677-40b6-86d0-d9c1362aebad" providerId="ADAL" clId="{672C9E86-0C69-4804-A498-4D7A1D4DDECA}" dt="2025-02-13T16:26:22.917" v="643" actId="20577"/>
          <ac:spMkLst>
            <pc:docMk/>
            <pc:sldMk cId="1822409130" sldId="377"/>
            <ac:spMk id="2" creationId="{D25BA641-A794-E951-3102-2A485BC10720}"/>
          </ac:spMkLst>
        </pc:spChg>
        <pc:spChg chg="mod">
          <ac:chgData name="Marco Gramaglia" userId="08d44057-2677-40b6-86d0-d9c1362aebad" providerId="ADAL" clId="{672C9E86-0C69-4804-A498-4D7A1D4DDECA}" dt="2025-02-13T16:45:07.599" v="817" actId="20577"/>
          <ac:spMkLst>
            <pc:docMk/>
            <pc:sldMk cId="1822409130" sldId="377"/>
            <ac:spMk id="3" creationId="{29040C59-C8AE-4921-DC07-1E261E0D3678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29" creationId="{217EDA09-DB2B-D333-9DEF-A68A4E66D692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58" creationId="{82508F4F-D8BB-6119-0A64-388B7EE42211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59" creationId="{9809C329-B723-9B1F-7A06-4728B52A3788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68" creationId="{5C053650-B240-1F9C-99F8-606EF038C14F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69" creationId="{CCC1B498-403E-CFB2-C983-0646C8567D0D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88" creationId="{F109B76B-6878-53D1-1996-C5E2C50F0E6A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95" creationId="{C906A500-8A5B-C02D-C119-C09FB6189EFF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98" creationId="{4D045DF9-ABAD-50BD-1135-ECC3B3D48DFD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102" creationId="{02683AC0-3129-957E-63A4-0A325A0FC13E}"/>
          </ac:spMkLst>
        </pc:spChg>
        <pc:spChg chg="mod">
          <ac:chgData name="Marco Gramaglia" userId="08d44057-2677-40b6-86d0-d9c1362aebad" providerId="ADAL" clId="{672C9E86-0C69-4804-A498-4D7A1D4DDECA}" dt="2025-02-13T16:44:11.255" v="767"/>
          <ac:spMkLst>
            <pc:docMk/>
            <pc:sldMk cId="1822409130" sldId="377"/>
            <ac:spMk id="108" creationId="{AF006813-FA0C-01E8-DAF0-F30D164935F6}"/>
          </ac:spMkLst>
        </pc:spChg>
        <pc:grpChg chg="mod">
          <ac:chgData name="Marco Gramaglia" userId="08d44057-2677-40b6-86d0-d9c1362aebad" providerId="ADAL" clId="{672C9E86-0C69-4804-A498-4D7A1D4DDECA}" dt="2025-02-13T16:44:15.669" v="769" actId="14100"/>
          <ac:grpSpMkLst>
            <pc:docMk/>
            <pc:sldMk cId="1822409130" sldId="377"/>
            <ac:grpSpMk id="4" creationId="{0D2DB51E-2DC5-95B3-84B3-41481BF1B4C7}"/>
          </ac:grpSpMkLst>
        </pc:grpChg>
        <pc:picChg chg="add del mod">
          <ac:chgData name="Marco Gramaglia" userId="08d44057-2677-40b6-86d0-d9c1362aebad" providerId="ADAL" clId="{672C9E86-0C69-4804-A498-4D7A1D4DDECA}" dt="2025-02-13T16:45:21.362" v="818" actId="478"/>
          <ac:picMkLst>
            <pc:docMk/>
            <pc:sldMk cId="1822409130" sldId="377"/>
            <ac:picMk id="109" creationId="{09717087-B5B9-F01F-FB96-FD599BD7AF20}"/>
          </ac:picMkLst>
        </pc:picChg>
        <pc:picChg chg="add mod">
          <ac:chgData name="Marco Gramaglia" userId="08d44057-2677-40b6-86d0-d9c1362aebad" providerId="ADAL" clId="{672C9E86-0C69-4804-A498-4D7A1D4DDECA}" dt="2025-02-13T16:45:29.047" v="821" actId="1076"/>
          <ac:picMkLst>
            <pc:docMk/>
            <pc:sldMk cId="1822409130" sldId="377"/>
            <ac:picMk id="110" creationId="{A9C68738-6E50-3C1B-38B8-BE278196181B}"/>
          </ac:picMkLst>
        </pc:picChg>
      </pc:sldChg>
    </pc:docChg>
  </pc:docChgLst>
  <pc:docChgLst>
    <pc:chgData name="Bizzarri Simone" userId="947d92d5-c2e3-4e6f-bc87-c59019310b3d" providerId="ADAL" clId="{8ECAF325-A9D8-42B0-B13C-C4F730B9C20C}"/>
    <pc:docChg chg="custSel delSld modSld modMainMaster">
      <pc:chgData name="Bizzarri Simone" userId="947d92d5-c2e3-4e6f-bc87-c59019310b3d" providerId="ADAL" clId="{8ECAF325-A9D8-42B0-B13C-C4F730B9C20C}" dt="2025-02-14T15:52:52.265" v="374" actId="14100"/>
      <pc:docMkLst>
        <pc:docMk/>
      </pc:docMkLst>
      <pc:sldChg chg="addSp delSp modSp mod">
        <pc:chgData name="Bizzarri Simone" userId="947d92d5-c2e3-4e6f-bc87-c59019310b3d" providerId="ADAL" clId="{8ECAF325-A9D8-42B0-B13C-C4F730B9C20C}" dt="2025-02-13T13:43:33.128" v="17" actId="1076"/>
        <pc:sldMkLst>
          <pc:docMk/>
          <pc:sldMk cId="0" sldId="341"/>
        </pc:sldMkLst>
        <pc:spChg chg="add mod">
          <ac:chgData name="Bizzarri Simone" userId="947d92d5-c2e3-4e6f-bc87-c59019310b3d" providerId="ADAL" clId="{8ECAF325-A9D8-42B0-B13C-C4F730B9C20C}" dt="2025-02-13T13:43:33.128" v="17" actId="1076"/>
          <ac:spMkLst>
            <pc:docMk/>
            <pc:sldMk cId="0" sldId="341"/>
            <ac:spMk id="2" creationId="{46A7C0C1-9C5C-EC67-1ED6-143A0D484639}"/>
          </ac:spMkLst>
        </pc:spChg>
        <pc:spChg chg="mod">
          <ac:chgData name="Bizzarri Simone" userId="947d92d5-c2e3-4e6f-bc87-c59019310b3d" providerId="ADAL" clId="{8ECAF325-A9D8-42B0-B13C-C4F730B9C20C}" dt="2025-02-13T13:43:07.638" v="14" actId="404"/>
          <ac:spMkLst>
            <pc:docMk/>
            <pc:sldMk cId="0" sldId="341"/>
            <ac:spMk id="5122" creationId="{6BFCA172-672F-4297-B767-9F7EDE373FA1}"/>
          </ac:spMkLst>
        </pc:spChg>
        <pc:spChg chg="del mod">
          <ac:chgData name="Bizzarri Simone" userId="947d92d5-c2e3-4e6f-bc87-c59019310b3d" providerId="ADAL" clId="{8ECAF325-A9D8-42B0-B13C-C4F730B9C20C}" dt="2025-02-13T13:43:28.222" v="16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Bizzarri Simone" userId="947d92d5-c2e3-4e6f-bc87-c59019310b3d" providerId="ADAL" clId="{8ECAF325-A9D8-42B0-B13C-C4F730B9C20C}" dt="2025-02-13T13:49:56.872" v="18" actId="47"/>
        <pc:sldMkLst>
          <pc:docMk/>
          <pc:sldMk cId="0" sldId="363"/>
        </pc:sldMkLst>
      </pc:sldChg>
      <pc:sldChg chg="addSp modSp mod">
        <pc:chgData name="Bizzarri Simone" userId="947d92d5-c2e3-4e6f-bc87-c59019310b3d" providerId="ADAL" clId="{8ECAF325-A9D8-42B0-B13C-C4F730B9C20C}" dt="2025-02-13T14:04:14.230" v="328" actId="1076"/>
        <pc:sldMkLst>
          <pc:docMk/>
          <pc:sldMk cId="0" sldId="364"/>
        </pc:sldMkLst>
        <pc:spChg chg="add mod">
          <ac:chgData name="Bizzarri Simone" userId="947d92d5-c2e3-4e6f-bc87-c59019310b3d" providerId="ADAL" clId="{8ECAF325-A9D8-42B0-B13C-C4F730B9C20C}" dt="2025-02-13T14:04:14.230" v="328" actId="1076"/>
          <ac:spMkLst>
            <pc:docMk/>
            <pc:sldMk cId="0" sldId="364"/>
            <ac:spMk id="3" creationId="{5786D07E-6447-762F-3B25-22207E99A16D}"/>
          </ac:spMkLst>
        </pc:spChg>
        <pc:spChg chg="mod">
          <ac:chgData name="Bizzarri Simone" userId="947d92d5-c2e3-4e6f-bc87-c59019310b3d" providerId="ADAL" clId="{8ECAF325-A9D8-42B0-B13C-C4F730B9C20C}" dt="2025-02-13T14:04:09.897" v="327" actId="404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Bizzarri Simone" userId="947d92d5-c2e3-4e6f-bc87-c59019310b3d" providerId="ADAL" clId="{8ECAF325-A9D8-42B0-B13C-C4F730B9C20C}" dt="2025-02-13T14:30:06.904" v="343" actId="20577"/>
        <pc:sldMkLst>
          <pc:docMk/>
          <pc:sldMk cId="0" sldId="365"/>
        </pc:sldMkLst>
        <pc:spChg chg="mod">
          <ac:chgData name="Bizzarri Simone" userId="947d92d5-c2e3-4e6f-bc87-c59019310b3d" providerId="ADAL" clId="{8ECAF325-A9D8-42B0-B13C-C4F730B9C20C}" dt="2025-02-13T14:30:06.904" v="343" actId="20577"/>
          <ac:spMkLst>
            <pc:docMk/>
            <pc:sldMk cId="0" sldId="365"/>
            <ac:spMk id="8194" creationId="{3AFF4909-1900-46CD-87F7-AE296C59418F}"/>
          </ac:spMkLst>
        </pc:spChg>
      </pc:sldChg>
      <pc:sldChg chg="del">
        <pc:chgData name="Bizzarri Simone" userId="947d92d5-c2e3-4e6f-bc87-c59019310b3d" providerId="ADAL" clId="{8ECAF325-A9D8-42B0-B13C-C4F730B9C20C}" dt="2025-02-13T13:59:08.028" v="271" actId="47"/>
        <pc:sldMkLst>
          <pc:docMk/>
          <pc:sldMk cId="2665625169" sldId="367"/>
        </pc:sldMkLst>
      </pc:sldChg>
      <pc:sldChg chg="del">
        <pc:chgData name="Bizzarri Simone" userId="947d92d5-c2e3-4e6f-bc87-c59019310b3d" providerId="ADAL" clId="{8ECAF325-A9D8-42B0-B13C-C4F730B9C20C}" dt="2025-02-13T13:59:03.329" v="270" actId="47"/>
        <pc:sldMkLst>
          <pc:docMk/>
          <pc:sldMk cId="790436804" sldId="368"/>
        </pc:sldMkLst>
      </pc:sldChg>
      <pc:sldChg chg="del">
        <pc:chgData name="Bizzarri Simone" userId="947d92d5-c2e3-4e6f-bc87-c59019310b3d" providerId="ADAL" clId="{8ECAF325-A9D8-42B0-B13C-C4F730B9C20C}" dt="2025-02-13T13:59:03.329" v="270" actId="47"/>
        <pc:sldMkLst>
          <pc:docMk/>
          <pc:sldMk cId="2464303489" sldId="370"/>
        </pc:sldMkLst>
      </pc:sldChg>
      <pc:sldChg chg="del">
        <pc:chgData name="Bizzarri Simone" userId="947d92d5-c2e3-4e6f-bc87-c59019310b3d" providerId="ADAL" clId="{8ECAF325-A9D8-42B0-B13C-C4F730B9C20C}" dt="2025-02-13T18:13:48.405" v="344" actId="47"/>
        <pc:sldMkLst>
          <pc:docMk/>
          <pc:sldMk cId="896053830" sldId="371"/>
        </pc:sldMkLst>
      </pc:sldChg>
      <pc:sldChg chg="del">
        <pc:chgData name="Bizzarri Simone" userId="947d92d5-c2e3-4e6f-bc87-c59019310b3d" providerId="ADAL" clId="{8ECAF325-A9D8-42B0-B13C-C4F730B9C20C}" dt="2025-02-13T13:59:21.177" v="272" actId="47"/>
        <pc:sldMkLst>
          <pc:docMk/>
          <pc:sldMk cId="2902814096" sldId="372"/>
        </pc:sldMkLst>
      </pc:sldChg>
      <pc:sldChg chg="del">
        <pc:chgData name="Bizzarri Simone" userId="947d92d5-c2e3-4e6f-bc87-c59019310b3d" providerId="ADAL" clId="{8ECAF325-A9D8-42B0-B13C-C4F730B9C20C}" dt="2025-02-13T13:59:03.329" v="270" actId="47"/>
        <pc:sldMkLst>
          <pc:docMk/>
          <pc:sldMk cId="4083063335" sldId="375"/>
        </pc:sldMkLst>
      </pc:sldChg>
      <pc:sldChg chg="modSp mod">
        <pc:chgData name="Bizzarri Simone" userId="947d92d5-c2e3-4e6f-bc87-c59019310b3d" providerId="ADAL" clId="{8ECAF325-A9D8-42B0-B13C-C4F730B9C20C}" dt="2025-02-14T15:52:52.265" v="374" actId="14100"/>
        <pc:sldMkLst>
          <pc:docMk/>
          <pc:sldMk cId="3116773132" sldId="376"/>
        </pc:sldMkLst>
        <pc:spChg chg="mod">
          <ac:chgData name="Bizzarri Simone" userId="947d92d5-c2e3-4e6f-bc87-c59019310b3d" providerId="ADAL" clId="{8ECAF325-A9D8-42B0-B13C-C4F730B9C20C}" dt="2025-02-14T15:52:52.265" v="374" actId="14100"/>
          <ac:spMkLst>
            <pc:docMk/>
            <pc:sldMk cId="3116773132" sldId="376"/>
            <ac:spMk id="3" creationId="{FE7263C8-9EB5-7C28-2537-1411BED5A1A0}"/>
          </ac:spMkLst>
        </pc:spChg>
      </pc:sldChg>
      <pc:sldMasterChg chg="delSp modSp mod">
        <pc:chgData name="Bizzarri Simone" userId="947d92d5-c2e3-4e6f-bc87-c59019310b3d" providerId="ADAL" clId="{8ECAF325-A9D8-42B0-B13C-C4F730B9C20C}" dt="2025-02-14T15:52:19.814" v="371" actId="20577"/>
        <pc:sldMasterMkLst>
          <pc:docMk/>
          <pc:sldMasterMk cId="0" sldId="2147485146"/>
        </pc:sldMasterMkLst>
        <pc:spChg chg="del">
          <ac:chgData name="Bizzarri Simone" userId="947d92d5-c2e3-4e6f-bc87-c59019310b3d" providerId="ADAL" clId="{8ECAF325-A9D8-42B0-B13C-C4F730B9C20C}" dt="2025-02-13T13:58:26.807" v="269" actId="478"/>
          <ac:spMkLst>
            <pc:docMk/>
            <pc:sldMasterMk cId="0" sldId="2147485146"/>
            <ac:spMk id="3" creationId="{23A8642D-A796-591C-45DF-61622DC7B9AF}"/>
          </ac:spMkLst>
        </pc:spChg>
        <pc:spChg chg="mod">
          <ac:chgData name="Bizzarri Simone" userId="947d92d5-c2e3-4e6f-bc87-c59019310b3d" providerId="ADAL" clId="{8ECAF325-A9D8-42B0-B13C-C4F730B9C20C}" dt="2025-02-13T13:58:20.594" v="268" actId="14100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Bizzarri Simone" userId="947d92d5-c2e3-4e6f-bc87-c59019310b3d" providerId="ADAL" clId="{8ECAF325-A9D8-42B0-B13C-C4F730B9C20C}" dt="2025-02-14T15:52:19.814" v="37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8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workshop on 6G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 (South of Korea) – March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6GWS-250147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5281/zenodo.12580929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1709738"/>
            <a:ext cx="11286836" cy="2852737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Vision &amp; priorities for next generation system architecture, core networks and protocols based on activities of HORIZON JU-SNS ORIGAMI research project</a:t>
            </a:r>
            <a:endParaRPr lang="en-GB" altLang="en-US" sz="440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6A7C0C1-9C5C-EC67-1ED6-143A0D484639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325852" y="47280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</a:t>
            </a:r>
            <a:r>
              <a:rPr lang="en-GB" altLang="en-US" dirty="0" err="1"/>
              <a:t>Fibercop</a:t>
            </a:r>
            <a:r>
              <a:rPr lang="en-GB" altLang="en-US" dirty="0"/>
              <a:t>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With HORIZON-JU-SNS ORIGAMI project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3328C-6DC0-BCCD-8B43-6B16972BC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Novel components for the SA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3104F8-C4DD-752A-05D8-5379A51A6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617133"/>
              </p:ext>
            </p:extLst>
          </p:nvPr>
        </p:nvGraphicFramePr>
        <p:xfrm>
          <a:off x="33418" y="1896866"/>
          <a:ext cx="6062582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582">
                  <a:extLst>
                    <a:ext uri="{9D8B030D-6E8A-4147-A177-3AD203B41FA5}">
                      <a16:colId xmlns:a16="http://schemas.microsoft.com/office/drawing/2014/main" val="4119822583"/>
                    </a:ext>
                  </a:extLst>
                </a:gridCol>
                <a:gridCol w="3853000">
                  <a:extLst>
                    <a:ext uri="{9D8B030D-6E8A-4147-A177-3AD203B41FA5}">
                      <a16:colId xmlns:a16="http://schemas.microsoft.com/office/drawing/2014/main" val="4369825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err="1"/>
                        <a:t>Requirements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Flexibility &amp; Scalability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297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GS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BA</a:t>
                      </a:r>
                      <a:endParaRPr lang="en-US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tear down the silo-based design of different network domains, integrating one single bus to link them all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7024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ZTL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Enhances the interactions from the mobile network operator to other entities (either other operators or application service providers) that usually have complex or limited interactions, yielding to inefficient network operation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305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CCL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will democratize access to extremely heterogeneous computing resources and will boost resource sharing with reliability guarantees, encouraging green transition, sustainability and greater accessibility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9706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A6B44CF-93EF-7AE2-ADEB-0825DB553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104" y="2155581"/>
            <a:ext cx="5611164" cy="320001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D6A09B2-EB61-4299-B8F4-031AE48AC22E}"/>
              </a:ext>
            </a:extLst>
          </p:cNvPr>
          <p:cNvSpPr/>
          <p:nvPr/>
        </p:nvSpPr>
        <p:spPr>
          <a:xfrm>
            <a:off x="9756863" y="2406242"/>
            <a:ext cx="2318327" cy="1718345"/>
          </a:xfrm>
          <a:prstGeom prst="roundRect">
            <a:avLst>
              <a:gd name="adj" fmla="val 8383"/>
            </a:avLst>
          </a:prstGeom>
          <a:solidFill>
            <a:srgbClr val="FFC000">
              <a:alpha val="5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E7263C8-9EB5-7C28-2537-1411BED5A1A0}"/>
              </a:ext>
            </a:extLst>
          </p:cNvPr>
          <p:cNvSpPr/>
          <p:nvPr/>
        </p:nvSpPr>
        <p:spPr>
          <a:xfrm>
            <a:off x="8458199" y="3145971"/>
            <a:ext cx="1155741" cy="1906997"/>
          </a:xfrm>
          <a:prstGeom prst="roundRect">
            <a:avLst>
              <a:gd name="adj" fmla="val 8383"/>
            </a:avLst>
          </a:prstGeom>
          <a:solidFill>
            <a:srgbClr val="FFC000">
              <a:alpha val="5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7313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84557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Calibri"/>
                <a:cs typeface="Calibri"/>
              </a:rPr>
              <a:t>In the current architecture we identified some areas that can be improved towards 6G</a:t>
            </a:r>
          </a:p>
          <a:p>
            <a:r>
              <a:rPr lang="en-US" altLang="en-US" sz="2000" dirty="0">
                <a:ea typeface="Calibri"/>
                <a:cs typeface="Calibri"/>
              </a:rPr>
              <a:t>Barrier: inadequate networking data representation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Open interactions among service providers and operators with zero trust capabilities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Improvement of the Operator Information Model as a common bases of all its Network Management Processes</a:t>
            </a:r>
          </a:p>
          <a:p>
            <a:r>
              <a:rPr lang="en-US" altLang="en-US" sz="2000" dirty="0">
                <a:ea typeface="Calibri"/>
                <a:cs typeface="Calibri"/>
              </a:rPr>
              <a:t>Barrier: inadequate role of NDT in the OAM processes: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Modular Architecture and Scalability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Lifecycle Coordination and Traceability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Enhanced Interoperability and Multi-Domain/Multi-Role Collaboration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Adaptive Simulation and Predictive Analysis</a:t>
            </a:r>
          </a:p>
          <a:p>
            <a:pPr lvl="1"/>
            <a:r>
              <a:rPr lang="en-US" altLang="en-US" sz="1800" dirty="0">
                <a:ea typeface="Calibri"/>
                <a:cs typeface="Calibri"/>
              </a:rPr>
              <a:t>Efficient Resource Utilization and Cost Management</a:t>
            </a:r>
          </a:p>
          <a:p>
            <a:pPr lvl="1"/>
            <a:endParaRPr lang="en-US" altLang="en-US" dirty="0"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86D07E-6447-762F-3B25-22207E99A16D}"/>
              </a:ext>
            </a:extLst>
          </p:cNvPr>
          <p:cNvSpPr txBox="1"/>
          <p:nvPr/>
        </p:nvSpPr>
        <p:spPr>
          <a:xfrm>
            <a:off x="691573" y="5712800"/>
            <a:ext cx="10808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dirty="0">
                <a:ea typeface="Calibri"/>
                <a:cs typeface="Calibri"/>
              </a:rPr>
              <a:t>We propose some architectural modules and associated UCs that remove these barriers 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4C5D6-F2BE-BF97-2E6F-E8B8809409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Zero Trust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575FD-9C9A-F2F1-8BBA-3B4EA63A1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The Zero Trust layer brings two major changes to the ecosystem:</a:t>
            </a:r>
          </a:p>
          <a:p>
            <a:r>
              <a:rPr lang="en-US" sz="1600" dirty="0"/>
              <a:t>Enables MNOs and other Network Stakeholders to have a dynamic cooperation and enable emerging models of operators establish relationships and perform financial clearing in almost real time</a:t>
            </a:r>
          </a:p>
          <a:p>
            <a:pPr lvl="1"/>
            <a:r>
              <a:rPr lang="en-US" sz="1200" dirty="0"/>
              <a:t>The current process using Data Clearing Houses is slow, and money move slowly across geographies</a:t>
            </a:r>
          </a:p>
          <a:p>
            <a:pPr lvl="1"/>
            <a:r>
              <a:rPr lang="en-US" sz="1200" dirty="0"/>
              <a:t>Enables new business opportunities at the service side, providing zero (or limited) trust interaction among MNO and application service providers</a:t>
            </a:r>
          </a:p>
          <a:p>
            <a:r>
              <a:rPr lang="en-US" sz="1600" dirty="0"/>
              <a:t>Enables the end-user to have control over its mobile connection </a:t>
            </a:r>
          </a:p>
          <a:p>
            <a:pPr lvl="1"/>
            <a:r>
              <a:rPr lang="en-US" sz="1200" dirty="0"/>
              <a:t>Currently, the end–user is locked-in only with one operator and migrating (though technically possible) is cumbersome and risky </a:t>
            </a:r>
          </a:p>
          <a:p>
            <a:endParaRPr lang="en-US" sz="16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1B0CE17-1739-C3BA-5A8F-0A0E4691FD11}"/>
              </a:ext>
            </a:extLst>
          </p:cNvPr>
          <p:cNvGrpSpPr/>
          <p:nvPr/>
        </p:nvGrpSpPr>
        <p:grpSpPr>
          <a:xfrm>
            <a:off x="1761687" y="4241195"/>
            <a:ext cx="8099220" cy="2070705"/>
            <a:chOff x="618064" y="3606800"/>
            <a:chExt cx="7893579" cy="2043113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73E6475A-BD86-5B9C-8DA0-C7C2AAB0E9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0625" y="4181475"/>
              <a:ext cx="1358900" cy="844550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 w="9525" algn="ctr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867">
                  <a:solidFill>
                    <a:schemeClr val="bg1"/>
                  </a:solidFill>
                  <a:latin typeface="+mj-lt"/>
                </a:rPr>
                <a:t>Interconnection</a:t>
              </a:r>
              <a:br>
                <a:rPr lang="en-GB" sz="1867">
                  <a:solidFill>
                    <a:schemeClr val="bg1"/>
                  </a:solidFill>
                  <a:latin typeface="+mj-lt"/>
                </a:rPr>
              </a:br>
              <a:r>
                <a:rPr lang="en-GB" sz="1867">
                  <a:solidFill>
                    <a:schemeClr val="bg1"/>
                  </a:solidFill>
                  <a:latin typeface="+mj-lt"/>
                </a:rPr>
                <a:t>Provider</a:t>
              </a:r>
            </a:p>
          </p:txBody>
        </p:sp>
        <p:cxnSp>
          <p:nvCxnSpPr>
            <p:cNvPr id="6" name="AutoShape 9">
              <a:extLst>
                <a:ext uri="{FF2B5EF4-FFF2-40B4-BE49-F238E27FC236}">
                  <a16:creationId xmlns:a16="http://schemas.microsoft.com/office/drawing/2014/main" id="{F8CEC382-7401-4267-2F95-0F971EB87E15}"/>
                </a:ext>
              </a:extLst>
            </p:cNvPr>
            <p:cNvCxnSpPr>
              <a:cxnSpLocks noChangeShapeType="1"/>
              <a:stCxn id="23" idx="1"/>
              <a:endCxn id="5" idx="3"/>
            </p:cNvCxnSpPr>
            <p:nvPr/>
          </p:nvCxnSpPr>
          <p:spPr bwMode="auto">
            <a:xfrm flipH="1">
              <a:off x="6359526" y="4602957"/>
              <a:ext cx="795335" cy="793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4A9116D-F920-D3B1-25D1-AFC2E6EACB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54860" y="4206875"/>
              <a:ext cx="1356783" cy="792163"/>
              <a:chOff x="4834" y="890"/>
              <a:chExt cx="641" cy="374"/>
            </a:xfrm>
          </p:grpSpPr>
          <p:sp>
            <p:nvSpPr>
              <p:cNvPr id="23" name="AutoShape 8">
                <a:extLst>
                  <a:ext uri="{FF2B5EF4-FFF2-40B4-BE49-F238E27FC236}">
                    <a16:creationId xmlns:a16="http://schemas.microsoft.com/office/drawing/2014/main" id="{86817128-D2D0-6752-D6E9-5EAC00977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4" y="890"/>
                <a:ext cx="641" cy="37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algn="ctr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latin typeface="+mj-lt"/>
                  <a:cs typeface="Arial" charset="0"/>
                </a:endParaRPr>
              </a:p>
            </p:txBody>
          </p:sp>
          <p:sp>
            <p:nvSpPr>
              <p:cNvPr id="24" name="Rectangle 15">
                <a:extLst>
                  <a:ext uri="{FF2B5EF4-FFF2-40B4-BE49-F238E27FC236}">
                    <a16:creationId xmlns:a16="http://schemas.microsoft.com/office/drawing/2014/main" id="{12451CBD-6E3F-501C-911C-11F0D219E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5" y="961"/>
                <a:ext cx="579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67" b="1">
                    <a:latin typeface="+mj-lt"/>
                  </a:rPr>
                  <a:t>RAN Resource Provider</a:t>
                </a:r>
              </a:p>
            </p:txBody>
          </p:sp>
        </p:grpSp>
        <p:sp>
          <p:nvSpPr>
            <p:cNvPr id="8" name="AutoShape 4">
              <a:extLst>
                <a:ext uri="{FF2B5EF4-FFF2-40B4-BE49-F238E27FC236}">
                  <a16:creationId xmlns:a16="http://schemas.microsoft.com/office/drawing/2014/main" id="{2923EBD8-6057-40F3-325F-76F7CA4B9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5575" y="4179888"/>
              <a:ext cx="1363663" cy="847725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 w="9525" algn="ctr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867" dirty="0">
                  <a:solidFill>
                    <a:schemeClr val="bg1"/>
                  </a:solidFill>
                  <a:latin typeface="+mj-lt"/>
                </a:rPr>
                <a:t>Interconnection</a:t>
              </a:r>
              <a:br>
                <a:rPr lang="en-GB" sz="1867" dirty="0">
                  <a:solidFill>
                    <a:schemeClr val="bg1"/>
                  </a:solidFill>
                  <a:latin typeface="+mj-lt"/>
                </a:rPr>
              </a:br>
              <a:r>
                <a:rPr lang="en-GB" sz="1867" dirty="0">
                  <a:solidFill>
                    <a:schemeClr val="bg1"/>
                  </a:solidFill>
                  <a:latin typeface="+mj-lt"/>
                </a:rPr>
                <a:t>Provider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D3EAC99-5011-E15C-2F27-7CC7D84388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8064" y="4206875"/>
              <a:ext cx="1363133" cy="792163"/>
              <a:chOff x="4808" y="890"/>
              <a:chExt cx="644" cy="374"/>
            </a:xfrm>
          </p:grpSpPr>
          <p:sp>
            <p:nvSpPr>
              <p:cNvPr id="21" name="AutoShape 8">
                <a:extLst>
                  <a:ext uri="{FF2B5EF4-FFF2-40B4-BE49-F238E27FC236}">
                    <a16:creationId xmlns:a16="http://schemas.microsoft.com/office/drawing/2014/main" id="{40436BAE-E4AD-2E25-6AF4-240EBE746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1" y="890"/>
                <a:ext cx="641" cy="374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algn="ctr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latin typeface="+mj-lt"/>
                  <a:cs typeface="Arial" charset="0"/>
                </a:endParaRPr>
              </a:p>
            </p:txBody>
          </p:sp>
          <p:sp>
            <p:nvSpPr>
              <p:cNvPr id="22" name="Rectangle 15">
                <a:extLst>
                  <a:ext uri="{FF2B5EF4-FFF2-40B4-BE49-F238E27FC236}">
                    <a16:creationId xmlns:a16="http://schemas.microsoft.com/office/drawing/2014/main" id="{3D2FB46E-EC34-7A75-5BFF-73FB36948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8" y="926"/>
                <a:ext cx="644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867" b="1">
                    <a:latin typeface="+mj-lt"/>
                  </a:rPr>
                  <a:t>Global Operator </a:t>
                </a:r>
              </a:p>
              <a:p>
                <a:pPr algn="ctr"/>
                <a:r>
                  <a:rPr lang="en-GB" sz="1867" b="1">
                    <a:latin typeface="+mj-lt"/>
                  </a:rPr>
                  <a:t>(Core Network)  </a:t>
                </a:r>
              </a:p>
            </p:txBody>
          </p:sp>
        </p:grpSp>
        <p:cxnSp>
          <p:nvCxnSpPr>
            <p:cNvPr id="10" name="AutoShape 9">
              <a:extLst>
                <a:ext uri="{FF2B5EF4-FFF2-40B4-BE49-F238E27FC236}">
                  <a16:creationId xmlns:a16="http://schemas.microsoft.com/office/drawing/2014/main" id="{FB8EE8EC-36DB-565C-BF24-8431D2D481C7}"/>
                </a:ext>
              </a:extLst>
            </p:cNvPr>
            <p:cNvCxnSpPr>
              <a:cxnSpLocks noChangeShapeType="1"/>
              <a:stCxn id="5" idx="1"/>
              <a:endCxn id="8" idx="3"/>
            </p:cNvCxnSpPr>
            <p:nvPr/>
          </p:nvCxnSpPr>
          <p:spPr bwMode="auto">
            <a:xfrm rot="10800000">
              <a:off x="4059238" y="4603750"/>
              <a:ext cx="941387" cy="0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AutoShape 9">
              <a:extLst>
                <a:ext uri="{FF2B5EF4-FFF2-40B4-BE49-F238E27FC236}">
                  <a16:creationId xmlns:a16="http://schemas.microsoft.com/office/drawing/2014/main" id="{12B47966-8001-5050-A56A-B558797049CB}"/>
                </a:ext>
              </a:extLst>
            </p:cNvPr>
            <p:cNvCxnSpPr>
              <a:cxnSpLocks noChangeShapeType="1"/>
              <a:stCxn id="8" idx="1"/>
              <a:endCxn id="21" idx="3"/>
            </p:cNvCxnSpPr>
            <p:nvPr/>
          </p:nvCxnSpPr>
          <p:spPr bwMode="auto">
            <a:xfrm flipH="1" flipV="1">
              <a:off x="1981197" y="4602957"/>
              <a:ext cx="714378" cy="793"/>
            </a:xfrm>
            <a:prstGeom prst="straightConnector1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2" name="AutoShape 48">
              <a:extLst>
                <a:ext uri="{FF2B5EF4-FFF2-40B4-BE49-F238E27FC236}">
                  <a16:creationId xmlns:a16="http://schemas.microsoft.com/office/drawing/2014/main" id="{087BBEFD-C4DF-C528-7E71-C6F61F32A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925" y="4173057"/>
              <a:ext cx="1085850" cy="385762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867">
                  <a:solidFill>
                    <a:schemeClr val="accent2"/>
                  </a:solidFill>
                  <a:latin typeface="+mj-lt"/>
                </a:rPr>
                <a:t>AA.73</a:t>
              </a:r>
            </a:p>
          </p:txBody>
        </p:sp>
        <p:sp>
          <p:nvSpPr>
            <p:cNvPr id="13" name="AutoShape 48">
              <a:extLst>
                <a:ext uri="{FF2B5EF4-FFF2-40B4-BE49-F238E27FC236}">
                  <a16:creationId xmlns:a16="http://schemas.microsoft.com/office/drawing/2014/main" id="{9C3E6AFB-8952-37E5-DC80-21D3807D4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6025" y="4173057"/>
              <a:ext cx="1085850" cy="385762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867">
                  <a:solidFill>
                    <a:schemeClr val="accent2"/>
                  </a:solidFill>
                  <a:latin typeface="+mj-lt"/>
                </a:rPr>
                <a:t>AA.73</a:t>
              </a:r>
            </a:p>
          </p:txBody>
        </p:sp>
        <p:sp>
          <p:nvSpPr>
            <p:cNvPr id="14" name="AutoShape 48">
              <a:extLst>
                <a:ext uri="{FF2B5EF4-FFF2-40B4-BE49-F238E27FC236}">
                  <a16:creationId xmlns:a16="http://schemas.microsoft.com/office/drawing/2014/main" id="{D6436B23-01BD-C034-62BB-94E5C7E55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0975" y="4145757"/>
              <a:ext cx="1085850" cy="385762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867">
                  <a:solidFill>
                    <a:schemeClr val="accent2"/>
                  </a:solidFill>
                  <a:latin typeface="+mj-lt"/>
                </a:rPr>
                <a:t>AA.74</a:t>
              </a:r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4628C35A-DC37-8ACE-048D-15DB7C0E4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538" y="3895725"/>
              <a:ext cx="935037" cy="287338"/>
            </a:xfrm>
            <a:custGeom>
              <a:avLst/>
              <a:gdLst>
                <a:gd name="T0" fmla="*/ 0 w 1315"/>
                <a:gd name="T1" fmla="*/ 2147483647 h 317"/>
                <a:gd name="T2" fmla="*/ 2147483647 w 1315"/>
                <a:gd name="T3" fmla="*/ 0 h 317"/>
                <a:gd name="T4" fmla="*/ 2147483647 w 1315"/>
                <a:gd name="T5" fmla="*/ 2147483647 h 317"/>
                <a:gd name="T6" fmla="*/ 0 60000 65536"/>
                <a:gd name="T7" fmla="*/ 0 60000 65536"/>
                <a:gd name="T8" fmla="*/ 0 60000 65536"/>
                <a:gd name="T9" fmla="*/ 0 w 1315"/>
                <a:gd name="T10" fmla="*/ 0 h 317"/>
                <a:gd name="T11" fmla="*/ 1315 w 1315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15" h="317">
                  <a:moveTo>
                    <a:pt x="0" y="317"/>
                  </a:moveTo>
                  <a:cubicBezTo>
                    <a:pt x="208" y="158"/>
                    <a:pt x="416" y="0"/>
                    <a:pt x="635" y="0"/>
                  </a:cubicBezTo>
                  <a:cubicBezTo>
                    <a:pt x="854" y="0"/>
                    <a:pt x="1084" y="158"/>
                    <a:pt x="1315" y="317"/>
                  </a:cubicBezTo>
                </a:path>
              </a:pathLst>
            </a:custGeom>
            <a:noFill/>
            <a:ln w="38100">
              <a:solidFill>
                <a:srgbClr val="CD092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en-US" sz="2400">
                <a:latin typeface="+mj-lt"/>
              </a:endParaRPr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D70589F6-2434-9A3D-84C9-DDB69837199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616075" y="5119688"/>
              <a:ext cx="5761038" cy="503237"/>
            </a:xfrm>
            <a:custGeom>
              <a:avLst/>
              <a:gdLst>
                <a:gd name="T0" fmla="*/ 0 w 1315"/>
                <a:gd name="T1" fmla="*/ 2147483647 h 317"/>
                <a:gd name="T2" fmla="*/ 2147483647 w 1315"/>
                <a:gd name="T3" fmla="*/ 0 h 317"/>
                <a:gd name="T4" fmla="*/ 2147483647 w 1315"/>
                <a:gd name="T5" fmla="*/ 2147483647 h 317"/>
                <a:gd name="T6" fmla="*/ 0 60000 65536"/>
                <a:gd name="T7" fmla="*/ 0 60000 65536"/>
                <a:gd name="T8" fmla="*/ 0 60000 65536"/>
                <a:gd name="T9" fmla="*/ 0 w 1315"/>
                <a:gd name="T10" fmla="*/ 0 h 317"/>
                <a:gd name="T11" fmla="*/ 1315 w 1315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15" h="317">
                  <a:moveTo>
                    <a:pt x="0" y="317"/>
                  </a:moveTo>
                  <a:cubicBezTo>
                    <a:pt x="208" y="158"/>
                    <a:pt x="416" y="0"/>
                    <a:pt x="635" y="0"/>
                  </a:cubicBezTo>
                  <a:cubicBezTo>
                    <a:pt x="854" y="0"/>
                    <a:pt x="1084" y="158"/>
                    <a:pt x="1315" y="317"/>
                  </a:cubicBezTo>
                </a:path>
              </a:pathLst>
            </a:custGeom>
            <a:noFill/>
            <a:ln w="38100">
              <a:solidFill>
                <a:srgbClr val="CD0921"/>
              </a:solidFill>
              <a:round/>
              <a:headEnd/>
              <a:tailEnd type="stealth" w="lg" len="lg"/>
            </a:ln>
          </p:spPr>
          <p:txBody>
            <a:bodyPr rot="10800000"/>
            <a:lstStyle/>
            <a:p>
              <a:endParaRPr lang="en-US" sz="2400">
                <a:latin typeface="+mj-lt"/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F293548C-1D31-2222-309A-A0E98F4D03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440488" y="3895725"/>
              <a:ext cx="935037" cy="287338"/>
            </a:xfrm>
            <a:custGeom>
              <a:avLst/>
              <a:gdLst>
                <a:gd name="T0" fmla="*/ 0 w 1315"/>
                <a:gd name="T1" fmla="*/ 2147483647 h 317"/>
                <a:gd name="T2" fmla="*/ 2147483647 w 1315"/>
                <a:gd name="T3" fmla="*/ 0 h 317"/>
                <a:gd name="T4" fmla="*/ 2147483647 w 1315"/>
                <a:gd name="T5" fmla="*/ 2147483647 h 317"/>
                <a:gd name="T6" fmla="*/ 0 60000 65536"/>
                <a:gd name="T7" fmla="*/ 0 60000 65536"/>
                <a:gd name="T8" fmla="*/ 0 60000 65536"/>
                <a:gd name="T9" fmla="*/ 0 w 1315"/>
                <a:gd name="T10" fmla="*/ 0 h 317"/>
                <a:gd name="T11" fmla="*/ 1315 w 1315"/>
                <a:gd name="T12" fmla="*/ 317 h 3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15" h="317">
                  <a:moveTo>
                    <a:pt x="0" y="317"/>
                  </a:moveTo>
                  <a:cubicBezTo>
                    <a:pt x="208" y="158"/>
                    <a:pt x="416" y="0"/>
                    <a:pt x="635" y="0"/>
                  </a:cubicBezTo>
                  <a:cubicBezTo>
                    <a:pt x="854" y="0"/>
                    <a:pt x="1084" y="158"/>
                    <a:pt x="1315" y="317"/>
                  </a:cubicBezTo>
                </a:path>
              </a:pathLst>
            </a:custGeom>
            <a:noFill/>
            <a:ln w="38100">
              <a:solidFill>
                <a:srgbClr val="CD092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en-US" sz="2400">
                <a:latin typeface="+mj-lt"/>
              </a:endParaRPr>
            </a:p>
          </p:txBody>
        </p:sp>
        <p:sp>
          <p:nvSpPr>
            <p:cNvPr id="18" name="AutoShape 48">
              <a:extLst>
                <a:ext uri="{FF2B5EF4-FFF2-40B4-BE49-F238E27FC236}">
                  <a16:creationId xmlns:a16="http://schemas.microsoft.com/office/drawing/2014/main" id="{442E48BF-1AFF-AF76-1BD6-C53735638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9050" y="3606800"/>
              <a:ext cx="1085850" cy="385763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IE" sz="1867">
                  <a:solidFill>
                    <a:srgbClr val="CD0921"/>
                  </a:solidFill>
                  <a:latin typeface="+mj-lt"/>
                </a:rPr>
                <a:t>Service Charge</a:t>
              </a:r>
              <a:endParaRPr lang="en-GB" sz="1867">
                <a:solidFill>
                  <a:srgbClr val="CD0921"/>
                </a:solidFill>
                <a:latin typeface="+mj-lt"/>
              </a:endParaRPr>
            </a:p>
          </p:txBody>
        </p:sp>
        <p:sp>
          <p:nvSpPr>
            <p:cNvPr id="19" name="AutoShape 48">
              <a:extLst>
                <a:ext uri="{FF2B5EF4-FFF2-40B4-BE49-F238E27FC236}">
                  <a16:creationId xmlns:a16="http://schemas.microsoft.com/office/drawing/2014/main" id="{3B4D270F-C3E5-97AB-1DF8-B66E223C2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6075" y="3606800"/>
              <a:ext cx="1085850" cy="385763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IE" sz="1867">
                  <a:solidFill>
                    <a:srgbClr val="CD0921"/>
                  </a:solidFill>
                  <a:latin typeface="+mj-lt"/>
                </a:rPr>
                <a:t>Service Charge</a:t>
              </a:r>
              <a:endParaRPr lang="en-GB" sz="1867">
                <a:solidFill>
                  <a:srgbClr val="CD0921"/>
                </a:solidFill>
                <a:latin typeface="+mj-lt"/>
              </a:endParaRPr>
            </a:p>
          </p:txBody>
        </p:sp>
        <p:sp>
          <p:nvSpPr>
            <p:cNvPr id="20" name="AutoShape 48">
              <a:extLst>
                <a:ext uri="{FF2B5EF4-FFF2-40B4-BE49-F238E27FC236}">
                  <a16:creationId xmlns:a16="http://schemas.microsoft.com/office/drawing/2014/main" id="{41089F62-0AC0-018C-F3F9-64D30590D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8100" y="5264150"/>
              <a:ext cx="1085850" cy="385763"/>
            </a:xfrm>
            <a:prstGeom prst="flowChartAlternateProcess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IE" sz="1867">
                  <a:solidFill>
                    <a:srgbClr val="CD0921"/>
                  </a:solidFill>
                  <a:latin typeface="+mj-lt"/>
                </a:rPr>
                <a:t>Inter-Operator tariff</a:t>
              </a:r>
              <a:endParaRPr lang="en-GB" sz="1867">
                <a:solidFill>
                  <a:srgbClr val="CD092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54332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618DD-B5D9-00DE-FB41-C4EAA3B8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ZTL Use Case: Anomaly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E183E-4DFA-5FD9-7D32-BF9499A32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58593" cy="435133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 this context we leverage the monitoring data model and propose AI/ML models for (proactive) </a:t>
            </a:r>
            <a:r>
              <a:rPr lang="en-US" b="1" dirty="0"/>
              <a:t>anomaly detection </a:t>
            </a:r>
          </a:p>
          <a:p>
            <a:pPr lvl="1"/>
            <a:r>
              <a:rPr lang="en-US" dirty="0"/>
              <a:t>Leverage the GSBA for data collection</a:t>
            </a:r>
          </a:p>
          <a:p>
            <a:pPr lvl="1"/>
            <a:r>
              <a:rPr lang="en-US" dirty="0"/>
              <a:t>Focus on data processing, and represent the expert knowledge in features to guide the anomaly detection approaches </a:t>
            </a:r>
          </a:p>
          <a:p>
            <a:pPr lvl="1"/>
            <a:r>
              <a:rPr lang="en-US" dirty="0"/>
              <a:t>Closed-loop approach: anomaly detection solution to generate Incident Tickets within the incident management system of the GMNO</a:t>
            </a:r>
          </a:p>
          <a:p>
            <a:r>
              <a:rPr lang="en-US" dirty="0"/>
              <a:t>This use case enables network performance management via the GSBA </a:t>
            </a:r>
          </a:p>
          <a:p>
            <a:pPr lvl="1"/>
            <a:r>
              <a:rPr lang="en-US" dirty="0"/>
              <a:t>Focus on integration with the incident management system within the GMNO </a:t>
            </a:r>
          </a:p>
          <a:p>
            <a:pPr lvl="1"/>
            <a:r>
              <a:rPr lang="en-US" dirty="0"/>
              <a:t>Dimension the data collection and knowledge representation to achieve high efficiency in terms of processing overhead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363B6A3C-E77A-8DD1-DF54-76A84D7E6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500" y="2084294"/>
            <a:ext cx="6202891" cy="34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915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E249B-11F9-8B48-B91C-C0733BA1D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 Continuum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83B59-172F-0B12-61CF-A962FC611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04732" cy="4351338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 Compute Continuum Layer (CCL)</a:t>
            </a:r>
          </a:p>
          <a:p>
            <a:pPr lvl="1"/>
            <a:r>
              <a:rPr lang="en-US" dirty="0"/>
              <a:t>CCL Broker: Abstractions of </a:t>
            </a:r>
            <a:r>
              <a:rPr lang="en-US" dirty="0" err="1"/>
              <a:t>heterog</a:t>
            </a:r>
            <a:r>
              <a:rPr lang="en-US" dirty="0"/>
              <a:t>. computing resources</a:t>
            </a:r>
          </a:p>
          <a:p>
            <a:pPr lvl="1"/>
            <a:r>
              <a:rPr lang="en-US" dirty="0"/>
              <a:t>CCL ctrl: Compute-aware NF-control &amp; management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Real-time CCL-x interfaces</a:t>
            </a:r>
          </a:p>
          <a:p>
            <a:pPr lvl="1"/>
            <a:r>
              <a:rPr lang="en-US" dirty="0"/>
              <a:t>Sub-</a:t>
            </a:r>
            <a:r>
              <a:rPr lang="en-US" dirty="0" err="1"/>
              <a:t>ms</a:t>
            </a:r>
            <a:r>
              <a:rPr lang="en-US" dirty="0"/>
              <a:t> latency is expected</a:t>
            </a:r>
          </a:p>
          <a:p>
            <a:r>
              <a:rPr lang="en-US" dirty="0"/>
              <a:t>Compute awareness is required in NF control </a:t>
            </a:r>
          </a:p>
          <a:p>
            <a:pPr lvl="1"/>
            <a:r>
              <a:rPr lang="en-US" dirty="0"/>
              <a:t>To avoid saturation of computing resources </a:t>
            </a:r>
          </a:p>
          <a:p>
            <a:pPr lvl="1"/>
            <a:r>
              <a:rPr lang="en-US" dirty="0"/>
              <a:t>To provide compute latency guarantees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3D626D-6CF9-9910-2751-3A1E6AEC2D92}"/>
              </a:ext>
            </a:extLst>
          </p:cNvPr>
          <p:cNvGrpSpPr/>
          <p:nvPr/>
        </p:nvGrpSpPr>
        <p:grpSpPr>
          <a:xfrm>
            <a:off x="7141347" y="2338313"/>
            <a:ext cx="4489438" cy="3325962"/>
            <a:chOff x="2741322" y="1322065"/>
            <a:chExt cx="4489438" cy="332596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A0F509-A228-2F6B-54D6-863169D73E99}"/>
                </a:ext>
              </a:extLst>
            </p:cNvPr>
            <p:cNvSpPr/>
            <p:nvPr/>
          </p:nvSpPr>
          <p:spPr>
            <a:xfrm>
              <a:off x="3986440" y="1645267"/>
              <a:ext cx="179640" cy="179640"/>
            </a:xfrm>
            <a:prstGeom prst="rect">
              <a:avLst/>
            </a:prstGeom>
            <a:solidFill>
              <a:srgbClr val="C5000B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1" strike="noStrike" spc="-1">
                <a:solidFill>
                  <a:srgbClr val="FFFFFF"/>
                </a:solidFill>
                <a:latin typeface="Calibri"/>
                <a:ea typeface="DejaVu San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F148501-AF50-D732-4479-125B12FB4689}"/>
                </a:ext>
              </a:extLst>
            </p:cNvPr>
            <p:cNvSpPr/>
            <p:nvPr/>
          </p:nvSpPr>
          <p:spPr>
            <a:xfrm>
              <a:off x="3415120" y="2920387"/>
              <a:ext cx="3779640" cy="1043640"/>
            </a:xfrm>
            <a:prstGeom prst="rect">
              <a:avLst/>
            </a:prstGeom>
            <a:solidFill>
              <a:srgbClr val="DBDBDB"/>
            </a:solidFill>
            <a:ln w="19080">
              <a:solidFill>
                <a:srgbClr val="000000"/>
              </a:solidFill>
              <a:prstDash val="lgDash"/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9360" tIns="54360" rIns="99360" bIns="54360" anchor="ctr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7" name="Straight Arrow Connector 47_ 4">
              <a:extLst>
                <a:ext uri="{FF2B5EF4-FFF2-40B4-BE49-F238E27FC236}">
                  <a16:creationId xmlns:a16="http://schemas.microsoft.com/office/drawing/2014/main" id="{23F64D4B-44C9-C0FF-ED8A-A5AB2C84866A}"/>
                </a:ext>
              </a:extLst>
            </p:cNvPr>
            <p:cNvSpPr/>
            <p:nvPr/>
          </p:nvSpPr>
          <p:spPr>
            <a:xfrm rot="21577800" flipH="1">
              <a:off x="6026560" y="2848747"/>
              <a:ext cx="7560" cy="593640"/>
            </a:xfrm>
            <a:prstGeom prst="straightConnector1">
              <a:avLst/>
            </a:prstGeom>
            <a:noFill/>
            <a:ln w="6480">
              <a:solidFill>
                <a:srgbClr val="000000"/>
              </a:solidFill>
              <a:miter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8" name="Straight Arrow Connector 48_ 5">
              <a:extLst>
                <a:ext uri="{FF2B5EF4-FFF2-40B4-BE49-F238E27FC236}">
                  <a16:creationId xmlns:a16="http://schemas.microsoft.com/office/drawing/2014/main" id="{388DEAA3-D7B2-3519-CDD4-69AE80D2ACAD}"/>
                </a:ext>
              </a:extLst>
            </p:cNvPr>
            <p:cNvSpPr/>
            <p:nvPr/>
          </p:nvSpPr>
          <p:spPr>
            <a:xfrm>
              <a:off x="6697240" y="2812747"/>
              <a:ext cx="360" cy="629640"/>
            </a:xfrm>
            <a:prstGeom prst="straightConnector1">
              <a:avLst/>
            </a:prstGeom>
            <a:noFill/>
            <a:ln w="6480">
              <a:solidFill>
                <a:srgbClr val="000000"/>
              </a:solidFill>
              <a:miter/>
              <a:head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9" name="Straight Arrow Connector 47_ 5">
              <a:extLst>
                <a:ext uri="{FF2B5EF4-FFF2-40B4-BE49-F238E27FC236}">
                  <a16:creationId xmlns:a16="http://schemas.microsoft.com/office/drawing/2014/main" id="{0328D975-C8F3-D474-120E-F34CC81D4FF7}"/>
                </a:ext>
              </a:extLst>
            </p:cNvPr>
            <p:cNvSpPr/>
            <p:nvPr/>
          </p:nvSpPr>
          <p:spPr>
            <a:xfrm rot="22200">
              <a:off x="3880600" y="2848027"/>
              <a:ext cx="1800" cy="594000"/>
            </a:xfrm>
            <a:prstGeom prst="straightConnector1">
              <a:avLst/>
            </a:prstGeom>
            <a:noFill/>
            <a:ln w="6480">
              <a:solidFill>
                <a:srgbClr val="000000"/>
              </a:solidFill>
              <a:miter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0" name="Rectangle 5_ 3">
              <a:extLst>
                <a:ext uri="{FF2B5EF4-FFF2-40B4-BE49-F238E27FC236}">
                  <a16:creationId xmlns:a16="http://schemas.microsoft.com/office/drawing/2014/main" id="{E58E8299-B9DC-6E74-5360-9A3DB8C4A9C2}"/>
                </a:ext>
              </a:extLst>
            </p:cNvPr>
            <p:cNvSpPr/>
            <p:nvPr/>
          </p:nvSpPr>
          <p:spPr>
            <a:xfrm>
              <a:off x="3629680" y="3823267"/>
              <a:ext cx="1158840" cy="26424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Library|Driver</a:t>
              </a:r>
              <a:endParaRPr lang="en-US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Rectangle 8_ 11">
              <a:extLst>
                <a:ext uri="{FF2B5EF4-FFF2-40B4-BE49-F238E27FC236}">
                  <a16:creationId xmlns:a16="http://schemas.microsoft.com/office/drawing/2014/main" id="{265543FC-F8D3-A321-3FF6-CAA1F5F84B3B}"/>
                </a:ext>
              </a:extLst>
            </p:cNvPr>
            <p:cNvSpPr/>
            <p:nvPr/>
          </p:nvSpPr>
          <p:spPr>
            <a:xfrm>
              <a:off x="3751000" y="3442747"/>
              <a:ext cx="918720" cy="187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1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LPU 1</a:t>
              </a:r>
              <a:endParaRPr lang="en-US" sz="11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Rectangle 10_ 3">
              <a:extLst>
                <a:ext uri="{FF2B5EF4-FFF2-40B4-BE49-F238E27FC236}">
                  <a16:creationId xmlns:a16="http://schemas.microsoft.com/office/drawing/2014/main" id="{2D764070-64C4-BD5C-41C3-00E73DDFACF1}"/>
                </a:ext>
              </a:extLst>
            </p:cNvPr>
            <p:cNvSpPr/>
            <p:nvPr/>
          </p:nvSpPr>
          <p:spPr>
            <a:xfrm>
              <a:off x="3620320" y="318426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request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3" name="Rectangle 11_ 3">
              <a:extLst>
                <a:ext uri="{FF2B5EF4-FFF2-40B4-BE49-F238E27FC236}">
                  <a16:creationId xmlns:a16="http://schemas.microsoft.com/office/drawing/2014/main" id="{C1913380-7B38-62D5-0C9C-5C371C442492}"/>
                </a:ext>
              </a:extLst>
            </p:cNvPr>
            <p:cNvSpPr/>
            <p:nvPr/>
          </p:nvSpPr>
          <p:spPr>
            <a:xfrm>
              <a:off x="3622120" y="298050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request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4" name="Elbow Connector 27_ 3">
              <a:extLst>
                <a:ext uri="{FF2B5EF4-FFF2-40B4-BE49-F238E27FC236}">
                  <a16:creationId xmlns:a16="http://schemas.microsoft.com/office/drawing/2014/main" id="{9A1DB328-6F60-2999-0DD7-A5ABCE77ABAE}"/>
                </a:ext>
              </a:extLst>
            </p:cNvPr>
            <p:cNvSpPr/>
            <p:nvPr/>
          </p:nvSpPr>
          <p:spPr>
            <a:xfrm rot="5400000">
              <a:off x="4114600" y="3726787"/>
              <a:ext cx="191880" cy="360"/>
            </a:xfrm>
            <a:prstGeom prst="bentConnector3">
              <a:avLst>
                <a:gd name="adj1" fmla="val 50000"/>
              </a:avLst>
            </a:prstGeom>
            <a:noFill/>
            <a:ln w="6480">
              <a:solidFill>
                <a:srgbClr val="000000"/>
              </a:solidFill>
              <a:miter/>
              <a:headEnd type="triangl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280" rIns="90000" bIns="-4428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5" name="Elbow Connector 34_ 5">
              <a:extLst>
                <a:ext uri="{FF2B5EF4-FFF2-40B4-BE49-F238E27FC236}">
                  <a16:creationId xmlns:a16="http://schemas.microsoft.com/office/drawing/2014/main" id="{72F02DBB-6E2D-7D33-84C7-51471C961B68}"/>
                </a:ext>
              </a:extLst>
            </p:cNvPr>
            <p:cNvSpPr/>
            <p:nvPr/>
          </p:nvSpPr>
          <p:spPr>
            <a:xfrm rot="5400000" flipH="1" flipV="1">
              <a:off x="4089040" y="4187227"/>
              <a:ext cx="199800" cy="360"/>
            </a:xfrm>
            <a:prstGeom prst="bentConnector3">
              <a:avLst>
                <a:gd name="adj1" fmla="val 70325"/>
              </a:avLst>
            </a:prstGeom>
            <a:noFill/>
            <a:ln w="6480">
              <a:solidFill>
                <a:srgbClr val="000000"/>
              </a:solidFill>
              <a:miter/>
              <a:headEnd type="triangl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280" rIns="90000" bIns="-4428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6" name="Straight Arrow Connector 48_ 6">
              <a:extLst>
                <a:ext uri="{FF2B5EF4-FFF2-40B4-BE49-F238E27FC236}">
                  <a16:creationId xmlns:a16="http://schemas.microsoft.com/office/drawing/2014/main" id="{AB25B2C0-E306-F4A2-EA1F-2ED9E033F491}"/>
                </a:ext>
              </a:extLst>
            </p:cNvPr>
            <p:cNvSpPr/>
            <p:nvPr/>
          </p:nvSpPr>
          <p:spPr>
            <a:xfrm>
              <a:off x="4446880" y="2812387"/>
              <a:ext cx="360" cy="630000"/>
            </a:xfrm>
            <a:prstGeom prst="straightConnector1">
              <a:avLst/>
            </a:prstGeom>
            <a:noFill/>
            <a:ln w="6480">
              <a:solidFill>
                <a:srgbClr val="000000"/>
              </a:solidFill>
              <a:miter/>
              <a:head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17" name="Rectangle 49_ 3">
              <a:extLst>
                <a:ext uri="{FF2B5EF4-FFF2-40B4-BE49-F238E27FC236}">
                  <a16:creationId xmlns:a16="http://schemas.microsoft.com/office/drawing/2014/main" id="{257B2EDC-8C77-8CC1-13F9-DAB72765F10E}"/>
                </a:ext>
              </a:extLst>
            </p:cNvPr>
            <p:cNvSpPr/>
            <p:nvPr/>
          </p:nvSpPr>
          <p:spPr>
            <a:xfrm>
              <a:off x="4217920" y="318426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response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8" name="Rectangle 50_ 3">
              <a:extLst>
                <a:ext uri="{FF2B5EF4-FFF2-40B4-BE49-F238E27FC236}">
                  <a16:creationId xmlns:a16="http://schemas.microsoft.com/office/drawing/2014/main" id="{189D22FD-33BC-7B22-A578-0515FF752A78}"/>
                </a:ext>
              </a:extLst>
            </p:cNvPr>
            <p:cNvSpPr/>
            <p:nvPr/>
          </p:nvSpPr>
          <p:spPr>
            <a:xfrm>
              <a:off x="4219720" y="298050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response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9" name="Rectangle 45_ 3">
              <a:extLst>
                <a:ext uri="{FF2B5EF4-FFF2-40B4-BE49-F238E27FC236}">
                  <a16:creationId xmlns:a16="http://schemas.microsoft.com/office/drawing/2014/main" id="{4972813B-352E-8143-2FE7-62ABFD36B2AD}"/>
                </a:ext>
              </a:extLst>
            </p:cNvPr>
            <p:cNvSpPr/>
            <p:nvPr/>
          </p:nvSpPr>
          <p:spPr>
            <a:xfrm>
              <a:off x="3383440" y="4285147"/>
              <a:ext cx="1723320" cy="36288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2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 PPU 1 (e.g., FPGA, GPU, ASIC or  SIMD CPU)</a:t>
              </a:r>
              <a:endParaRPr lang="en-US" sz="1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Rectangle 46_ 3">
              <a:extLst>
                <a:ext uri="{FF2B5EF4-FFF2-40B4-BE49-F238E27FC236}">
                  <a16:creationId xmlns:a16="http://schemas.microsoft.com/office/drawing/2014/main" id="{3FB0CA00-2FDD-339B-A08E-B54368EC0B4B}"/>
                </a:ext>
              </a:extLst>
            </p:cNvPr>
            <p:cNvSpPr/>
            <p:nvPr/>
          </p:nvSpPr>
          <p:spPr>
            <a:xfrm>
              <a:off x="5431120" y="4285147"/>
              <a:ext cx="1799640" cy="36288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2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 PPU M (e.g., FPGA, GPU, ASIC or  SIMD CPU)</a:t>
              </a:r>
              <a:endParaRPr lang="en-US" sz="12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Rectangle 52_ 3">
              <a:extLst>
                <a:ext uri="{FF2B5EF4-FFF2-40B4-BE49-F238E27FC236}">
                  <a16:creationId xmlns:a16="http://schemas.microsoft.com/office/drawing/2014/main" id="{D3A79C3B-79AF-9C02-0160-3843E96BF193}"/>
                </a:ext>
              </a:extLst>
            </p:cNvPr>
            <p:cNvSpPr/>
            <p:nvPr/>
          </p:nvSpPr>
          <p:spPr>
            <a:xfrm>
              <a:off x="5118640" y="4216387"/>
              <a:ext cx="337680" cy="363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…</a:t>
              </a:r>
              <a:endParaRPr lang="en-US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Rectangle 83_ 3">
              <a:extLst>
                <a:ext uri="{FF2B5EF4-FFF2-40B4-BE49-F238E27FC236}">
                  <a16:creationId xmlns:a16="http://schemas.microsoft.com/office/drawing/2014/main" id="{3C8ACF5C-EEFA-67B4-DBB7-4DDF77F990BD}"/>
                </a:ext>
              </a:extLst>
            </p:cNvPr>
            <p:cNvSpPr/>
            <p:nvPr/>
          </p:nvSpPr>
          <p:spPr>
            <a:xfrm>
              <a:off x="5806600" y="3823267"/>
              <a:ext cx="1158840" cy="264240"/>
            </a:xfrm>
            <a:prstGeom prst="rect">
              <a:avLst/>
            </a:prstGeom>
            <a:solidFill>
              <a:srgbClr val="FFFFFF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Library|Driver</a:t>
              </a:r>
              <a:endParaRPr lang="en-US" sz="14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Rectangle 84_ 3">
              <a:extLst>
                <a:ext uri="{FF2B5EF4-FFF2-40B4-BE49-F238E27FC236}">
                  <a16:creationId xmlns:a16="http://schemas.microsoft.com/office/drawing/2014/main" id="{AE97B4A3-F3BF-C5DE-B1B3-F90F2B7917C6}"/>
                </a:ext>
              </a:extLst>
            </p:cNvPr>
            <p:cNvSpPr/>
            <p:nvPr/>
          </p:nvSpPr>
          <p:spPr>
            <a:xfrm>
              <a:off x="5903080" y="3442747"/>
              <a:ext cx="967680" cy="187200"/>
            </a:xfrm>
            <a:prstGeom prst="rect">
              <a:avLst/>
            </a:prstGeom>
            <a:noFill/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1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LPU M</a:t>
              </a:r>
              <a:endParaRPr lang="en-US" sz="11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Rectangle 85_ 3">
              <a:extLst>
                <a:ext uri="{FF2B5EF4-FFF2-40B4-BE49-F238E27FC236}">
                  <a16:creationId xmlns:a16="http://schemas.microsoft.com/office/drawing/2014/main" id="{25FE5609-323E-1550-B15F-332D1581F045}"/>
                </a:ext>
              </a:extLst>
            </p:cNvPr>
            <p:cNvSpPr/>
            <p:nvPr/>
          </p:nvSpPr>
          <p:spPr>
            <a:xfrm>
              <a:off x="5797600" y="318426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request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5" name="Rectangle 86_ 3">
              <a:extLst>
                <a:ext uri="{FF2B5EF4-FFF2-40B4-BE49-F238E27FC236}">
                  <a16:creationId xmlns:a16="http://schemas.microsoft.com/office/drawing/2014/main" id="{329EA91B-AA2E-5C22-50E8-5B41DEC65EEC}"/>
                </a:ext>
              </a:extLst>
            </p:cNvPr>
            <p:cNvSpPr/>
            <p:nvPr/>
          </p:nvSpPr>
          <p:spPr>
            <a:xfrm>
              <a:off x="5799400" y="298050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request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6" name="Elbow Connector 88_ 3">
              <a:extLst>
                <a:ext uri="{FF2B5EF4-FFF2-40B4-BE49-F238E27FC236}">
                  <a16:creationId xmlns:a16="http://schemas.microsoft.com/office/drawing/2014/main" id="{E52A5B7D-A783-6FBC-8140-ADABE0723033}"/>
                </a:ext>
              </a:extLst>
            </p:cNvPr>
            <p:cNvSpPr/>
            <p:nvPr/>
          </p:nvSpPr>
          <p:spPr>
            <a:xfrm rot="5400000">
              <a:off x="6291160" y="3726787"/>
              <a:ext cx="191880" cy="360"/>
            </a:xfrm>
            <a:prstGeom prst="bentConnector3">
              <a:avLst>
                <a:gd name="adj1" fmla="val 50000"/>
              </a:avLst>
            </a:prstGeom>
            <a:noFill/>
            <a:ln w="6480">
              <a:solidFill>
                <a:srgbClr val="000000"/>
              </a:solidFill>
              <a:miter/>
              <a:headEnd type="triangl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4280" rIns="90000" bIns="-4428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sp>
          <p:nvSpPr>
            <p:cNvPr id="27" name="Rectangle 89_ 3">
              <a:extLst>
                <a:ext uri="{FF2B5EF4-FFF2-40B4-BE49-F238E27FC236}">
                  <a16:creationId xmlns:a16="http://schemas.microsoft.com/office/drawing/2014/main" id="{5F19B4A1-98D3-A0A1-3525-DE408534F972}"/>
                </a:ext>
              </a:extLst>
            </p:cNvPr>
            <p:cNvSpPr/>
            <p:nvPr/>
          </p:nvSpPr>
          <p:spPr>
            <a:xfrm>
              <a:off x="6394840" y="318426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response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8" name="Rectangle 90_ 3">
              <a:extLst>
                <a:ext uri="{FF2B5EF4-FFF2-40B4-BE49-F238E27FC236}">
                  <a16:creationId xmlns:a16="http://schemas.microsoft.com/office/drawing/2014/main" id="{360B1F82-01E7-4E22-DC34-2F32515C50E3}"/>
                </a:ext>
              </a:extLst>
            </p:cNvPr>
            <p:cNvSpPr/>
            <p:nvPr/>
          </p:nvSpPr>
          <p:spPr>
            <a:xfrm>
              <a:off x="6396640" y="2980507"/>
              <a:ext cx="529200" cy="153360"/>
            </a:xfrm>
            <a:prstGeom prst="rect">
              <a:avLst/>
            </a:prstGeom>
            <a:solidFill>
              <a:srgbClr val="000000"/>
            </a:solidFill>
            <a:ln w="126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000" b="0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response</a:t>
              </a:r>
              <a:endParaRPr lang="en-US" sz="1000" b="0" strike="noStrike" spc="-1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9" name="Rectangle 92_ 5">
              <a:extLst>
                <a:ext uri="{FF2B5EF4-FFF2-40B4-BE49-F238E27FC236}">
                  <a16:creationId xmlns:a16="http://schemas.microsoft.com/office/drawing/2014/main" id="{7CE7301E-2BB1-52EB-975B-C5653332CE12}"/>
                </a:ext>
              </a:extLst>
            </p:cNvPr>
            <p:cNvSpPr/>
            <p:nvPr/>
          </p:nvSpPr>
          <p:spPr>
            <a:xfrm>
              <a:off x="5113240" y="3251947"/>
              <a:ext cx="337680" cy="363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…</a:t>
              </a:r>
              <a:endParaRPr lang="en-US" sz="1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Rectangle 107_ 6">
              <a:extLst>
                <a:ext uri="{FF2B5EF4-FFF2-40B4-BE49-F238E27FC236}">
                  <a16:creationId xmlns:a16="http://schemas.microsoft.com/office/drawing/2014/main" id="{C2ABABAD-C1FD-3B96-78F2-D56EE6B96180}"/>
                </a:ext>
              </a:extLst>
            </p:cNvPr>
            <p:cNvSpPr/>
            <p:nvPr/>
          </p:nvSpPr>
          <p:spPr>
            <a:xfrm rot="16200000">
              <a:off x="2436004" y="3136952"/>
              <a:ext cx="1255513" cy="644877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t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GB" sz="18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Abstraction</a:t>
              </a:r>
            </a:p>
            <a:p>
              <a:pPr algn="ctr">
                <a:lnSpc>
                  <a:spcPct val="100000"/>
                </a:lnSpc>
              </a:pPr>
              <a:r>
                <a:rPr lang="en-GB" spc="-1" dirty="0">
                  <a:solidFill>
                    <a:srgbClr val="000000"/>
                  </a:solidFill>
                  <a:latin typeface="Calibri"/>
                  <a:ea typeface="DejaVu Sans"/>
                </a:rPr>
                <a:t>L</a:t>
              </a:r>
              <a:r>
                <a:rPr lang="en-GB" sz="1800" b="0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ayer</a:t>
              </a:r>
              <a:endParaRPr lang="en-US" sz="1800" b="0" strike="noStrike" spc="-1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D575E1D-BCDB-D761-0031-30F58CFDADDE}"/>
                </a:ext>
              </a:extLst>
            </p:cNvPr>
            <p:cNvGrpSpPr/>
            <p:nvPr/>
          </p:nvGrpSpPr>
          <p:grpSpPr>
            <a:xfrm>
              <a:off x="3424840" y="2560387"/>
              <a:ext cx="3755880" cy="251640"/>
              <a:chOff x="2928960" y="3312000"/>
              <a:chExt cx="3755880" cy="251640"/>
            </a:xfrm>
            <a:solidFill>
              <a:srgbClr val="C00000"/>
            </a:solidFill>
          </p:grpSpPr>
          <p:sp>
            <p:nvSpPr>
              <p:cNvPr id="56" name="Rectangle 151_0">
                <a:extLst>
                  <a:ext uri="{FF2B5EF4-FFF2-40B4-BE49-F238E27FC236}">
                    <a16:creationId xmlns:a16="http://schemas.microsoft.com/office/drawing/2014/main" id="{7E9DA603-8F8F-0EB6-9AC4-24BF83D3B771}"/>
                  </a:ext>
                </a:extLst>
              </p:cNvPr>
              <p:cNvSpPr/>
              <p:nvPr/>
            </p:nvSpPr>
            <p:spPr>
              <a:xfrm>
                <a:off x="2928960" y="3312000"/>
                <a:ext cx="3755880" cy="251640"/>
              </a:xfrm>
              <a:prstGeom prst="rect">
                <a:avLst/>
              </a:prstGeom>
              <a:ln/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lIns="90000" tIns="45000" rIns="90000" bIns="45000" anchor="ctr">
                <a:no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US" sz="1800" b="1" strike="noStrike" spc="-1" dirty="0">
                    <a:solidFill>
                      <a:srgbClr val="FFFFFF"/>
                    </a:solidFill>
                    <a:latin typeface="Calibri"/>
                    <a:ea typeface="DejaVu Sans"/>
                  </a:rPr>
                  <a:t>Resource Broker</a:t>
                </a:r>
                <a:endParaRPr lang="en-US" sz="1800" b="0" strike="noStrike" spc="-1" dirty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sp>
          <p:nvSpPr>
            <p:cNvPr id="32" name="Elbow Connector 34_ 6">
              <a:extLst>
                <a:ext uri="{FF2B5EF4-FFF2-40B4-BE49-F238E27FC236}">
                  <a16:creationId xmlns:a16="http://schemas.microsoft.com/office/drawing/2014/main" id="{A01969FD-349C-7AF4-BB88-3298AB8A532B}"/>
                </a:ext>
              </a:extLst>
            </p:cNvPr>
            <p:cNvSpPr/>
            <p:nvPr/>
          </p:nvSpPr>
          <p:spPr>
            <a:xfrm rot="5400000" flipH="1" flipV="1">
              <a:off x="6276760" y="4185427"/>
              <a:ext cx="196920" cy="360"/>
            </a:xfrm>
            <a:prstGeom prst="bentConnector3">
              <a:avLst>
                <a:gd name="adj1" fmla="val 70325"/>
              </a:avLst>
            </a:prstGeom>
            <a:noFill/>
            <a:ln w="6480">
              <a:solidFill>
                <a:srgbClr val="000000"/>
              </a:solidFill>
              <a:miter/>
              <a:headEnd type="triangle" w="med" len="med"/>
              <a:tailEnd type="triangl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-43920" rIns="90000" bIns="-4392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en-US" sz="1800" b="0" strike="noStrike" spc="-1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p:cxnSp>
          <p:nvCxnSpPr>
            <p:cNvPr id="33" name="Connector: Elbow 32">
              <a:extLst>
                <a:ext uri="{FF2B5EF4-FFF2-40B4-BE49-F238E27FC236}">
                  <a16:creationId xmlns:a16="http://schemas.microsoft.com/office/drawing/2014/main" id="{6CA807B6-05C0-6722-9A35-3F8A74D8B679}"/>
                </a:ext>
              </a:extLst>
            </p:cNvPr>
            <p:cNvCxnSpPr>
              <a:cxnSpLocks/>
            </p:cNvCxnSpPr>
            <p:nvPr/>
          </p:nvCxnSpPr>
          <p:spPr>
            <a:xfrm>
              <a:off x="4166950" y="1673902"/>
              <a:ext cx="398370" cy="63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002060"/>
              </a:solidFill>
              <a:miter/>
              <a:headEnd type="none" w="med" len="med"/>
              <a:tailEnd type="triangle" w="med" len="med"/>
            </a:ln>
          </p:spPr>
        </p:cxn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7456400-098F-ACC6-742E-4101ADCFE74D}"/>
                </a:ext>
              </a:extLst>
            </p:cNvPr>
            <p:cNvGrpSpPr/>
            <p:nvPr/>
          </p:nvGrpSpPr>
          <p:grpSpPr>
            <a:xfrm>
              <a:off x="5201187" y="1322065"/>
              <a:ext cx="1733940" cy="1236600"/>
              <a:chOff x="5113240" y="1285087"/>
              <a:chExt cx="1733940" cy="1236600"/>
            </a:xfrm>
          </p:grpSpPr>
          <p:sp>
            <p:nvSpPr>
              <p:cNvPr id="48" name="Straight Arrow Connector 184_ 7">
                <a:extLst>
                  <a:ext uri="{FF2B5EF4-FFF2-40B4-BE49-F238E27FC236}">
                    <a16:creationId xmlns:a16="http://schemas.microsoft.com/office/drawing/2014/main" id="{D0F987A2-BDFB-A951-C7CE-C04FE982BC58}"/>
                  </a:ext>
                </a:extLst>
              </p:cNvPr>
              <p:cNvSpPr/>
              <p:nvPr/>
            </p:nvSpPr>
            <p:spPr>
              <a:xfrm flipH="1">
                <a:off x="5630920" y="1975207"/>
                <a:ext cx="360" cy="546480"/>
              </a:xfrm>
              <a:prstGeom prst="straightConnector1">
                <a:avLst/>
              </a:prstGeom>
              <a:noFill/>
              <a:ln w="6480">
                <a:solidFill>
                  <a:srgbClr val="000000"/>
                </a:solidFill>
                <a:miter/>
                <a:tailEnd type="triangl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en-US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49" name="Straight Arrow Connector 186_ 3">
                <a:extLst>
                  <a:ext uri="{FF2B5EF4-FFF2-40B4-BE49-F238E27FC236}">
                    <a16:creationId xmlns:a16="http://schemas.microsoft.com/office/drawing/2014/main" id="{B3AF2FB7-BE50-DD5F-22F6-2B50FD2513DF}"/>
                  </a:ext>
                </a:extLst>
              </p:cNvPr>
              <p:cNvSpPr/>
              <p:nvPr/>
            </p:nvSpPr>
            <p:spPr>
              <a:xfrm>
                <a:off x="6245080" y="1975207"/>
                <a:ext cx="360" cy="546480"/>
              </a:xfrm>
              <a:prstGeom prst="straightConnector1">
                <a:avLst/>
              </a:prstGeom>
              <a:noFill/>
              <a:ln w="6480">
                <a:solidFill>
                  <a:srgbClr val="000000"/>
                </a:solidFill>
                <a:miter/>
                <a:headEnd type="triangl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en-US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50" name="Rectangle 3_ 1">
                <a:extLst>
                  <a:ext uri="{FF2B5EF4-FFF2-40B4-BE49-F238E27FC236}">
                    <a16:creationId xmlns:a16="http://schemas.microsoft.com/office/drawing/2014/main" id="{5A48822C-DA47-3493-7E55-A442438AA192}"/>
                  </a:ext>
                </a:extLst>
              </p:cNvPr>
              <p:cNvSpPr/>
              <p:nvPr/>
            </p:nvSpPr>
            <p:spPr>
              <a:xfrm>
                <a:off x="5184160" y="1285087"/>
                <a:ext cx="1549440" cy="864360"/>
              </a:xfrm>
              <a:prstGeom prst="rect">
                <a:avLst/>
              </a:prstGeom>
              <a:ln/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en-US" sz="1800" b="0" strike="noStrike" spc="-1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51" name="Rectangle 3_ 3">
                <a:extLst>
                  <a:ext uri="{FF2B5EF4-FFF2-40B4-BE49-F238E27FC236}">
                    <a16:creationId xmlns:a16="http://schemas.microsoft.com/office/drawing/2014/main" id="{09AA3E23-4460-5C3B-861D-E1421A33DD5D}"/>
                  </a:ext>
                </a:extLst>
              </p:cNvPr>
              <p:cNvSpPr/>
              <p:nvPr/>
            </p:nvSpPr>
            <p:spPr>
              <a:xfrm>
                <a:off x="5113240" y="1363207"/>
                <a:ext cx="1549440" cy="864360"/>
              </a:xfrm>
              <a:prstGeom prst="rect">
                <a:avLst/>
              </a:prstGeom>
              <a:ln/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lIns="90000" tIns="45000" rIns="90000" bIns="45000" anchor="ctr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en-US" sz="1800" b="0" strike="noStrike" spc="-1" dirty="0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p:sp>
            <p:nvSpPr>
              <p:cNvPr id="52" name="Rectangle 23_ 3">
                <a:extLst>
                  <a:ext uri="{FF2B5EF4-FFF2-40B4-BE49-F238E27FC236}">
                    <a16:creationId xmlns:a16="http://schemas.microsoft.com/office/drawing/2014/main" id="{34865EE3-8859-078C-A392-CFE0DABC7614}"/>
                  </a:ext>
                </a:extLst>
              </p:cNvPr>
              <p:cNvSpPr/>
              <p:nvPr/>
            </p:nvSpPr>
            <p:spPr>
              <a:xfrm>
                <a:off x="5123597" y="1600342"/>
                <a:ext cx="1460360" cy="367878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square" lIns="90000" tIns="45000" rIns="90000" bIns="45000" anchor="t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US" b="1" spc="-1" dirty="0">
                    <a:solidFill>
                      <a:schemeClr val="bg1"/>
                    </a:solidFill>
                    <a:latin typeface="Calibri"/>
                  </a:rPr>
                  <a:t>DU-U</a:t>
                </a:r>
                <a:endParaRPr lang="en-US" sz="1800" b="1" strike="noStrike" spc="-1" dirty="0">
                  <a:solidFill>
                    <a:schemeClr val="bg1"/>
                  </a:solidFill>
                  <a:latin typeface="Arial"/>
                </a:endParaRPr>
              </a:p>
            </p:txBody>
          </p:sp>
          <p:sp>
            <p:nvSpPr>
              <p:cNvPr id="53" name="Rectangle 164_ 3">
                <a:extLst>
                  <a:ext uri="{FF2B5EF4-FFF2-40B4-BE49-F238E27FC236}">
                    <a16:creationId xmlns:a16="http://schemas.microsoft.com/office/drawing/2014/main" id="{F9FCB904-50EE-D155-BF87-B44A843297E2}"/>
                  </a:ext>
                </a:extLst>
              </p:cNvPr>
              <p:cNvSpPr/>
              <p:nvPr/>
            </p:nvSpPr>
            <p:spPr>
              <a:xfrm>
                <a:off x="5387200" y="2270047"/>
                <a:ext cx="529200" cy="153360"/>
              </a:xfrm>
              <a:prstGeom prst="rect">
                <a:avLst/>
              </a:prstGeom>
              <a:solidFill>
                <a:srgbClr val="00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GB" sz="1000" b="0" strike="noStrike" spc="-1" dirty="0">
                    <a:solidFill>
                      <a:srgbClr val="FFFFFF"/>
                    </a:solidFill>
                    <a:latin typeface="Calibri"/>
                    <a:ea typeface="DejaVu Sans"/>
                  </a:rPr>
                  <a:t>request</a:t>
                </a:r>
                <a:endParaRPr lang="en-US" sz="1000" b="0" strike="noStrike" spc="-1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54" name="Rectangle 169_ 5">
                <a:extLst>
                  <a:ext uri="{FF2B5EF4-FFF2-40B4-BE49-F238E27FC236}">
                    <a16:creationId xmlns:a16="http://schemas.microsoft.com/office/drawing/2014/main" id="{6A6C128F-031E-6D0F-9AC2-FA534FCB1D31}"/>
                  </a:ext>
                </a:extLst>
              </p:cNvPr>
              <p:cNvSpPr/>
              <p:nvPr/>
            </p:nvSpPr>
            <p:spPr>
              <a:xfrm>
                <a:off x="5981560" y="2270047"/>
                <a:ext cx="529200" cy="153360"/>
              </a:xfrm>
              <a:prstGeom prst="rect">
                <a:avLst/>
              </a:prstGeom>
              <a:solidFill>
                <a:srgbClr val="000000"/>
              </a:solidFill>
              <a:ln w="126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GB" sz="1000" b="0" strike="noStrike" spc="-1">
                    <a:solidFill>
                      <a:srgbClr val="FFFFFF"/>
                    </a:solidFill>
                    <a:latin typeface="Calibri"/>
                    <a:ea typeface="DejaVu Sans"/>
                  </a:rPr>
                  <a:t>response</a:t>
                </a:r>
                <a:endParaRPr lang="en-US" sz="1000" b="0" strike="noStrike" spc="-1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55" name="Rectangle 92_ 1">
                <a:extLst>
                  <a:ext uri="{FF2B5EF4-FFF2-40B4-BE49-F238E27FC236}">
                    <a16:creationId xmlns:a16="http://schemas.microsoft.com/office/drawing/2014/main" id="{4610FC6B-7E70-A47A-FC74-127506AFF256}"/>
                  </a:ext>
                </a:extLst>
              </p:cNvPr>
              <p:cNvSpPr/>
              <p:nvPr/>
            </p:nvSpPr>
            <p:spPr>
              <a:xfrm rot="18783600">
                <a:off x="6496360" y="1977727"/>
                <a:ext cx="337680" cy="363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90000" tIns="45000" rIns="90000" bIns="45000" anchor="t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en-GB" sz="1800" b="0" strike="noStrike" spc="-1">
                    <a:solidFill>
                      <a:srgbClr val="000000"/>
                    </a:solidFill>
                    <a:latin typeface="Calibri"/>
                    <a:ea typeface="DejaVu Sans"/>
                  </a:rPr>
                  <a:t>…</a:t>
                </a:r>
                <a:endParaRPr lang="en-US" sz="1800" b="0" strike="noStrike" spc="-1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52C1294-94F0-FA22-D649-1A371C4FC1F7}"/>
                </a:ext>
              </a:extLst>
            </p:cNvPr>
            <p:cNvSpPr/>
            <p:nvPr/>
          </p:nvSpPr>
          <p:spPr>
            <a:xfrm>
              <a:off x="3411310" y="1364197"/>
              <a:ext cx="755640" cy="935640"/>
            </a:xfrm>
            <a:prstGeom prst="rect">
              <a:avLst/>
            </a:prstGeom>
            <a:ln/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800" b="1" strike="noStrike" spc="-1" dirty="0">
                  <a:solidFill>
                    <a:srgbClr val="FFFFFF"/>
                  </a:solidFill>
                  <a:latin typeface="Calibri"/>
                  <a:ea typeface="DejaVu Sans"/>
                </a:rPr>
                <a:t>DU-C</a:t>
              </a:r>
              <a:endParaRPr lang="en-US" sz="1800" b="0" strike="noStrike" spc="-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DA2A91C-251F-3D6C-60F3-7489912EF67A}"/>
                </a:ext>
              </a:extLst>
            </p:cNvPr>
            <p:cNvSpPr/>
            <p:nvPr/>
          </p:nvSpPr>
          <p:spPr>
            <a:xfrm>
              <a:off x="4106617" y="1465516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002060"/>
                  </a:solidFill>
                  <a:latin typeface="Calibri"/>
                </a:rPr>
                <a:t>CCL-P</a:t>
              </a:r>
              <a:endParaRPr lang="en-US" sz="1050" b="0" strike="noStrike" spc="-1" dirty="0">
                <a:solidFill>
                  <a:srgbClr val="002060"/>
                </a:solidFill>
                <a:latin typeface="Arial"/>
              </a:endParaRPr>
            </a:p>
          </p:txBody>
        </p: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B4E4B531-DA71-281D-27D8-7C0C92E3334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447455" y="2428381"/>
              <a:ext cx="276441" cy="966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002060"/>
              </a:solidFill>
              <a:miter/>
              <a:headEnd type="none" w="med" len="med"/>
              <a:tailEnd type="triangle" w="med" len="med"/>
            </a:ln>
          </p:spPr>
        </p:cxn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BDB433CA-A075-1B0E-28DC-13FEB1D0B65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881525" y="2420270"/>
              <a:ext cx="276441" cy="966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C00000"/>
              </a:solidFill>
              <a:miter/>
              <a:headEnd type="triangle" w="med" len="med"/>
              <a:tailEnd type="none" w="med" len="med"/>
            </a:ln>
          </p:spPr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C4672A0-E0DA-DF31-8867-D7DC1D85FA37}"/>
                </a:ext>
              </a:extLst>
            </p:cNvPr>
            <p:cNvSpPr/>
            <p:nvPr/>
          </p:nvSpPr>
          <p:spPr>
            <a:xfrm>
              <a:off x="3145990" y="2302156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002060"/>
                  </a:solidFill>
                  <a:latin typeface="Calibri"/>
                </a:rPr>
                <a:t>CCL-P</a:t>
              </a:r>
              <a:endParaRPr lang="en-US" sz="1050" b="0" strike="noStrike" spc="-1" dirty="0">
                <a:solidFill>
                  <a:srgbClr val="002060"/>
                </a:solidFill>
                <a:latin typeface="Arial"/>
              </a:endParaRPr>
            </a:p>
          </p:txBody>
        </p:sp>
        <p:cxnSp>
          <p:nvCxnSpPr>
            <p:cNvPr id="40" name="Connector: Elbow 39">
              <a:extLst>
                <a:ext uri="{FF2B5EF4-FFF2-40B4-BE49-F238E27FC236}">
                  <a16:creationId xmlns:a16="http://schemas.microsoft.com/office/drawing/2014/main" id="{48C891CE-DFFE-61A5-734A-6D77A1E90C8D}"/>
                </a:ext>
              </a:extLst>
            </p:cNvPr>
            <p:cNvCxnSpPr>
              <a:cxnSpLocks/>
            </p:cNvCxnSpPr>
            <p:nvPr/>
          </p:nvCxnSpPr>
          <p:spPr>
            <a:xfrm>
              <a:off x="4171238" y="2048272"/>
              <a:ext cx="398370" cy="63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C00000"/>
              </a:solidFill>
              <a:miter/>
              <a:headEnd type="triangle" w="med" len="med"/>
              <a:tailEnd type="none" w="med" len="med"/>
            </a:ln>
          </p:spPr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AD99FD6-D0E5-D9A9-26DB-0ABFEE54DF03}"/>
                </a:ext>
              </a:extLst>
            </p:cNvPr>
            <p:cNvSpPr/>
            <p:nvPr/>
          </p:nvSpPr>
          <p:spPr>
            <a:xfrm>
              <a:off x="4123497" y="1829296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C00000"/>
                  </a:solidFill>
                  <a:latin typeface="Calibri"/>
                </a:rPr>
                <a:t>CCL-S</a:t>
              </a:r>
              <a:endParaRPr lang="en-US" sz="1050" b="0" strike="noStrike" spc="-1" dirty="0">
                <a:solidFill>
                  <a:srgbClr val="C00000"/>
                </a:solidFill>
                <a:latin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C5F0CA7-419F-060E-6F3A-0C177222A9A9}"/>
                </a:ext>
              </a:extLst>
            </p:cNvPr>
            <p:cNvSpPr/>
            <p:nvPr/>
          </p:nvSpPr>
          <p:spPr>
            <a:xfrm>
              <a:off x="3979897" y="2290750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C00000"/>
                  </a:solidFill>
                  <a:latin typeface="Calibri"/>
                </a:rPr>
                <a:t>CCL-S</a:t>
              </a:r>
              <a:endParaRPr lang="en-US" sz="1050" b="0" strike="noStrike" spc="-1" dirty="0">
                <a:solidFill>
                  <a:srgbClr val="C00000"/>
                </a:solidFill>
                <a:latin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F2B849F-2FA3-6411-07A1-C523B071D1AC}"/>
                </a:ext>
              </a:extLst>
            </p:cNvPr>
            <p:cNvSpPr/>
            <p:nvPr/>
          </p:nvSpPr>
          <p:spPr>
            <a:xfrm rot="16200000">
              <a:off x="4201482" y="1729688"/>
              <a:ext cx="935639" cy="20410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GSBA</a:t>
              </a:r>
            </a:p>
          </p:txBody>
        </p: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6FA589F1-3D81-2F95-CEB8-571040EB0945}"/>
                </a:ext>
              </a:extLst>
            </p:cNvPr>
            <p:cNvCxnSpPr>
              <a:cxnSpLocks/>
            </p:cNvCxnSpPr>
            <p:nvPr/>
          </p:nvCxnSpPr>
          <p:spPr>
            <a:xfrm>
              <a:off x="4788326" y="1673551"/>
              <a:ext cx="398370" cy="63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002060"/>
              </a:solidFill>
              <a:miter/>
              <a:headEnd type="none" w="med" len="med"/>
              <a:tailEnd type="triangle" w="med" len="med"/>
            </a:ln>
          </p:spPr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943C6C0-F174-2072-5741-E15F3B06F883}"/>
                </a:ext>
              </a:extLst>
            </p:cNvPr>
            <p:cNvSpPr/>
            <p:nvPr/>
          </p:nvSpPr>
          <p:spPr>
            <a:xfrm>
              <a:off x="4727993" y="1465165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002060"/>
                  </a:solidFill>
                  <a:latin typeface="Calibri"/>
                </a:rPr>
                <a:t>CCL-P</a:t>
              </a:r>
              <a:endParaRPr lang="en-US" sz="1050" b="0" strike="noStrike" spc="-1" dirty="0">
                <a:solidFill>
                  <a:srgbClr val="002060"/>
                </a:solidFill>
                <a:latin typeface="Arial"/>
              </a:endParaRPr>
            </a:p>
          </p:txBody>
        </p: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F5C3DA88-56F6-F58C-6AC7-46CA44172340}"/>
                </a:ext>
              </a:extLst>
            </p:cNvPr>
            <p:cNvCxnSpPr>
              <a:cxnSpLocks/>
            </p:cNvCxnSpPr>
            <p:nvPr/>
          </p:nvCxnSpPr>
          <p:spPr>
            <a:xfrm>
              <a:off x="4792614" y="2047921"/>
              <a:ext cx="398370" cy="630"/>
            </a:xfrm>
            <a:prstGeom prst="bentConnector3">
              <a:avLst>
                <a:gd name="adj1" fmla="val 50000"/>
              </a:avLst>
            </a:prstGeom>
            <a:ln w="19080">
              <a:solidFill>
                <a:srgbClr val="C00000"/>
              </a:solidFill>
              <a:miter/>
              <a:headEnd type="triangle" w="med" len="med"/>
              <a:tailEnd type="none" w="med" len="med"/>
            </a:ln>
          </p:spPr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ACF280C-85BC-7D29-7410-FB9AC30C0689}"/>
                </a:ext>
              </a:extLst>
            </p:cNvPr>
            <p:cNvSpPr/>
            <p:nvPr/>
          </p:nvSpPr>
          <p:spPr>
            <a:xfrm>
              <a:off x="4744873" y="1828945"/>
              <a:ext cx="509103" cy="2228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r>
                <a:rPr lang="en-150" sz="1050" b="0" strike="noStrike" spc="-1" dirty="0">
                  <a:solidFill>
                    <a:srgbClr val="C00000"/>
                  </a:solidFill>
                  <a:latin typeface="Calibri"/>
                </a:rPr>
                <a:t>CCL-S</a:t>
              </a:r>
              <a:endParaRPr lang="en-US" sz="1050" b="0" strike="noStrike" spc="-1" dirty="0">
                <a:solidFill>
                  <a:srgbClr val="C00000"/>
                </a:solidFill>
                <a:latin typeface="Arial"/>
              </a:endParaRPr>
            </a:p>
          </p:txBody>
        </p:sp>
      </p:grpSp>
      <p:pic>
        <p:nvPicPr>
          <p:cNvPr id="57" name="Picture 5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8437AAF-3739-C351-5BC1-4515862AE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748" y="2866863"/>
            <a:ext cx="2116341" cy="11883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88636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BA641-A794-E951-3102-2A485BC10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Case: Integration of NDT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40C59-C8AE-4921-DC07-1E261E0D3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161312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 task offloading strategies implemented through the CCL require hardware abstraction to efficiently exploit resource pooling at the edge</a:t>
            </a:r>
          </a:p>
          <a:p>
            <a:r>
              <a:rPr lang="en-US" dirty="0"/>
              <a:t>Different </a:t>
            </a:r>
            <a:r>
              <a:rPr lang="en-US" dirty="0" err="1"/>
              <a:t>Computiong</a:t>
            </a:r>
            <a:r>
              <a:rPr lang="en-US" dirty="0"/>
              <a:t> Platform (x86 CPUs, ARM CPUs, GPUs, Quantum Computing Platform) require a common layer for basic wireless operation, decoupled from the actual execution platforms.</a:t>
            </a:r>
          </a:p>
          <a:p>
            <a:pPr lvl="1"/>
            <a:r>
              <a:rPr lang="en-US" dirty="0"/>
              <a:t>To train the AI/ML algorithm that empower the Use Case, the usage of Network Digital Twins of the specific Computing Platform</a:t>
            </a:r>
          </a:p>
          <a:p>
            <a:pPr lvl="1"/>
            <a:r>
              <a:rPr lang="en-US" dirty="0"/>
              <a:t>The management system can deal with this aspects, triggering online training requirements or re-training of the solutions</a:t>
            </a:r>
          </a:p>
          <a:p>
            <a:endParaRPr lang="en-US" dirty="0"/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A9C68738-6E50-3C1B-38B8-BE2781961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949" y="2445540"/>
            <a:ext cx="5542637" cy="269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40913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>
                <a:ea typeface="Calibri"/>
                <a:cs typeface="Calibri"/>
              </a:rPr>
              <a:t>To evaluate the feasibility for the introduction of a SBA to all domains in the network for 6G Release 20.</a:t>
            </a:r>
          </a:p>
          <a:p>
            <a:r>
              <a:rPr lang="en-US" altLang="en-US" dirty="0">
                <a:ea typeface="Calibri"/>
                <a:cs typeface="Calibri"/>
              </a:rPr>
              <a:t>To evaluate the extension of specific Network Functions towards these extended functionality enabled by the GSBA</a:t>
            </a:r>
          </a:p>
          <a:p>
            <a:r>
              <a:rPr lang="en-US" altLang="en-US" dirty="0">
                <a:ea typeface="Calibri"/>
                <a:cs typeface="Calibri"/>
              </a:rPr>
              <a:t>To evaluate the feasibility for introduction of a CCL layer for the abstraction of different computing capabilities over the cloud continuum.</a:t>
            </a:r>
          </a:p>
          <a:p>
            <a:r>
              <a:rPr lang="en-US" altLang="en-US" dirty="0">
                <a:ea typeface="Calibri"/>
                <a:cs typeface="Calibri"/>
              </a:rPr>
              <a:t>To evaluate the feasibility of the coupling of NDT at the NF and Network Resource level</a:t>
            </a:r>
          </a:p>
          <a:p>
            <a:r>
              <a:rPr lang="en-US" altLang="en-US" dirty="0">
                <a:ea typeface="Calibri"/>
                <a:cs typeface="Calibri"/>
              </a:rPr>
              <a:t>To evaluate the feasibility of extending the exposure capabilities of the network through the integration of a Zero Trust Layer and the enforcement of a Global Operator Model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9ABAA-8682-FA3D-92E2-4A021CDAB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Calibri Light"/>
                <a:cs typeface="Calibri Light"/>
              </a:rPr>
              <a:t>References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C204F-1A2C-B758-E4B7-4A70F0A92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a typeface="Calibri"/>
                <a:cs typeface="Calibri"/>
              </a:rPr>
              <a:t>ORIGAMI Project. Deliverable D2.1: Initial report on requirements and definition of KVIs and KPIs (Final). </a:t>
            </a:r>
            <a:r>
              <a:rPr lang="en-US" dirty="0" err="1">
                <a:ea typeface="Calibri"/>
                <a:cs typeface="Calibri"/>
              </a:rPr>
              <a:t>Zenodo</a:t>
            </a:r>
            <a:r>
              <a:rPr lang="en-US" dirty="0">
                <a:ea typeface="Calibri"/>
                <a:cs typeface="Calibri"/>
              </a:rPr>
              <a:t>. </a:t>
            </a:r>
            <a:r>
              <a:rPr lang="en-US" dirty="0">
                <a:ea typeface="Calibri"/>
                <a:cs typeface="Calibri"/>
                <a:hlinkClick r:id="rId2"/>
              </a:rPr>
              <a:t>https://doi.org/10.5281/zenodo.12580929</a:t>
            </a:r>
            <a:endParaRPr lang="en-US" dirty="0">
              <a:ea typeface="Calibri"/>
              <a:cs typeface="Calibri"/>
            </a:endParaRPr>
          </a:p>
          <a:p>
            <a:r>
              <a:rPr lang="en-US" dirty="0">
                <a:ea typeface="Calibri"/>
                <a:cs typeface="Calibri"/>
              </a:rPr>
              <a:t>L. E. </a:t>
            </a:r>
            <a:r>
              <a:rPr lang="en-US" dirty="0" err="1">
                <a:ea typeface="Calibri"/>
                <a:cs typeface="Calibri"/>
              </a:rPr>
              <a:t>Chatzieleftheriou</a:t>
            </a:r>
            <a:r>
              <a:rPr lang="en-US" dirty="0">
                <a:ea typeface="Calibri"/>
                <a:cs typeface="Calibri"/>
              </a:rPr>
              <a:t> et al., "Towards 6G: Architectural Innovations and Challenges in the ORIGAMI Framework," 2024 Joint European Conference on Networks and Communications &amp; 6G Summit (</a:t>
            </a:r>
            <a:r>
              <a:rPr lang="en-US" dirty="0" err="1">
                <a:ea typeface="Calibri"/>
                <a:cs typeface="Calibri"/>
              </a:rPr>
              <a:t>EuCNC</a:t>
            </a:r>
            <a:r>
              <a:rPr lang="en-US" dirty="0">
                <a:ea typeface="Calibri"/>
                <a:cs typeface="Calibri"/>
              </a:rPr>
              <a:t>/6G Summit), Antwerp, Belgium, 2024, pp. 1139-1144, </a:t>
            </a:r>
            <a:r>
              <a:rPr lang="en-US" dirty="0" err="1">
                <a:ea typeface="Calibri"/>
                <a:cs typeface="Calibri"/>
              </a:rPr>
              <a:t>doi</a:t>
            </a:r>
            <a:r>
              <a:rPr lang="en-US" dirty="0">
                <a:ea typeface="Calibri"/>
                <a:cs typeface="Calibri"/>
              </a:rPr>
              <a:t>: 10.1109/</a:t>
            </a:r>
            <a:r>
              <a:rPr lang="en-US" dirty="0" err="1">
                <a:ea typeface="Calibri"/>
                <a:cs typeface="Calibri"/>
              </a:rPr>
              <a:t>EuCNC</a:t>
            </a:r>
            <a:r>
              <a:rPr lang="en-US" dirty="0">
                <a:ea typeface="Calibri"/>
                <a:cs typeface="Calibri"/>
              </a:rPr>
              <a:t>/6GSummit60053.2024.10597105. </a:t>
            </a:r>
          </a:p>
          <a:p>
            <a:r>
              <a:rPr lang="en-US" dirty="0">
                <a:ea typeface="Calibri"/>
                <a:cs typeface="Calibri"/>
              </a:rPr>
              <a:t>Viktoria </a:t>
            </a:r>
            <a:r>
              <a:rPr lang="en-US" dirty="0" err="1">
                <a:ea typeface="Calibri"/>
                <a:cs typeface="Calibri"/>
              </a:rPr>
              <a:t>Vomhoff</a:t>
            </a:r>
            <a:r>
              <a:rPr lang="en-US" dirty="0">
                <a:ea typeface="Calibri"/>
                <a:cs typeface="Calibri"/>
              </a:rPr>
              <a:t> et al. Challenges and Opportunities for Global Cellular Connectivity https://doi.org/10.48550/arXiv.2411.19706</a:t>
            </a:r>
          </a:p>
          <a:p>
            <a:r>
              <a:rPr lang="en-US" dirty="0">
                <a:ea typeface="Calibri"/>
                <a:cs typeface="Calibri"/>
              </a:rPr>
              <a:t>S. </a:t>
            </a:r>
            <a:r>
              <a:rPr lang="en-US" dirty="0" err="1">
                <a:ea typeface="Calibri"/>
                <a:cs typeface="Calibri"/>
              </a:rPr>
              <a:t>Geißler</a:t>
            </a:r>
            <a:r>
              <a:rPr lang="en-US" dirty="0">
                <a:ea typeface="Calibri"/>
                <a:cs typeface="Calibri"/>
              </a:rPr>
              <a:t> et al., "Untangling IoT Global Connectivity: The Importance of Mobile Signaling Traffic," in IEEE Transactions on Network and Service Management, vol. 21, no. 4, pp. 4435-4449, Aug. 2024, </a:t>
            </a:r>
            <a:r>
              <a:rPr lang="en-US" dirty="0" err="1">
                <a:ea typeface="Calibri"/>
                <a:cs typeface="Calibri"/>
              </a:rPr>
              <a:t>doi</a:t>
            </a:r>
            <a:r>
              <a:rPr lang="en-US" dirty="0">
                <a:ea typeface="Calibri"/>
                <a:cs typeface="Calibri"/>
              </a:rPr>
              <a:t>: 10.1109/TNSM.2024.3414975.</a:t>
            </a:r>
          </a:p>
          <a:p>
            <a:r>
              <a:rPr lang="en-US" dirty="0">
                <a:ea typeface="Calibri"/>
                <a:cs typeface="Calibri"/>
              </a:rPr>
              <a:t>N. Apostolakis, L. E. </a:t>
            </a:r>
            <a:r>
              <a:rPr lang="en-US" dirty="0" err="1">
                <a:ea typeface="Calibri"/>
                <a:cs typeface="Calibri"/>
              </a:rPr>
              <a:t>Chatzieleftheriou</a:t>
            </a:r>
            <a:r>
              <a:rPr lang="en-US" dirty="0">
                <a:ea typeface="Calibri"/>
                <a:cs typeface="Calibri"/>
              </a:rPr>
              <a:t>, D. Bega, M. Gramaglia and A. </a:t>
            </a:r>
            <a:r>
              <a:rPr lang="en-US" dirty="0" err="1">
                <a:ea typeface="Calibri"/>
                <a:cs typeface="Calibri"/>
              </a:rPr>
              <a:t>Banchs</a:t>
            </a:r>
            <a:r>
              <a:rPr lang="en-US" dirty="0">
                <a:ea typeface="Calibri"/>
                <a:cs typeface="Calibri"/>
              </a:rPr>
              <a:t>, "Digital Twins for Next-Generation Mobile Networks: Applications and Solutions," in IEEE Communications Magazine, vol. 61, no. 11, pp. 80-86, November 2023, </a:t>
            </a:r>
            <a:r>
              <a:rPr lang="en-US" dirty="0" err="1">
                <a:ea typeface="Calibri"/>
                <a:cs typeface="Calibri"/>
              </a:rPr>
              <a:t>doi</a:t>
            </a:r>
            <a:r>
              <a:rPr lang="en-US" dirty="0">
                <a:ea typeface="Calibri"/>
                <a:cs typeface="Calibri"/>
              </a:rPr>
              <a:t>: 10.1109/MCOM.001.2200854.</a:t>
            </a:r>
          </a:p>
          <a:p>
            <a:pPr marL="0" indent="0">
              <a:buNone/>
            </a:pP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037033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F2463CE6672E47AA7E0BBBCD9F0981" ma:contentTypeVersion="15" ma:contentTypeDescription="Create a new document." ma:contentTypeScope="" ma:versionID="1de7dfc68a73da25e646be42e8201a1e">
  <xsd:schema xmlns:xsd="http://www.w3.org/2001/XMLSchema" xmlns:xs="http://www.w3.org/2001/XMLSchema" xmlns:p="http://schemas.microsoft.com/office/2006/metadata/properties" xmlns:ns2="7f8c3066-1696-49d0-bf58-92447d253237" xmlns:ns3="bf493750-cc91-4acd-b0f0-a87e8d4b0f3c" targetNamespace="http://schemas.microsoft.com/office/2006/metadata/properties" ma:root="true" ma:fieldsID="d1fa4b849763ad3e44d60e30b010b940" ns2:_="" ns3:_="">
    <xsd:import namespace="7f8c3066-1696-49d0-bf58-92447d253237"/>
    <xsd:import namespace="bf493750-cc91-4acd-b0f0-a87e8d4b0f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8c3066-1696-49d0-bf58-92447d2532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ebd722c-8eea-4fa2-a257-8118360c8e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493750-cc91-4acd-b0f0-a87e8d4b0f3c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943ef95-e82a-47b7-861c-e7df638d5f9f}" ma:internalName="TaxCatchAll" ma:showField="CatchAllData" ma:web="bf493750-cc91-4acd-b0f0-a87e8d4b0f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8c3066-1696-49d0-bf58-92447d253237">
      <Terms xmlns="http://schemas.microsoft.com/office/infopath/2007/PartnerControls"/>
    </lcf76f155ced4ddcb4097134ff3c332f>
    <TaxCatchAll xmlns="bf493750-cc91-4acd-b0f0-a87e8d4b0f3c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7E96E5-C708-45F6-9C4A-476FCE245D87}">
  <ds:schemaRefs>
    <ds:schemaRef ds:uri="7f8c3066-1696-49d0-bf58-92447d253237"/>
    <ds:schemaRef ds:uri="bf493750-cc91-4acd-b0f0-a87e8d4b0f3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bf493750-cc91-4acd-b0f0-a87e8d4b0f3c"/>
    <ds:schemaRef ds:uri="http://purl.org/dc/elements/1.1/"/>
    <ds:schemaRef ds:uri="7f8c3066-1696-49d0-bf58-92447d253237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b6bdfe8-7dce-491c-9c22-6214e23478f3}" enabled="0" method="" siteId="{9b6bdfe8-7dce-491c-9c22-6214e23478f3}" removed="1"/>
  <clbl:label id="{c5b02733-e38d-4a62-8827-4d813c32e77d}" enabled="1" method="Standard" siteId="{257a5598-84de-4579-9756-57f65f08a6c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1017</Words>
  <Application>Microsoft Office PowerPoint</Application>
  <PresentationFormat>Widescreen</PresentationFormat>
  <Paragraphs>116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Vision &amp; priorities for next generation system architecture, core networks and protocols based on activities of HORIZON JU-SNS ORIGAMI research project</vt:lpstr>
      <vt:lpstr>Novel components for the SA</vt:lpstr>
      <vt:lpstr>Content</vt:lpstr>
      <vt:lpstr>The Zero Trust Layer</vt:lpstr>
      <vt:lpstr>ZTL Use Case: Anomaly detection</vt:lpstr>
      <vt:lpstr>Compute Continuum Layer</vt:lpstr>
      <vt:lpstr>Use Case: Integration of NDT </vt:lpstr>
      <vt:lpstr>Proposal</vt:lpstr>
      <vt:lpstr>References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Bizzarri Simone</cp:lastModifiedBy>
  <cp:revision>4</cp:revision>
  <dcterms:created xsi:type="dcterms:W3CDTF">2010-02-05T13:52:04Z</dcterms:created>
  <dcterms:modified xsi:type="dcterms:W3CDTF">2025-02-14T15:52:54Z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0x010100FFF2463CE6672E47AA7E0BBBCD9F0981</vt:lpwstr>
  </property>
  <property fmtid="{D5CDD505-2E9C-101B-9397-08002B2CF9AE}" pid="3" name="MediaServiceImageTags">
    <vt:lpwstr/>
  </property>
  <property fmtid="{D5CDD505-2E9C-101B-9397-08002B2CF9AE}" pid="4" name="ClassificationContentMarkingFooterLocations">
    <vt:lpwstr>Office Theme:3</vt:lpwstr>
  </property>
  <property fmtid="{D5CDD505-2E9C-101B-9397-08002B2CF9AE}" pid="5" name="ClassificationContentMarkingFooterText">
    <vt:lpwstr>FiberCop - Uso Aziendale - Tutti i diritti riservati.</vt:lpwstr>
  </property>
</Properties>
</file>