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8" r:id="rId1"/>
  </p:sldMasterIdLst>
  <p:notesMasterIdLst>
    <p:notesMasterId r:id="rId8"/>
  </p:notesMasterIdLst>
  <p:sldIdLst>
    <p:sldId id="256" r:id="rId2"/>
    <p:sldId id="257" r:id="rId3"/>
    <p:sldId id="261" r:id="rId4"/>
    <p:sldId id="287" r:id="rId5"/>
    <p:sldId id="293" r:id="rId6"/>
    <p:sldId id="299" r:id="rId7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34E"/>
    <a:srgbClr val="7F80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892F58-964E-4D32-9019-060AA72A41A6}" v="2" dt="2025-02-12T19:47:35.866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4A4A4B"/>
      </a:tcTxStyle>
      <a:tcStyle>
        <a:tcBdr>
          <a:left>
            <a:ln w="12700" cap="flat">
              <a:solidFill>
                <a:srgbClr val="4A4A4B"/>
              </a:solidFill>
              <a:prstDash val="solid"/>
              <a:miter lim="400000"/>
            </a:ln>
          </a:left>
          <a:right>
            <a:ln w="12700" cap="flat">
              <a:solidFill>
                <a:srgbClr val="4A4A4B"/>
              </a:solidFill>
              <a:prstDash val="solid"/>
              <a:miter lim="400000"/>
            </a:ln>
          </a:right>
          <a:top>
            <a:ln w="12700" cap="flat">
              <a:solidFill>
                <a:srgbClr val="4A4A4B"/>
              </a:solidFill>
              <a:prstDash val="solid"/>
              <a:miter lim="400000"/>
            </a:ln>
          </a:top>
          <a:bottom>
            <a:ln w="12700" cap="flat">
              <a:solidFill>
                <a:srgbClr val="4A4A4B"/>
              </a:solidFill>
              <a:prstDash val="solid"/>
              <a:miter lim="400000"/>
            </a:ln>
          </a:bottom>
          <a:insideH>
            <a:ln w="12700" cap="flat">
              <a:solidFill>
                <a:srgbClr val="4A4A4B"/>
              </a:solidFill>
              <a:prstDash val="solid"/>
              <a:miter lim="400000"/>
            </a:ln>
          </a:insideH>
          <a:insideV>
            <a:ln w="12700" cap="flat">
              <a:solidFill>
                <a:srgbClr val="4A4A4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9D5CA"/>
          </a:solidFill>
        </a:fill>
      </a:tcStyle>
    </a:band2H>
    <a:firstCol>
      <a:tcTxStyle b="on" i="off">
        <a:font>
          <a:latin typeface="Avenir Next Regular"/>
          <a:ea typeface="Avenir Next Regular"/>
          <a:cs typeface="Avenir Next Regular"/>
        </a:font>
        <a:srgbClr val="4A4A4B"/>
      </a:tcTxStyle>
      <a:tcStyle>
        <a:tcBdr>
          <a:left>
            <a:ln w="12700" cap="flat">
              <a:solidFill>
                <a:srgbClr val="4A4A4B"/>
              </a:solidFill>
              <a:prstDash val="solid"/>
              <a:miter lim="400000"/>
            </a:ln>
          </a:left>
          <a:right>
            <a:ln w="25400" cap="flat">
              <a:solidFill>
                <a:srgbClr val="4A4A4B"/>
              </a:solidFill>
              <a:prstDash val="solid"/>
              <a:miter lim="400000"/>
            </a:ln>
          </a:right>
          <a:top>
            <a:ln w="12700" cap="flat">
              <a:solidFill>
                <a:srgbClr val="4A4A4B"/>
              </a:solidFill>
              <a:prstDash val="solid"/>
              <a:miter lim="400000"/>
            </a:ln>
          </a:top>
          <a:bottom>
            <a:ln w="12700" cap="flat">
              <a:solidFill>
                <a:srgbClr val="4A4A4B"/>
              </a:solidFill>
              <a:prstDash val="solid"/>
              <a:miter lim="400000"/>
            </a:ln>
          </a:bottom>
          <a:insideH>
            <a:ln w="12700" cap="flat">
              <a:solidFill>
                <a:srgbClr val="4A4A4B"/>
              </a:solidFill>
              <a:prstDash val="solid"/>
              <a:miter lim="400000"/>
            </a:ln>
          </a:insideH>
          <a:insideV>
            <a:ln w="12700" cap="flat">
              <a:solidFill>
                <a:srgbClr val="4A4A4B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Regular"/>
          <a:ea typeface="Avenir Next Regular"/>
          <a:cs typeface="Avenir Next Regular"/>
        </a:font>
        <a:srgbClr val="4A4A4B"/>
      </a:tcTxStyle>
      <a:tcStyle>
        <a:tcBdr>
          <a:left>
            <a:ln w="12700" cap="flat">
              <a:solidFill>
                <a:srgbClr val="4A4A4B"/>
              </a:solidFill>
              <a:prstDash val="solid"/>
              <a:miter lim="400000"/>
            </a:ln>
          </a:left>
          <a:right>
            <a:ln w="12700" cap="flat">
              <a:solidFill>
                <a:srgbClr val="4A4A4B"/>
              </a:solidFill>
              <a:prstDash val="solid"/>
              <a:miter lim="400000"/>
            </a:ln>
          </a:right>
          <a:top>
            <a:ln w="25400" cap="flat">
              <a:solidFill>
                <a:srgbClr val="4A4A4B"/>
              </a:solidFill>
              <a:prstDash val="solid"/>
              <a:miter lim="400000"/>
            </a:ln>
          </a:top>
          <a:bottom>
            <a:ln w="12700" cap="flat">
              <a:solidFill>
                <a:srgbClr val="4A4A4B"/>
              </a:solidFill>
              <a:prstDash val="solid"/>
              <a:miter lim="400000"/>
            </a:ln>
          </a:bottom>
          <a:insideH>
            <a:ln w="12700" cap="flat">
              <a:solidFill>
                <a:srgbClr val="4A4A4B"/>
              </a:solidFill>
              <a:prstDash val="solid"/>
              <a:miter lim="400000"/>
            </a:ln>
          </a:insideH>
          <a:insideV>
            <a:ln w="12700" cap="flat">
              <a:solidFill>
                <a:srgbClr val="4A4A4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4A4A4B"/>
      </a:tcTxStyle>
      <a:tcStyle>
        <a:tcBdr>
          <a:left>
            <a:ln w="12700" cap="flat">
              <a:solidFill>
                <a:srgbClr val="4A4A4B"/>
              </a:solidFill>
              <a:prstDash val="solid"/>
              <a:miter lim="400000"/>
            </a:ln>
          </a:left>
          <a:right>
            <a:ln w="12700" cap="flat">
              <a:solidFill>
                <a:srgbClr val="4A4A4B"/>
              </a:solidFill>
              <a:prstDash val="solid"/>
              <a:miter lim="400000"/>
            </a:ln>
          </a:right>
          <a:top>
            <a:ln w="12700" cap="flat">
              <a:solidFill>
                <a:srgbClr val="4A4A4B"/>
              </a:solidFill>
              <a:prstDash val="solid"/>
              <a:miter lim="400000"/>
            </a:ln>
          </a:top>
          <a:bottom>
            <a:ln w="25400" cap="flat">
              <a:solidFill>
                <a:srgbClr val="4A4A4B"/>
              </a:solidFill>
              <a:prstDash val="solid"/>
              <a:miter lim="400000"/>
            </a:ln>
          </a:bottom>
          <a:insideH>
            <a:ln w="12700" cap="flat">
              <a:solidFill>
                <a:srgbClr val="4A4A4B"/>
              </a:solidFill>
              <a:prstDash val="solid"/>
              <a:miter lim="400000"/>
            </a:ln>
          </a:insideH>
          <a:insideV>
            <a:ln w="12700" cap="flat">
              <a:solidFill>
                <a:srgbClr val="4A4A4B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9D5CA"/>
          </a:solidFill>
        </a:fill>
      </a:tcStyle>
    </a:band2H>
    <a:firstCol>
      <a:tcTxStyle b="on" i="off">
        <a:font>
          <a:latin typeface="Avenir Next Regular"/>
          <a:ea typeface="Avenir Next Regular"/>
          <a:cs typeface="Avenir Next Regular"/>
        </a:font>
        <a:srgbClr val="FFFFFF"/>
      </a:tcTxStyle>
      <a:tcStyle>
        <a:tcBdr>
          <a:left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left>
          <a:right>
            <a:ln w="254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0EBE0"/>
              </a:solidFill>
              <a:prstDash val="solid"/>
              <a:miter lim="400000"/>
            </a:ln>
          </a:insideV>
        </a:tcBdr>
        <a:fill>
          <a:solidFill>
            <a:srgbClr val="54BAE0"/>
          </a:solidFill>
        </a:fill>
      </a:tcStyle>
    </a:firstCol>
    <a:lastRow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solidFill>
                <a:srgbClr val="237AB0"/>
              </a:solidFill>
              <a:prstDash val="solid"/>
              <a:miter lim="400000"/>
            </a:ln>
          </a:left>
          <a:right>
            <a:ln w="12700" cap="flat">
              <a:solidFill>
                <a:srgbClr val="237AB0"/>
              </a:solidFill>
              <a:prstDash val="solid"/>
              <a:miter lim="400000"/>
            </a:ln>
          </a:right>
          <a:top>
            <a:ln w="254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rgbClr val="237AB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FFFFFF"/>
      </a:tcTxStyle>
      <a:tcStyle>
        <a:tcBdr>
          <a:left>
            <a:ln w="12700" cap="flat">
              <a:solidFill>
                <a:srgbClr val="F0EBE0"/>
              </a:solidFill>
              <a:prstDash val="solid"/>
              <a:miter lim="400000"/>
            </a:ln>
          </a:left>
          <a:right>
            <a:ln w="12700" cap="flat">
              <a:solidFill>
                <a:srgbClr val="F0EBE0"/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420094"/>
                  <a:satOff val="-1465"/>
                  <a:lumOff val="-1913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rgbClr val="F0EBE0"/>
              </a:solidFill>
              <a:prstDash val="solid"/>
              <a:miter lim="400000"/>
            </a:ln>
          </a:insideH>
          <a:insideV>
            <a:ln w="12700" cap="flat">
              <a:solidFill>
                <a:srgbClr val="F0EBE0"/>
              </a:solidFill>
              <a:prstDash val="solid"/>
              <a:miter lim="400000"/>
            </a:ln>
          </a:insideV>
        </a:tcBdr>
        <a:fill>
          <a:solidFill>
            <a:srgbClr val="54BAE0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F0EBE0"/>
          </a:solidFill>
        </a:fill>
      </a:tcStyle>
    </a:wholeTbl>
    <a:band2H>
      <a:tcTxStyle/>
      <a:tcStyle>
        <a:tcBdr/>
        <a:fill>
          <a:solidFill>
            <a:srgbClr val="D9D5CA"/>
          </a:solidFill>
        </a:fill>
      </a:tcStyle>
    </a:band2H>
    <a:firstCol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C6DFB5"/>
          </a:solidFill>
        </a:fill>
      </a:tcStyle>
    </a:firstCol>
    <a:lastRow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F0EBE0"/>
          </a:solidFill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254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7A79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0EBE0"/>
          </a:solidFill>
        </a:fill>
      </a:tcStyle>
    </a:wholeTbl>
    <a:band2H>
      <a:tcTxStyle/>
      <a:tcStyle>
        <a:tcBdr/>
        <a:fill>
          <a:solidFill>
            <a:srgbClr val="E4E1D8"/>
          </a:solidFill>
        </a:fill>
      </a:tcStyle>
    </a:band2H>
    <a:firstCol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DAD7D3"/>
          </a:solidFill>
        </a:fill>
      </a:tcStyle>
    </a:firstCol>
    <a:lastRow>
      <a:tcTxStyle b="off" i="off">
        <a:font>
          <a:latin typeface="Avenir Next Medium"/>
          <a:ea typeface="Avenir Next Medium"/>
          <a:cs typeface="Avenir Next Medium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0EBE0"/>
          </a:solidFill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34388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FEBE1"/>
          </a:solidFill>
        </a:fill>
      </a:tcStyle>
    </a:wholeTbl>
    <a:band2H>
      <a:tcTxStyle/>
      <a:tcStyle>
        <a:tcBdr/>
        <a:fill>
          <a:solidFill>
            <a:srgbClr val="D9D5CA"/>
          </a:solidFill>
        </a:fill>
      </a:tcStyle>
    </a:band2H>
    <a:firstCol>
      <a:tcTxStyle b="on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D0CCC4"/>
          </a:solidFill>
        </a:fill>
      </a:tcStyle>
    </a:firstCol>
    <a:lastRow>
      <a:tcTxStyle b="on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5413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9D5CA"/>
          </a:solidFill>
        </a:fill>
      </a:tcStyle>
    </a:band2H>
    <a:firstCol>
      <a:tcTxStyle b="on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D0CCC4"/>
          </a:solidFill>
        </a:fill>
      </a:tcStyle>
    </a:firstCol>
    <a:lastRow>
      <a:tcTxStyle b="on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B7B5B1"/>
          </a:solidFill>
        </a:fill>
      </a:tcStyle>
    </a:lastRow>
    <a:firstRow>
      <a:tcTxStyle b="on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B7B5B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861" autoAdjust="0"/>
  </p:normalViewPr>
  <p:slideViewPr>
    <p:cSldViewPr snapToGrid="0">
      <p:cViewPr varScale="1">
        <p:scale>
          <a:sx n="34" d="100"/>
          <a:sy n="34" d="100"/>
        </p:scale>
        <p:origin x="1267" y="8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FAIL AHMAD" userId="a5cc5b5a-7d6f-4e24-8b5d-ba202954562f" providerId="ADAL" clId="{5C892F58-964E-4D32-9019-060AA72A41A6}"/>
    <pc:docChg chg="undo custSel delSld modSld">
      <pc:chgData name="TUFAIL AHMAD" userId="a5cc5b5a-7d6f-4e24-8b5d-ba202954562f" providerId="ADAL" clId="{5C892F58-964E-4D32-9019-060AA72A41A6}" dt="2025-02-13T08:24:31.891" v="647" actId="20577"/>
      <pc:docMkLst>
        <pc:docMk/>
      </pc:docMkLst>
      <pc:sldChg chg="modSp mod">
        <pc:chgData name="TUFAIL AHMAD" userId="a5cc5b5a-7d6f-4e24-8b5d-ba202954562f" providerId="ADAL" clId="{5C892F58-964E-4D32-9019-060AA72A41A6}" dt="2025-02-13T08:24:31.891" v="647" actId="20577"/>
        <pc:sldMkLst>
          <pc:docMk/>
          <pc:sldMk cId="0" sldId="256"/>
        </pc:sldMkLst>
        <pc:spChg chg="mod">
          <ac:chgData name="TUFAIL AHMAD" userId="a5cc5b5a-7d6f-4e24-8b5d-ba202954562f" providerId="ADAL" clId="{5C892F58-964E-4D32-9019-060AA72A41A6}" dt="2025-02-13T08:24:31.891" v="647" actId="20577"/>
          <ac:spMkLst>
            <pc:docMk/>
            <pc:sldMk cId="0" sldId="256"/>
            <ac:spMk id="169" creationId="{00000000-0000-0000-0000-000000000000}"/>
          </ac:spMkLst>
        </pc:spChg>
        <pc:spChg chg="mod">
          <ac:chgData name="TUFAIL AHMAD" userId="a5cc5b5a-7d6f-4e24-8b5d-ba202954562f" providerId="ADAL" clId="{5C892F58-964E-4D32-9019-060AA72A41A6}" dt="2025-02-13T08:19:45.808" v="600" actId="27636"/>
          <ac:spMkLst>
            <pc:docMk/>
            <pc:sldMk cId="0" sldId="256"/>
            <ac:spMk id="170" creationId="{00000000-0000-0000-0000-000000000000}"/>
          </ac:spMkLst>
        </pc:spChg>
      </pc:sldChg>
      <pc:sldChg chg="modSp mod">
        <pc:chgData name="TUFAIL AHMAD" userId="a5cc5b5a-7d6f-4e24-8b5d-ba202954562f" providerId="ADAL" clId="{5C892F58-964E-4D32-9019-060AA72A41A6}" dt="2025-02-13T08:19:55.276" v="602" actId="403"/>
        <pc:sldMkLst>
          <pc:docMk/>
          <pc:sldMk cId="0" sldId="257"/>
        </pc:sldMkLst>
        <pc:spChg chg="mod">
          <ac:chgData name="TUFAIL AHMAD" userId="a5cc5b5a-7d6f-4e24-8b5d-ba202954562f" providerId="ADAL" clId="{5C892F58-964E-4D32-9019-060AA72A41A6}" dt="2025-02-13T08:19:55.276" v="602" actId="403"/>
          <ac:spMkLst>
            <pc:docMk/>
            <pc:sldMk cId="0" sldId="257"/>
            <ac:spMk id="174" creationId="{00000000-0000-0000-0000-000000000000}"/>
          </ac:spMkLst>
        </pc:spChg>
        <pc:spChg chg="mod">
          <ac:chgData name="TUFAIL AHMAD" userId="a5cc5b5a-7d6f-4e24-8b5d-ba202954562f" providerId="ADAL" clId="{5C892F58-964E-4D32-9019-060AA72A41A6}" dt="2025-02-13T08:19:55.276" v="602" actId="403"/>
          <ac:spMkLst>
            <pc:docMk/>
            <pc:sldMk cId="0" sldId="257"/>
            <ac:spMk id="175" creationId="{00000000-0000-0000-0000-000000000000}"/>
          </ac:spMkLst>
        </pc:spChg>
      </pc:sldChg>
      <pc:sldChg chg="modSp mod">
        <pc:chgData name="TUFAIL AHMAD" userId="a5cc5b5a-7d6f-4e24-8b5d-ba202954562f" providerId="ADAL" clId="{5C892F58-964E-4D32-9019-060AA72A41A6}" dt="2025-02-13T08:20:42.704" v="608" actId="1076"/>
        <pc:sldMkLst>
          <pc:docMk/>
          <pc:sldMk cId="0" sldId="261"/>
        </pc:sldMkLst>
        <pc:spChg chg="mod">
          <ac:chgData name="TUFAIL AHMAD" userId="a5cc5b5a-7d6f-4e24-8b5d-ba202954562f" providerId="ADAL" clId="{5C892F58-964E-4D32-9019-060AA72A41A6}" dt="2025-02-13T08:20:11.473" v="606" actId="403"/>
          <ac:spMkLst>
            <pc:docMk/>
            <pc:sldMk cId="0" sldId="261"/>
            <ac:spMk id="206" creationId="{00000000-0000-0000-0000-000000000000}"/>
          </ac:spMkLst>
        </pc:spChg>
        <pc:spChg chg="mod">
          <ac:chgData name="TUFAIL AHMAD" userId="a5cc5b5a-7d6f-4e24-8b5d-ba202954562f" providerId="ADAL" clId="{5C892F58-964E-4D32-9019-060AA72A41A6}" dt="2025-02-13T08:20:42.704" v="608" actId="1076"/>
          <ac:spMkLst>
            <pc:docMk/>
            <pc:sldMk cId="0" sldId="261"/>
            <ac:spMk id="209" creationId="{00000000-0000-0000-0000-000000000000}"/>
          </ac:spMkLst>
        </pc:spChg>
        <pc:spChg chg="mod">
          <ac:chgData name="TUFAIL AHMAD" userId="a5cc5b5a-7d6f-4e24-8b5d-ba202954562f" providerId="ADAL" clId="{5C892F58-964E-4D32-9019-060AA72A41A6}" dt="2025-02-13T08:20:21.891" v="607" actId="14100"/>
          <ac:spMkLst>
            <pc:docMk/>
            <pc:sldMk cId="0" sldId="261"/>
            <ac:spMk id="210" creationId="{00000000-0000-0000-0000-000000000000}"/>
          </ac:spMkLst>
        </pc:spChg>
        <pc:spChg chg="mod">
          <ac:chgData name="TUFAIL AHMAD" userId="a5cc5b5a-7d6f-4e24-8b5d-ba202954562f" providerId="ADAL" clId="{5C892F58-964E-4D32-9019-060AA72A41A6}" dt="2025-02-13T08:20:11.473" v="606" actId="403"/>
          <ac:spMkLst>
            <pc:docMk/>
            <pc:sldMk cId="0" sldId="261"/>
            <ac:spMk id="213" creationId="{00000000-0000-0000-0000-000000000000}"/>
          </ac:spMkLst>
        </pc:spChg>
      </pc:sldChg>
      <pc:sldChg chg="modSp mod">
        <pc:chgData name="TUFAIL AHMAD" userId="a5cc5b5a-7d6f-4e24-8b5d-ba202954562f" providerId="ADAL" clId="{5C892F58-964E-4D32-9019-060AA72A41A6}" dt="2025-02-13T08:20:56.842" v="614" actId="27636"/>
        <pc:sldMkLst>
          <pc:docMk/>
          <pc:sldMk cId="1120630522" sldId="287"/>
        </pc:sldMkLst>
        <pc:spChg chg="mod">
          <ac:chgData name="TUFAIL AHMAD" userId="a5cc5b5a-7d6f-4e24-8b5d-ba202954562f" providerId="ADAL" clId="{5C892F58-964E-4D32-9019-060AA72A41A6}" dt="2025-02-13T08:20:56.618" v="613" actId="14100"/>
          <ac:spMkLst>
            <pc:docMk/>
            <pc:sldMk cId="1120630522" sldId="287"/>
            <ac:spMk id="206" creationId="{00000000-0000-0000-0000-000000000000}"/>
          </ac:spMkLst>
        </pc:spChg>
        <pc:spChg chg="mod">
          <ac:chgData name="TUFAIL AHMAD" userId="a5cc5b5a-7d6f-4e24-8b5d-ba202954562f" providerId="ADAL" clId="{5C892F58-964E-4D32-9019-060AA72A41A6}" dt="2025-02-13T08:20:56.842" v="614" actId="27636"/>
          <ac:spMkLst>
            <pc:docMk/>
            <pc:sldMk cId="1120630522" sldId="287"/>
            <ac:spMk id="210" creationId="{00000000-0000-0000-0000-000000000000}"/>
          </ac:spMkLst>
        </pc:spChg>
        <pc:spChg chg="mod">
          <ac:chgData name="TUFAIL AHMAD" userId="a5cc5b5a-7d6f-4e24-8b5d-ba202954562f" providerId="ADAL" clId="{5C892F58-964E-4D32-9019-060AA72A41A6}" dt="2025-02-13T08:20:56.618" v="613" actId="14100"/>
          <ac:spMkLst>
            <pc:docMk/>
            <pc:sldMk cId="1120630522" sldId="287"/>
            <ac:spMk id="213" creationId="{00000000-0000-0000-0000-000000000000}"/>
          </ac:spMkLst>
        </pc:spChg>
      </pc:sldChg>
      <pc:sldChg chg="addSp delSp modSp mod">
        <pc:chgData name="TUFAIL AHMAD" userId="a5cc5b5a-7d6f-4e24-8b5d-ba202954562f" providerId="ADAL" clId="{5C892F58-964E-4D32-9019-060AA72A41A6}" dt="2025-02-13T08:21:37.465" v="624" actId="14100"/>
        <pc:sldMkLst>
          <pc:docMk/>
          <pc:sldMk cId="3703698651" sldId="293"/>
        </pc:sldMkLst>
        <pc:spChg chg="mod">
          <ac:chgData name="TUFAIL AHMAD" userId="a5cc5b5a-7d6f-4e24-8b5d-ba202954562f" providerId="ADAL" clId="{5C892F58-964E-4D32-9019-060AA72A41A6}" dt="2025-02-13T08:21:31.541" v="623" actId="404"/>
          <ac:spMkLst>
            <pc:docMk/>
            <pc:sldMk cId="3703698651" sldId="293"/>
            <ac:spMk id="10" creationId="{0DE932A6-6045-88B2-E6AB-5A0076CCB205}"/>
          </ac:spMkLst>
        </pc:spChg>
        <pc:spChg chg="mod">
          <ac:chgData name="TUFAIL AHMAD" userId="a5cc5b5a-7d6f-4e24-8b5d-ba202954562f" providerId="ADAL" clId="{5C892F58-964E-4D32-9019-060AA72A41A6}" dt="2025-02-13T08:21:21.272" v="621" actId="14100"/>
          <ac:spMkLst>
            <pc:docMk/>
            <pc:sldMk cId="3703698651" sldId="293"/>
            <ac:spMk id="210" creationId="{00000000-0000-0000-0000-000000000000}"/>
          </ac:spMkLst>
        </pc:spChg>
        <pc:spChg chg="mod">
          <ac:chgData name="TUFAIL AHMAD" userId="a5cc5b5a-7d6f-4e24-8b5d-ba202954562f" providerId="ADAL" clId="{5C892F58-964E-4D32-9019-060AA72A41A6}" dt="2025-02-13T08:21:21.272" v="621" actId="14100"/>
          <ac:spMkLst>
            <pc:docMk/>
            <pc:sldMk cId="3703698651" sldId="293"/>
            <ac:spMk id="213" creationId="{00000000-0000-0000-0000-000000000000}"/>
          </ac:spMkLst>
        </pc:spChg>
        <pc:picChg chg="add mod">
          <ac:chgData name="TUFAIL AHMAD" userId="a5cc5b5a-7d6f-4e24-8b5d-ba202954562f" providerId="ADAL" clId="{5C892F58-964E-4D32-9019-060AA72A41A6}" dt="2025-02-13T08:21:37.465" v="624" actId="14100"/>
          <ac:picMkLst>
            <pc:docMk/>
            <pc:sldMk cId="3703698651" sldId="293"/>
            <ac:picMk id="3" creationId="{9FABF9EE-CBAB-AE9F-F475-80F8FD8DF9BF}"/>
          </ac:picMkLst>
        </pc:picChg>
        <pc:picChg chg="del">
          <ac:chgData name="TUFAIL AHMAD" userId="a5cc5b5a-7d6f-4e24-8b5d-ba202954562f" providerId="ADAL" clId="{5C892F58-964E-4D32-9019-060AA72A41A6}" dt="2025-02-12T19:13:08.003" v="84" actId="478"/>
          <ac:picMkLst>
            <pc:docMk/>
            <pc:sldMk cId="3703698651" sldId="293"/>
            <ac:picMk id="4" creationId="{6F63B55F-7B8E-FDC2-1144-8C11CEF38C38}"/>
          </ac:picMkLst>
        </pc:picChg>
      </pc:sldChg>
      <pc:sldChg chg="addSp delSp modSp mod setBg setClrOvrMap">
        <pc:chgData name="TUFAIL AHMAD" userId="a5cc5b5a-7d6f-4e24-8b5d-ba202954562f" providerId="ADAL" clId="{5C892F58-964E-4D32-9019-060AA72A41A6}" dt="2025-02-13T08:22:28.367" v="638" actId="120"/>
        <pc:sldMkLst>
          <pc:docMk/>
          <pc:sldMk cId="1379579312" sldId="299"/>
        </pc:sldMkLst>
        <pc:spChg chg="add mod ord">
          <ac:chgData name="TUFAIL AHMAD" userId="a5cc5b5a-7d6f-4e24-8b5d-ba202954562f" providerId="ADAL" clId="{5C892F58-964E-4D32-9019-060AA72A41A6}" dt="2025-02-12T19:48:39.207" v="551" actId="207"/>
          <ac:spMkLst>
            <pc:docMk/>
            <pc:sldMk cId="1379579312" sldId="299"/>
            <ac:spMk id="5" creationId="{5422CB3D-230F-D4CE-772D-A8D1FD438714}"/>
          </ac:spMkLst>
        </pc:spChg>
        <pc:spChg chg="add mod">
          <ac:chgData name="TUFAIL AHMAD" userId="a5cc5b5a-7d6f-4e24-8b5d-ba202954562f" providerId="ADAL" clId="{5C892F58-964E-4D32-9019-060AA72A41A6}" dt="2025-02-13T08:22:28.367" v="638" actId="120"/>
          <ac:spMkLst>
            <pc:docMk/>
            <pc:sldMk cId="1379579312" sldId="299"/>
            <ac:spMk id="12" creationId="{B9E690FF-1FF8-F8D7-7121-2A3B7B95695D}"/>
          </ac:spMkLst>
        </pc:spChg>
        <pc:spChg chg="mod ord">
          <ac:chgData name="TUFAIL AHMAD" userId="a5cc5b5a-7d6f-4e24-8b5d-ba202954562f" providerId="ADAL" clId="{5C892F58-964E-4D32-9019-060AA72A41A6}" dt="2025-02-13T08:22:07.031" v="633" actId="27636"/>
          <ac:spMkLst>
            <pc:docMk/>
            <pc:sldMk cId="1379579312" sldId="299"/>
            <ac:spMk id="210" creationId="{00000000-0000-0000-0000-000000000000}"/>
          </ac:spMkLst>
        </pc:spChg>
        <pc:spChg chg="add mod">
          <ac:chgData name="TUFAIL AHMAD" userId="a5cc5b5a-7d6f-4e24-8b5d-ba202954562f" providerId="ADAL" clId="{5C892F58-964E-4D32-9019-060AA72A41A6}" dt="2025-02-12T19:48:10.044" v="549" actId="26606"/>
          <ac:spMkLst>
            <pc:docMk/>
            <pc:sldMk cId="1379579312" sldId="299"/>
            <ac:spMk id="213" creationId="{00000000-0000-0000-0000-000000000000}"/>
          </ac:spMkLst>
        </pc:spChg>
        <pc:spChg chg="add del">
          <ac:chgData name="TUFAIL AHMAD" userId="a5cc5b5a-7d6f-4e24-8b5d-ba202954562f" providerId="ADAL" clId="{5C892F58-964E-4D32-9019-060AA72A41A6}" dt="2025-02-12T19:48:10.044" v="549" actId="26606"/>
          <ac:spMkLst>
            <pc:docMk/>
            <pc:sldMk cId="1379579312" sldId="299"/>
            <ac:spMk id="222" creationId="{4FA533C5-33E3-4611-AF9F-72811D8B26A6}"/>
          </ac:spMkLst>
        </pc:spChg>
        <pc:spChg chg="add del">
          <ac:chgData name="TUFAIL AHMAD" userId="a5cc5b5a-7d6f-4e24-8b5d-ba202954562f" providerId="ADAL" clId="{5C892F58-964E-4D32-9019-060AA72A41A6}" dt="2025-02-12T19:48:10.044" v="549" actId="26606"/>
          <ac:spMkLst>
            <pc:docMk/>
            <pc:sldMk cId="1379579312" sldId="299"/>
            <ac:spMk id="228" creationId="{87F0FDC4-AD8C-47D9-9131-623C98ADB0AE}"/>
          </ac:spMkLst>
        </pc:spChg>
        <pc:spChg chg="add del">
          <ac:chgData name="TUFAIL AHMAD" userId="a5cc5b5a-7d6f-4e24-8b5d-ba202954562f" providerId="ADAL" clId="{5C892F58-964E-4D32-9019-060AA72A41A6}" dt="2025-02-12T19:48:10.044" v="549" actId="26606"/>
          <ac:spMkLst>
            <pc:docMk/>
            <pc:sldMk cId="1379579312" sldId="299"/>
            <ac:spMk id="230" creationId="{74CD14DB-BB81-479F-A1FC-1C75640E9F84}"/>
          </ac:spMkLst>
        </pc:spChg>
        <pc:spChg chg="add del">
          <ac:chgData name="TUFAIL AHMAD" userId="a5cc5b5a-7d6f-4e24-8b5d-ba202954562f" providerId="ADAL" clId="{5C892F58-964E-4D32-9019-060AA72A41A6}" dt="2025-02-12T19:48:10.044" v="549" actId="26606"/>
          <ac:spMkLst>
            <pc:docMk/>
            <pc:sldMk cId="1379579312" sldId="299"/>
            <ac:spMk id="232" creationId="{C943A91B-7CA7-4592-A975-73B1BF8C4C74}"/>
          </ac:spMkLst>
        </pc:spChg>
        <pc:spChg chg="add del">
          <ac:chgData name="TUFAIL AHMAD" userId="a5cc5b5a-7d6f-4e24-8b5d-ba202954562f" providerId="ADAL" clId="{5C892F58-964E-4D32-9019-060AA72A41A6}" dt="2025-02-12T19:48:10.044" v="549" actId="26606"/>
          <ac:spMkLst>
            <pc:docMk/>
            <pc:sldMk cId="1379579312" sldId="299"/>
            <ac:spMk id="234" creationId="{EC471314-E46A-414B-8D91-74880E84F187}"/>
          </ac:spMkLst>
        </pc:spChg>
        <pc:spChg chg="add del">
          <ac:chgData name="TUFAIL AHMAD" userId="a5cc5b5a-7d6f-4e24-8b5d-ba202954562f" providerId="ADAL" clId="{5C892F58-964E-4D32-9019-060AA72A41A6}" dt="2025-02-12T19:48:10.044" v="549" actId="26606"/>
          <ac:spMkLst>
            <pc:docMk/>
            <pc:sldMk cId="1379579312" sldId="299"/>
            <ac:spMk id="236" creationId="{6A681326-1C9D-44A3-A627-3871BDAE4127}"/>
          </ac:spMkLst>
        </pc:spChg>
      </pc:sldChg>
      <pc:sldChg chg="delSp modSp del mod">
        <pc:chgData name="TUFAIL AHMAD" userId="a5cc5b5a-7d6f-4e24-8b5d-ba202954562f" providerId="ADAL" clId="{5C892F58-964E-4D32-9019-060AA72A41A6}" dt="2025-02-12T19:46:11.298" v="540" actId="2696"/>
        <pc:sldMkLst>
          <pc:docMk/>
          <pc:sldMk cId="2659384177" sldId="300"/>
        </pc:sldMkLst>
        <pc:spChg chg="del mod">
          <ac:chgData name="TUFAIL AHMAD" userId="a5cc5b5a-7d6f-4e24-8b5d-ba202954562f" providerId="ADAL" clId="{5C892F58-964E-4D32-9019-060AA72A41A6}" dt="2025-02-12T19:33:39.596" v="105" actId="478"/>
          <ac:spMkLst>
            <pc:docMk/>
            <pc:sldMk cId="2659384177" sldId="300"/>
            <ac:spMk id="5" creationId="{591205EA-A979-7789-102B-AC0423A29769}"/>
          </ac:spMkLst>
        </pc:spChg>
        <pc:spChg chg="mod">
          <ac:chgData name="TUFAIL AHMAD" userId="a5cc5b5a-7d6f-4e24-8b5d-ba202954562f" providerId="ADAL" clId="{5C892F58-964E-4D32-9019-060AA72A41A6}" dt="2025-02-12T18:54:33.491" v="75" actId="207"/>
          <ac:spMkLst>
            <pc:docMk/>
            <pc:sldMk cId="2659384177" sldId="300"/>
            <ac:spMk id="12" creationId="{FD3BA7E9-DE12-08C8-2ECB-F19D37F52A83}"/>
          </ac:spMkLst>
        </pc:spChg>
        <pc:spChg chg="mod">
          <ac:chgData name="TUFAIL AHMAD" userId="a5cc5b5a-7d6f-4e24-8b5d-ba202954562f" providerId="ADAL" clId="{5C892F58-964E-4D32-9019-060AA72A41A6}" dt="2025-02-12T19:42:26.770" v="497" actId="27636"/>
          <ac:spMkLst>
            <pc:docMk/>
            <pc:sldMk cId="2659384177" sldId="300"/>
            <ac:spMk id="210" creationId="{3DCD4249-0347-0432-86D0-3D9EA58C87A7}"/>
          </ac:spMkLst>
        </pc:spChg>
        <pc:spChg chg="mod">
          <ac:chgData name="TUFAIL AHMAD" userId="a5cc5b5a-7d6f-4e24-8b5d-ba202954562f" providerId="ADAL" clId="{5C892F58-964E-4D32-9019-060AA72A41A6}" dt="2025-02-12T18:54:33.491" v="75" actId="207"/>
          <ac:spMkLst>
            <pc:docMk/>
            <pc:sldMk cId="2659384177" sldId="300"/>
            <ac:spMk id="213" creationId="{29FE5DE5-DCA3-C760-3210-662FA71A40FB}"/>
          </ac:spMkLst>
        </pc:spChg>
      </pc:sldChg>
    </pc:docChg>
  </pc:docChgLst>
  <pc:docChgLst>
    <pc:chgData name="TUFAIL AHMAD" userId="a5cc5b5a-7d6f-4e24-8b5d-ba202954562f" providerId="ADAL" clId="{AB8C6E71-E9BB-4F08-B6B4-C90E4E69DFC6}"/>
    <pc:docChg chg="undo custSel addSld delSld modSld sldOrd modMainMaster">
      <pc:chgData name="TUFAIL AHMAD" userId="a5cc5b5a-7d6f-4e24-8b5d-ba202954562f" providerId="ADAL" clId="{AB8C6E71-E9BB-4F08-B6B4-C90E4E69DFC6}" dt="2025-01-23T12:33:57.714" v="2591" actId="20577"/>
      <pc:docMkLst>
        <pc:docMk/>
      </pc:docMkLst>
      <pc:sldChg chg="delSp modSp mod">
        <pc:chgData name="TUFAIL AHMAD" userId="a5cc5b5a-7d6f-4e24-8b5d-ba202954562f" providerId="ADAL" clId="{AB8C6E71-E9BB-4F08-B6B4-C90E4E69DFC6}" dt="2025-01-23T12:19:56.772" v="2579" actId="20577"/>
        <pc:sldMkLst>
          <pc:docMk/>
          <pc:sldMk cId="0" sldId="256"/>
        </pc:sldMkLst>
        <pc:spChg chg="mod">
          <ac:chgData name="TUFAIL AHMAD" userId="a5cc5b5a-7d6f-4e24-8b5d-ba202954562f" providerId="ADAL" clId="{AB8C6E71-E9BB-4F08-B6B4-C90E4E69DFC6}" dt="2025-01-23T12:19:56.772" v="2579" actId="20577"/>
          <ac:spMkLst>
            <pc:docMk/>
            <pc:sldMk cId="0" sldId="256"/>
            <ac:spMk id="169" creationId="{00000000-0000-0000-0000-000000000000}"/>
          </ac:spMkLst>
        </pc:spChg>
        <pc:spChg chg="mod">
          <ac:chgData name="TUFAIL AHMAD" userId="a5cc5b5a-7d6f-4e24-8b5d-ba202954562f" providerId="ADAL" clId="{AB8C6E71-E9BB-4F08-B6B4-C90E4E69DFC6}" dt="2025-01-23T12:07:40.292" v="2544" actId="27636"/>
          <ac:spMkLst>
            <pc:docMk/>
            <pc:sldMk cId="0" sldId="256"/>
            <ac:spMk id="170" creationId="{00000000-0000-0000-0000-000000000000}"/>
          </ac:spMkLst>
        </pc:spChg>
      </pc:sldChg>
      <pc:sldChg chg="delSp modSp mod">
        <pc:chgData name="TUFAIL AHMAD" userId="a5cc5b5a-7d6f-4e24-8b5d-ba202954562f" providerId="ADAL" clId="{AB8C6E71-E9BB-4F08-B6B4-C90E4E69DFC6}" dt="2025-01-23T11:48:39.568" v="2337" actId="122"/>
        <pc:sldMkLst>
          <pc:docMk/>
          <pc:sldMk cId="0" sldId="257"/>
        </pc:sldMkLst>
        <pc:spChg chg="mod">
          <ac:chgData name="TUFAIL AHMAD" userId="a5cc5b5a-7d6f-4e24-8b5d-ba202954562f" providerId="ADAL" clId="{AB8C6E71-E9BB-4F08-B6B4-C90E4E69DFC6}" dt="2025-01-23T11:45:06.644" v="2244" actId="20577"/>
          <ac:spMkLst>
            <pc:docMk/>
            <pc:sldMk cId="0" sldId="257"/>
            <ac:spMk id="174" creationId="{00000000-0000-0000-0000-000000000000}"/>
          </ac:spMkLst>
        </pc:spChg>
        <pc:spChg chg="mod">
          <ac:chgData name="TUFAIL AHMAD" userId="a5cc5b5a-7d6f-4e24-8b5d-ba202954562f" providerId="ADAL" clId="{AB8C6E71-E9BB-4F08-B6B4-C90E4E69DFC6}" dt="2025-01-23T11:48:39.568" v="2337" actId="122"/>
          <ac:spMkLst>
            <pc:docMk/>
            <pc:sldMk cId="0" sldId="257"/>
            <ac:spMk id="175" creationId="{00000000-0000-0000-0000-000000000000}"/>
          </ac:spMkLst>
        </pc:spChg>
      </pc:sldChg>
      <pc:sldChg chg="delSp modSp mod">
        <pc:chgData name="TUFAIL AHMAD" userId="a5cc5b5a-7d6f-4e24-8b5d-ba202954562f" providerId="ADAL" clId="{AB8C6E71-E9BB-4F08-B6B4-C90E4E69DFC6}" dt="2025-01-23T12:07:25.909" v="2540" actId="6549"/>
        <pc:sldMkLst>
          <pc:docMk/>
          <pc:sldMk cId="0" sldId="261"/>
        </pc:sldMkLst>
        <pc:spChg chg="mod">
          <ac:chgData name="TUFAIL AHMAD" userId="a5cc5b5a-7d6f-4e24-8b5d-ba202954562f" providerId="ADAL" clId="{AB8C6E71-E9BB-4F08-B6B4-C90E4E69DFC6}" dt="2025-01-23T11:48:36.423" v="2336" actId="122"/>
          <ac:spMkLst>
            <pc:docMk/>
            <pc:sldMk cId="0" sldId="261"/>
            <ac:spMk id="206" creationId="{00000000-0000-0000-0000-000000000000}"/>
          </ac:spMkLst>
        </pc:spChg>
        <pc:spChg chg="mod">
          <ac:chgData name="TUFAIL AHMAD" userId="a5cc5b5a-7d6f-4e24-8b5d-ba202954562f" providerId="ADAL" clId="{AB8C6E71-E9BB-4F08-B6B4-C90E4E69DFC6}" dt="2025-01-23T11:45:44.929" v="2247" actId="207"/>
          <ac:spMkLst>
            <pc:docMk/>
            <pc:sldMk cId="0" sldId="261"/>
            <ac:spMk id="209" creationId="{00000000-0000-0000-0000-000000000000}"/>
          </ac:spMkLst>
        </pc:spChg>
        <pc:spChg chg="mod">
          <ac:chgData name="TUFAIL AHMAD" userId="a5cc5b5a-7d6f-4e24-8b5d-ba202954562f" providerId="ADAL" clId="{AB8C6E71-E9BB-4F08-B6B4-C90E4E69DFC6}" dt="2025-01-23T11:55:58.532" v="2391" actId="27636"/>
          <ac:spMkLst>
            <pc:docMk/>
            <pc:sldMk cId="0" sldId="261"/>
            <ac:spMk id="210" creationId="{00000000-0000-0000-0000-000000000000}"/>
          </ac:spMkLst>
        </pc:spChg>
        <pc:spChg chg="mod">
          <ac:chgData name="TUFAIL AHMAD" userId="a5cc5b5a-7d6f-4e24-8b5d-ba202954562f" providerId="ADAL" clId="{AB8C6E71-E9BB-4F08-B6B4-C90E4E69DFC6}" dt="2025-01-23T12:07:25.909" v="2540" actId="6549"/>
          <ac:spMkLst>
            <pc:docMk/>
            <pc:sldMk cId="0" sldId="261"/>
            <ac:spMk id="213" creationId="{00000000-0000-0000-0000-000000000000}"/>
          </ac:spMkLst>
        </pc:spChg>
        <pc:picChg chg="mod modCrop">
          <ac:chgData name="TUFAIL AHMAD" userId="a5cc5b5a-7d6f-4e24-8b5d-ba202954562f" providerId="ADAL" clId="{AB8C6E71-E9BB-4F08-B6B4-C90E4E69DFC6}" dt="2025-01-23T11:48:19.498" v="2333" actId="1076"/>
          <ac:picMkLst>
            <pc:docMk/>
            <pc:sldMk cId="0" sldId="261"/>
            <ac:picMk id="2" creationId="{CE60655A-09B3-439C-9F00-8106C6FD6F61}"/>
          </ac:picMkLst>
        </pc:picChg>
      </pc:sldChg>
      <pc:sldChg chg="del">
        <pc:chgData name="TUFAIL AHMAD" userId="a5cc5b5a-7d6f-4e24-8b5d-ba202954562f" providerId="ADAL" clId="{AB8C6E71-E9BB-4F08-B6B4-C90E4E69DFC6}" dt="2025-01-22T19:47:35.865" v="1717" actId="47"/>
        <pc:sldMkLst>
          <pc:docMk/>
          <pc:sldMk cId="0" sldId="283"/>
        </pc:sldMkLst>
      </pc:sldChg>
      <pc:sldChg chg="delSp modSp mod ord">
        <pc:chgData name="TUFAIL AHMAD" userId="a5cc5b5a-7d6f-4e24-8b5d-ba202954562f" providerId="ADAL" clId="{AB8C6E71-E9BB-4F08-B6B4-C90E4E69DFC6}" dt="2025-01-23T12:07:17.365" v="2539" actId="6549"/>
        <pc:sldMkLst>
          <pc:docMk/>
          <pc:sldMk cId="1120630522" sldId="287"/>
        </pc:sldMkLst>
        <pc:spChg chg="mod">
          <ac:chgData name="TUFAIL AHMAD" userId="a5cc5b5a-7d6f-4e24-8b5d-ba202954562f" providerId="ADAL" clId="{AB8C6E71-E9BB-4F08-B6B4-C90E4E69DFC6}" dt="2025-01-23T11:59:54.037" v="2422" actId="20577"/>
          <ac:spMkLst>
            <pc:docMk/>
            <pc:sldMk cId="1120630522" sldId="287"/>
            <ac:spMk id="206" creationId="{00000000-0000-0000-0000-000000000000}"/>
          </ac:spMkLst>
        </pc:spChg>
        <pc:spChg chg="mod">
          <ac:chgData name="TUFAIL AHMAD" userId="a5cc5b5a-7d6f-4e24-8b5d-ba202954562f" providerId="ADAL" clId="{AB8C6E71-E9BB-4F08-B6B4-C90E4E69DFC6}" dt="2025-01-23T11:57:40.310" v="2403" actId="20577"/>
          <ac:spMkLst>
            <pc:docMk/>
            <pc:sldMk cId="1120630522" sldId="287"/>
            <ac:spMk id="210" creationId="{00000000-0000-0000-0000-000000000000}"/>
          </ac:spMkLst>
        </pc:spChg>
        <pc:spChg chg="mod">
          <ac:chgData name="TUFAIL AHMAD" userId="a5cc5b5a-7d6f-4e24-8b5d-ba202954562f" providerId="ADAL" clId="{AB8C6E71-E9BB-4F08-B6B4-C90E4E69DFC6}" dt="2025-01-23T12:07:17.365" v="2539" actId="6549"/>
          <ac:spMkLst>
            <pc:docMk/>
            <pc:sldMk cId="1120630522" sldId="287"/>
            <ac:spMk id="213" creationId="{00000000-0000-0000-0000-000000000000}"/>
          </ac:spMkLst>
        </pc:spChg>
      </pc:sldChg>
      <pc:sldChg chg="addSp delSp modSp mod ord">
        <pc:chgData name="TUFAIL AHMAD" userId="a5cc5b5a-7d6f-4e24-8b5d-ba202954562f" providerId="ADAL" clId="{AB8C6E71-E9BB-4F08-B6B4-C90E4E69DFC6}" dt="2025-01-23T12:07:14.741" v="2538" actId="20577"/>
        <pc:sldMkLst>
          <pc:docMk/>
          <pc:sldMk cId="3703698651" sldId="293"/>
        </pc:sldMkLst>
        <pc:spChg chg="add mod">
          <ac:chgData name="TUFAIL AHMAD" userId="a5cc5b5a-7d6f-4e24-8b5d-ba202954562f" providerId="ADAL" clId="{AB8C6E71-E9BB-4F08-B6B4-C90E4E69DFC6}" dt="2025-01-23T11:59:24.996" v="2415" actId="207"/>
          <ac:spMkLst>
            <pc:docMk/>
            <pc:sldMk cId="3703698651" sldId="293"/>
            <ac:spMk id="10" creationId="{0DE932A6-6045-88B2-E6AB-5A0076CCB205}"/>
          </ac:spMkLst>
        </pc:spChg>
        <pc:spChg chg="mod">
          <ac:chgData name="TUFAIL AHMAD" userId="a5cc5b5a-7d6f-4e24-8b5d-ba202954562f" providerId="ADAL" clId="{AB8C6E71-E9BB-4F08-B6B4-C90E4E69DFC6}" dt="2025-01-23T12:03:42.539" v="2502" actId="5793"/>
          <ac:spMkLst>
            <pc:docMk/>
            <pc:sldMk cId="3703698651" sldId="293"/>
            <ac:spMk id="210" creationId="{00000000-0000-0000-0000-000000000000}"/>
          </ac:spMkLst>
        </pc:spChg>
        <pc:spChg chg="mod">
          <ac:chgData name="TUFAIL AHMAD" userId="a5cc5b5a-7d6f-4e24-8b5d-ba202954562f" providerId="ADAL" clId="{AB8C6E71-E9BB-4F08-B6B4-C90E4E69DFC6}" dt="2025-01-23T12:07:14.741" v="2538" actId="20577"/>
          <ac:spMkLst>
            <pc:docMk/>
            <pc:sldMk cId="3703698651" sldId="293"/>
            <ac:spMk id="213" creationId="{00000000-0000-0000-0000-000000000000}"/>
          </ac:spMkLst>
        </pc:spChg>
      </pc:sldChg>
      <pc:sldChg chg="del">
        <pc:chgData name="TUFAIL AHMAD" userId="a5cc5b5a-7d6f-4e24-8b5d-ba202954562f" providerId="ADAL" clId="{AB8C6E71-E9BB-4F08-B6B4-C90E4E69DFC6}" dt="2025-01-22T19:48:06.109" v="1720" actId="47"/>
        <pc:sldMkLst>
          <pc:docMk/>
          <pc:sldMk cId="642049995" sldId="294"/>
        </pc:sldMkLst>
      </pc:sldChg>
      <pc:sldChg chg="delSp modSp mod">
        <pc:chgData name="TUFAIL AHMAD" userId="a5cc5b5a-7d6f-4e24-8b5d-ba202954562f" providerId="ADAL" clId="{AB8C6E71-E9BB-4F08-B6B4-C90E4E69DFC6}" dt="2025-01-23T12:07:40.520" v="2545" actId="27636"/>
        <pc:sldMkLst>
          <pc:docMk/>
          <pc:sldMk cId="1379579312" sldId="299"/>
        </pc:sldMkLst>
        <pc:spChg chg="mod">
          <ac:chgData name="TUFAIL AHMAD" userId="a5cc5b5a-7d6f-4e24-8b5d-ba202954562f" providerId="ADAL" clId="{AB8C6E71-E9BB-4F08-B6B4-C90E4E69DFC6}" dt="2025-01-23T12:07:40.520" v="2545" actId="27636"/>
          <ac:spMkLst>
            <pc:docMk/>
            <pc:sldMk cId="1379579312" sldId="299"/>
            <ac:spMk id="5" creationId="{5422CB3D-230F-D4CE-772D-A8D1FD438714}"/>
          </ac:spMkLst>
        </pc:spChg>
        <pc:spChg chg="mod">
          <ac:chgData name="TUFAIL AHMAD" userId="a5cc5b5a-7d6f-4e24-8b5d-ba202954562f" providerId="ADAL" clId="{AB8C6E71-E9BB-4F08-B6B4-C90E4E69DFC6}" dt="2025-01-22T19:51:53.150" v="1748" actId="20577"/>
          <ac:spMkLst>
            <pc:docMk/>
            <pc:sldMk cId="1379579312" sldId="299"/>
            <ac:spMk id="12" creationId="{B9E690FF-1FF8-F8D7-7121-2A3B7B95695D}"/>
          </ac:spMkLst>
        </pc:spChg>
        <pc:spChg chg="mod">
          <ac:chgData name="TUFAIL AHMAD" userId="a5cc5b5a-7d6f-4e24-8b5d-ba202954562f" providerId="ADAL" clId="{AB8C6E71-E9BB-4F08-B6B4-C90E4E69DFC6}" dt="2025-01-22T19:55:58.217" v="2061" actId="20577"/>
          <ac:spMkLst>
            <pc:docMk/>
            <pc:sldMk cId="1379579312" sldId="299"/>
            <ac:spMk id="210" creationId="{00000000-0000-0000-0000-000000000000}"/>
          </ac:spMkLst>
        </pc:spChg>
      </pc:sldChg>
      <pc:sldChg chg="modSp add mod">
        <pc:chgData name="TUFAIL AHMAD" userId="a5cc5b5a-7d6f-4e24-8b5d-ba202954562f" providerId="ADAL" clId="{AB8C6E71-E9BB-4F08-B6B4-C90E4E69DFC6}" dt="2025-01-23T12:33:57.714" v="2591" actId="20577"/>
        <pc:sldMkLst>
          <pc:docMk/>
          <pc:sldMk cId="2659384177" sldId="300"/>
        </pc:sldMkLst>
      </pc:sldChg>
      <pc:sldChg chg="del">
        <pc:chgData name="TUFAIL AHMAD" userId="a5cc5b5a-7d6f-4e24-8b5d-ba202954562f" providerId="ADAL" clId="{AB8C6E71-E9BB-4F08-B6B4-C90E4E69DFC6}" dt="2025-01-22T19:47:47.617" v="1719" actId="47"/>
        <pc:sldMkLst>
          <pc:docMk/>
          <pc:sldMk cId="3321381760" sldId="300"/>
        </pc:sldMkLst>
      </pc:sldChg>
      <pc:sldChg chg="del">
        <pc:chgData name="TUFAIL AHMAD" userId="a5cc5b5a-7d6f-4e24-8b5d-ba202954562f" providerId="ADAL" clId="{AB8C6E71-E9BB-4F08-B6B4-C90E4E69DFC6}" dt="2025-01-22T19:47:44.698" v="1718" actId="47"/>
        <pc:sldMkLst>
          <pc:docMk/>
          <pc:sldMk cId="3967979185" sldId="301"/>
        </pc:sldMkLst>
      </pc:sldChg>
      <pc:sldChg chg="del">
        <pc:chgData name="TUFAIL AHMAD" userId="a5cc5b5a-7d6f-4e24-8b5d-ba202954562f" providerId="ADAL" clId="{AB8C6E71-E9BB-4F08-B6B4-C90E4E69DFC6}" dt="2025-01-22T19:47:22.884" v="1714" actId="47"/>
        <pc:sldMkLst>
          <pc:docMk/>
          <pc:sldMk cId="1767923908" sldId="302"/>
        </pc:sldMkLst>
      </pc:sldChg>
      <pc:sldChg chg="del">
        <pc:chgData name="TUFAIL AHMAD" userId="a5cc5b5a-7d6f-4e24-8b5d-ba202954562f" providerId="ADAL" clId="{AB8C6E71-E9BB-4F08-B6B4-C90E4E69DFC6}" dt="2025-01-22T19:47:16.022" v="1712" actId="47"/>
        <pc:sldMkLst>
          <pc:docMk/>
          <pc:sldMk cId="3587410926" sldId="303"/>
        </pc:sldMkLst>
      </pc:sldChg>
      <pc:sldChg chg="del">
        <pc:chgData name="TUFAIL AHMAD" userId="a5cc5b5a-7d6f-4e24-8b5d-ba202954562f" providerId="ADAL" clId="{AB8C6E71-E9BB-4F08-B6B4-C90E4E69DFC6}" dt="2025-01-22T19:47:18.754" v="1713" actId="47"/>
        <pc:sldMkLst>
          <pc:docMk/>
          <pc:sldMk cId="3093654343" sldId="304"/>
        </pc:sldMkLst>
      </pc:sldChg>
      <pc:sldMasterChg chg="delSldLayout">
        <pc:chgData name="TUFAIL AHMAD" userId="a5cc5b5a-7d6f-4e24-8b5d-ba202954562f" providerId="ADAL" clId="{AB8C6E71-E9BB-4F08-B6B4-C90E4E69DFC6}" dt="2025-01-22T19:47:35.865" v="1717" actId="47"/>
        <pc:sldMasterMkLst>
          <pc:docMk/>
          <pc:sldMasterMk cId="0" sldId="2147483648"/>
        </pc:sldMasterMkLst>
        <pc:sldLayoutChg chg="del">
          <pc:chgData name="TUFAIL AHMAD" userId="a5cc5b5a-7d6f-4e24-8b5d-ba202954562f" providerId="ADAL" clId="{AB8C6E71-E9BB-4F08-B6B4-C90E4E69DFC6}" dt="2025-01-22T19:47:35.865" v="1717" actId="47"/>
          <pc:sldLayoutMkLst>
            <pc:docMk/>
            <pc:sldMasterMk cId="0" sldId="2147483648"/>
            <pc:sldLayoutMk cId="0" sldId="2147483662"/>
          </pc:sldLayoutMkLst>
        </pc:sldLayoutChg>
      </pc:sldMasterChg>
      <pc:sldMasterChg chg="modSldLayout">
        <pc:chgData name="TUFAIL AHMAD" userId="a5cc5b5a-7d6f-4e24-8b5d-ba202954562f" providerId="ADAL" clId="{AB8C6E71-E9BB-4F08-B6B4-C90E4E69DFC6}" dt="2025-01-23T12:05:35.423" v="2529"/>
        <pc:sldMasterMkLst>
          <pc:docMk/>
          <pc:sldMasterMk cId="293708515" sldId="2147483664"/>
        </pc:sldMasterMkLst>
        <pc:sldLayoutChg chg="addSp delSp">
          <pc:chgData name="TUFAIL AHMAD" userId="a5cc5b5a-7d6f-4e24-8b5d-ba202954562f" providerId="ADAL" clId="{AB8C6E71-E9BB-4F08-B6B4-C90E4E69DFC6}" dt="2025-01-23T12:05:35.423" v="2529"/>
          <pc:sldLayoutMkLst>
            <pc:docMk/>
            <pc:sldMasterMk cId="293708515" sldId="2147483664"/>
            <pc:sldLayoutMk cId="1884231540" sldId="2147483683"/>
          </pc:sldLayoutMkLst>
        </pc:sldLayoutChg>
      </pc:sldMasterChg>
      <pc:sldMasterChg chg="modSldLayout">
        <pc:chgData name="TUFAIL AHMAD" userId="a5cc5b5a-7d6f-4e24-8b5d-ba202954562f" providerId="ADAL" clId="{AB8C6E71-E9BB-4F08-B6B4-C90E4E69DFC6}" dt="2025-01-23T12:07:26.837" v="2542"/>
        <pc:sldMasterMkLst>
          <pc:docMk/>
          <pc:sldMasterMk cId="2612663318" sldId="2147483664"/>
        </pc:sldMasterMkLst>
        <pc:sldLayoutChg chg="addSp delSp">
          <pc:chgData name="TUFAIL AHMAD" userId="a5cc5b5a-7d6f-4e24-8b5d-ba202954562f" providerId="ADAL" clId="{AB8C6E71-E9BB-4F08-B6B4-C90E4E69DFC6}" dt="2025-01-23T12:07:26.837" v="2542"/>
          <pc:sldLayoutMkLst>
            <pc:docMk/>
            <pc:sldMasterMk cId="2612663318" sldId="2147483664"/>
            <pc:sldLayoutMk cId="38815182" sldId="2147483677"/>
          </pc:sldLayoutMkLst>
        </pc:sldLayoutChg>
      </pc:sldMasterChg>
      <pc:sldMasterChg chg="modSldLayout">
        <pc:chgData name="TUFAIL AHMAD" userId="a5cc5b5a-7d6f-4e24-8b5d-ba202954562f" providerId="ADAL" clId="{AB8C6E71-E9BB-4F08-B6B4-C90E4E69DFC6}" dt="2025-01-23T12:07:39.922" v="2543"/>
        <pc:sldMasterMkLst>
          <pc:docMk/>
          <pc:sldMasterMk cId="4002393156" sldId="2147483664"/>
        </pc:sldMasterMkLst>
        <pc:sldLayoutChg chg="delSp">
          <pc:chgData name="TUFAIL AHMAD" userId="a5cc5b5a-7d6f-4e24-8b5d-ba202954562f" providerId="ADAL" clId="{AB8C6E71-E9BB-4F08-B6B4-C90E4E69DFC6}" dt="2025-01-23T12:07:39.922" v="2543"/>
          <pc:sldLayoutMkLst>
            <pc:docMk/>
            <pc:sldMasterMk cId="4002393156" sldId="2147483664"/>
            <pc:sldLayoutMk cId="5365156" sldId="2147483677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233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09910" y="2895601"/>
            <a:ext cx="17651316" cy="6659162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9910" y="9554760"/>
            <a:ext cx="17651316" cy="172284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400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6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9913" y="9601174"/>
            <a:ext cx="17651314" cy="1133476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09910" y="1371600"/>
            <a:ext cx="17651316" cy="728133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3200"/>
            </a:lvl2pPr>
            <a:lvl3pPr marL="1828800" indent="0">
              <a:buNone/>
              <a:defRPr sz="3200"/>
            </a:lvl3pPr>
            <a:lvl4pPr marL="2743200" indent="0">
              <a:buNone/>
              <a:defRPr sz="3200"/>
            </a:lvl4pPr>
            <a:lvl5pPr marL="3657600" indent="0">
              <a:buNone/>
              <a:defRPr sz="3200"/>
            </a:lvl5pPr>
            <a:lvl6pPr marL="4572000" indent="0">
              <a:buNone/>
              <a:defRPr sz="3200"/>
            </a:lvl6pPr>
            <a:lvl7pPr marL="5486400" indent="0">
              <a:buNone/>
              <a:defRPr sz="3200"/>
            </a:lvl7pPr>
            <a:lvl8pPr marL="6400800" indent="0">
              <a:buNone/>
              <a:defRPr sz="3200"/>
            </a:lvl8pPr>
            <a:lvl9pPr marL="7315200" indent="0">
              <a:buNone/>
              <a:defRPr sz="3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09912" y="10734650"/>
            <a:ext cx="17651312" cy="98742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626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9909" y="2895600"/>
            <a:ext cx="17651318" cy="396240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2309909" y="7315200"/>
            <a:ext cx="17651318" cy="4724400"/>
          </a:xfrm>
        </p:spPr>
        <p:txBody>
          <a:bodyPr anchor="ctr">
            <a:normAutofit/>
          </a:bodyPr>
          <a:lstStyle>
            <a:lvl1pPr marL="0" indent="0">
              <a:buNone/>
              <a:defRPr sz="36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4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603" y="2895600"/>
            <a:ext cx="15998630" cy="4646748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3860801" y="7542348"/>
            <a:ext cx="14559298" cy="684348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28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2309909" y="8701314"/>
            <a:ext cx="17651318" cy="3352800"/>
          </a:xfrm>
        </p:spPr>
        <p:txBody>
          <a:bodyPr anchor="ctr">
            <a:normAutofit/>
          </a:bodyPr>
          <a:lstStyle>
            <a:lvl1pPr marL="0" indent="0">
              <a:buNone/>
              <a:defRPr sz="36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796590" y="1942507"/>
            <a:ext cx="160382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244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660980" y="5227575"/>
            <a:ext cx="160382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244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7235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9908" y="6248402"/>
            <a:ext cx="17651320" cy="3306360"/>
          </a:xfrm>
        </p:spPr>
        <p:txBody>
          <a:bodyPr anchor="b"/>
          <a:lstStyle>
            <a:lvl1pPr algn="l">
              <a:defRPr sz="8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09909" y="9554762"/>
            <a:ext cx="17651318" cy="1720800"/>
          </a:xfrm>
        </p:spPr>
        <p:txBody>
          <a:bodyPr anchor="t"/>
          <a:lstStyle>
            <a:lvl1pPr marL="0" indent="0" algn="l">
              <a:buNone/>
              <a:defRPr sz="4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43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8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5894" y="3962400"/>
            <a:ext cx="5893732" cy="1152524"/>
          </a:xfrm>
        </p:spPr>
        <p:txBody>
          <a:bodyPr anchor="b">
            <a:noAutofit/>
          </a:bodyPr>
          <a:lstStyle>
            <a:lvl1pPr marL="0" indent="0">
              <a:buNone/>
              <a:defRPr sz="4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04926" y="5334000"/>
            <a:ext cx="5854700" cy="7178676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67319" y="3962400"/>
            <a:ext cx="5872482" cy="1152524"/>
          </a:xfrm>
        </p:spPr>
        <p:txBody>
          <a:bodyPr anchor="b">
            <a:noAutofit/>
          </a:bodyPr>
          <a:lstStyle>
            <a:lvl1pPr marL="0" indent="0">
              <a:buNone/>
              <a:defRPr sz="4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7746212" y="5334000"/>
            <a:ext cx="5893588" cy="7178676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4249401" y="3962400"/>
            <a:ext cx="5864226" cy="1152524"/>
          </a:xfrm>
        </p:spPr>
        <p:txBody>
          <a:bodyPr anchor="b">
            <a:noAutofit/>
          </a:bodyPr>
          <a:lstStyle>
            <a:lvl1pPr marL="0" indent="0">
              <a:buNone/>
              <a:defRPr sz="4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14249401" y="5334000"/>
            <a:ext cx="5864226" cy="7178676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7452284" y="4267200"/>
            <a:ext cx="0" cy="79248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3924454" y="4267200"/>
            <a:ext cx="0" cy="7933764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906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8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4926" y="8501898"/>
            <a:ext cx="5880100" cy="1152524"/>
          </a:xfrm>
        </p:spPr>
        <p:txBody>
          <a:bodyPr anchor="b">
            <a:noAutofit/>
          </a:bodyPr>
          <a:lstStyle>
            <a:lvl1pPr marL="0" indent="0">
              <a:buNone/>
              <a:defRPr sz="4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04926" y="4419600"/>
            <a:ext cx="5880100" cy="3048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3200"/>
            </a:lvl2pPr>
            <a:lvl3pPr marL="1828800" indent="0">
              <a:buNone/>
              <a:defRPr sz="3200"/>
            </a:lvl3pPr>
            <a:lvl4pPr marL="2743200" indent="0">
              <a:buNone/>
              <a:defRPr sz="3200"/>
            </a:lvl4pPr>
            <a:lvl5pPr marL="3657600" indent="0">
              <a:buNone/>
              <a:defRPr sz="3200"/>
            </a:lvl5pPr>
            <a:lvl6pPr marL="4572000" indent="0">
              <a:buNone/>
              <a:defRPr sz="3200"/>
            </a:lvl6pPr>
            <a:lvl7pPr marL="5486400" indent="0">
              <a:buNone/>
              <a:defRPr sz="3200"/>
            </a:lvl7pPr>
            <a:lvl8pPr marL="6400800" indent="0">
              <a:buNone/>
              <a:defRPr sz="3200"/>
            </a:lvl8pPr>
            <a:lvl9pPr marL="7315200" indent="0">
              <a:buNone/>
              <a:defRPr sz="3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04926" y="9654423"/>
            <a:ext cx="5880100" cy="1318378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78751" y="8501898"/>
            <a:ext cx="5861050" cy="1152524"/>
          </a:xfrm>
        </p:spPr>
        <p:txBody>
          <a:bodyPr anchor="b">
            <a:noAutofit/>
          </a:bodyPr>
          <a:lstStyle>
            <a:lvl1pPr marL="0" indent="0">
              <a:buNone/>
              <a:defRPr sz="4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7778749" y="4419600"/>
            <a:ext cx="5861050" cy="3048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3200"/>
            </a:lvl2pPr>
            <a:lvl3pPr marL="1828800" indent="0">
              <a:buNone/>
              <a:defRPr sz="3200"/>
            </a:lvl3pPr>
            <a:lvl4pPr marL="2743200" indent="0">
              <a:buNone/>
              <a:defRPr sz="3200"/>
            </a:lvl4pPr>
            <a:lvl5pPr marL="3657600" indent="0">
              <a:buNone/>
              <a:defRPr sz="3200"/>
            </a:lvl5pPr>
            <a:lvl6pPr marL="4572000" indent="0">
              <a:buNone/>
              <a:defRPr sz="3200"/>
            </a:lvl6pPr>
            <a:lvl7pPr marL="5486400" indent="0">
              <a:buNone/>
              <a:defRPr sz="3200"/>
            </a:lvl7pPr>
            <a:lvl8pPr marL="6400800" indent="0">
              <a:buNone/>
              <a:defRPr sz="3200"/>
            </a:lvl8pPr>
            <a:lvl9pPr marL="7315200" indent="0">
              <a:buNone/>
              <a:defRPr sz="3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7776044" y="9654421"/>
            <a:ext cx="5868812" cy="1318378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4249401" y="8501898"/>
            <a:ext cx="5864226" cy="1152524"/>
          </a:xfrm>
        </p:spPr>
        <p:txBody>
          <a:bodyPr anchor="b">
            <a:noAutofit/>
          </a:bodyPr>
          <a:lstStyle>
            <a:lvl1pPr marL="0" indent="0">
              <a:buNone/>
              <a:defRPr sz="4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14249399" y="4419600"/>
            <a:ext cx="5864226" cy="3048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3200"/>
            </a:lvl2pPr>
            <a:lvl3pPr marL="1828800" indent="0">
              <a:buNone/>
              <a:defRPr sz="3200"/>
            </a:lvl3pPr>
            <a:lvl4pPr marL="2743200" indent="0">
              <a:buNone/>
              <a:defRPr sz="3200"/>
            </a:lvl4pPr>
            <a:lvl5pPr marL="3657600" indent="0">
              <a:buNone/>
              <a:defRPr sz="3200"/>
            </a:lvl5pPr>
            <a:lvl6pPr marL="4572000" indent="0">
              <a:buNone/>
              <a:defRPr sz="3200"/>
            </a:lvl6pPr>
            <a:lvl7pPr marL="5486400" indent="0">
              <a:buNone/>
              <a:defRPr sz="3200"/>
            </a:lvl7pPr>
            <a:lvl8pPr marL="6400800" indent="0">
              <a:buNone/>
              <a:defRPr sz="3200"/>
            </a:lvl8pPr>
            <a:lvl9pPr marL="7315200" indent="0">
              <a:buNone/>
              <a:defRPr sz="3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14249151" y="9654417"/>
            <a:ext cx="5871994" cy="1318378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7452284" y="4267200"/>
            <a:ext cx="0" cy="79248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3924454" y="4267200"/>
            <a:ext cx="0" cy="7933764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1266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9274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608425" y="860427"/>
            <a:ext cx="3505202" cy="1165225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4927" y="1774828"/>
            <a:ext cx="14846298" cy="1073784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34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727200" y="1003300"/>
            <a:ext cx="20929600" cy="482600"/>
          </a:xfrm>
          <a:prstGeom prst="rect">
            <a:avLst/>
          </a:prstGeom>
        </p:spPr>
        <p:txBody>
          <a:bodyPr anchor="ctr"/>
          <a:lstStyle>
            <a:lvl1pPr defTabSz="685800">
              <a:lnSpc>
                <a:spcPct val="100000"/>
              </a:lnSpc>
              <a:defRPr sz="2000" b="1" cap="all" spc="0">
                <a:solidFill>
                  <a:srgbClr val="227AAF"/>
                </a:solidFill>
              </a:defRPr>
            </a:lvl1pPr>
          </a:lstStyle>
          <a:p>
            <a:r>
              <a:t>Author and Date</a:t>
            </a:r>
          </a:p>
        </p:txBody>
      </p:sp>
      <p:sp>
        <p:nvSpPr>
          <p:cNvPr id="14" name="Presentation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Title</a:t>
            </a:r>
          </a:p>
        </p:txBody>
      </p:sp>
      <p:sp>
        <p:nvSpPr>
          <p:cNvPr id="1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441627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727200" y="1739900"/>
            <a:ext cx="20929600" cy="3300115"/>
          </a:xfrm>
          <a:prstGeom prst="rect">
            <a:avLst/>
          </a:prstGeom>
        </p:spPr>
        <p:txBody>
          <a:bodyPr anchor="t"/>
          <a:lstStyle/>
          <a:p>
            <a:r>
              <a:t>Agenda Title</a:t>
            </a:r>
          </a:p>
        </p:txBody>
      </p:sp>
      <p:sp>
        <p:nvSpPr>
          <p:cNvPr id="10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27200" y="5043258"/>
            <a:ext cx="20929600" cy="6172201"/>
          </a:xfrm>
          <a:prstGeom prst="rect">
            <a:avLst/>
          </a:prstGeom>
        </p:spPr>
        <p:txBody>
          <a:bodyPr/>
          <a:lstStyle>
            <a:lvl1pPr algn="l" defTabSz="12700">
              <a:lnSpc>
                <a:spcPct val="100000"/>
              </a:lnSpc>
              <a:spcBef>
                <a:spcPts val="24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5600" spc="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  <a:lvl2pPr algn="l" defTabSz="12700">
              <a:lnSpc>
                <a:spcPct val="100000"/>
              </a:lnSpc>
              <a:spcBef>
                <a:spcPts val="24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5600" spc="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2pPr>
            <a:lvl3pPr algn="l" defTabSz="12700">
              <a:lnSpc>
                <a:spcPct val="100000"/>
              </a:lnSpc>
              <a:spcBef>
                <a:spcPts val="24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5600" spc="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3pPr>
            <a:lvl4pPr algn="l" defTabSz="12700">
              <a:lnSpc>
                <a:spcPct val="100000"/>
              </a:lnSpc>
              <a:spcBef>
                <a:spcPts val="24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5600" spc="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4pPr>
            <a:lvl5pPr algn="l" defTabSz="12700">
              <a:lnSpc>
                <a:spcPct val="100000"/>
              </a:lnSpc>
              <a:spcBef>
                <a:spcPts val="240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5600" spc="0">
                <a:solidFill>
                  <a:srgbClr val="4A4A4A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500" y="13030199"/>
            <a:ext cx="386335" cy="4191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163372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294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9913" y="5723467"/>
            <a:ext cx="17651314" cy="3831294"/>
          </a:xfrm>
        </p:spPr>
        <p:txBody>
          <a:bodyPr anchor="b"/>
          <a:lstStyle>
            <a:lvl1pPr algn="l">
              <a:defRPr sz="8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09910" y="9554762"/>
            <a:ext cx="17651316" cy="1720800"/>
          </a:xfrm>
        </p:spPr>
        <p:txBody>
          <a:bodyPr anchor="t"/>
          <a:lstStyle>
            <a:lvl1pPr marL="0" indent="0" algn="l">
              <a:buNone/>
              <a:defRPr sz="4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87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6625" y="4121151"/>
            <a:ext cx="8792678" cy="8391526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08987" y="4112185"/>
            <a:ext cx="8792682" cy="840049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798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6626" y="3810000"/>
            <a:ext cx="8792676" cy="1152524"/>
          </a:xfrm>
        </p:spPr>
        <p:txBody>
          <a:bodyPr anchor="b">
            <a:noAutofit/>
          </a:bodyPr>
          <a:lstStyle>
            <a:lvl1pPr marL="0" indent="0">
              <a:buNone/>
              <a:defRPr sz="4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6625" y="5029200"/>
            <a:ext cx="8792678" cy="7483476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308991" y="3810000"/>
            <a:ext cx="8792678" cy="1152524"/>
          </a:xfrm>
        </p:spPr>
        <p:txBody>
          <a:bodyPr anchor="b">
            <a:noAutofit/>
          </a:bodyPr>
          <a:lstStyle>
            <a:lvl1pPr marL="0" indent="0">
              <a:buNone/>
              <a:defRPr sz="4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308991" y="5029200"/>
            <a:ext cx="8792678" cy="7483476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1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013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7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9906" y="2895600"/>
            <a:ext cx="6802128" cy="2895600"/>
          </a:xfrm>
        </p:spPr>
        <p:txBody>
          <a:bodyPr anchor="b"/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9233" y="2895600"/>
            <a:ext cx="10391994" cy="9144000"/>
          </a:xfrm>
        </p:spPr>
        <p:txBody>
          <a:bodyPr anchor="ctr"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09907" y="6258561"/>
            <a:ext cx="6802126" cy="5791198"/>
          </a:xfrm>
        </p:spPr>
        <p:txBody>
          <a:bodyPr/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442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7814" y="3708384"/>
            <a:ext cx="10185812" cy="3149616"/>
          </a:xfrm>
        </p:spPr>
        <p:txBody>
          <a:bodyPr anchor="b">
            <a:normAutofit/>
          </a:bodyPr>
          <a:lstStyle>
            <a:lvl1pPr algn="l">
              <a:defRPr sz="7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899092" y="2286000"/>
            <a:ext cx="6400800" cy="914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3200"/>
            </a:lvl2pPr>
            <a:lvl3pPr marL="1828800" indent="0">
              <a:buNone/>
              <a:defRPr sz="3200"/>
            </a:lvl3pPr>
            <a:lvl4pPr marL="2743200" indent="0">
              <a:buNone/>
              <a:defRPr sz="3200"/>
            </a:lvl4pPr>
            <a:lvl5pPr marL="3657600" indent="0">
              <a:buNone/>
              <a:defRPr sz="3200"/>
            </a:lvl5pPr>
            <a:lvl6pPr marL="4572000" indent="0">
              <a:buNone/>
              <a:defRPr sz="3200"/>
            </a:lvl6pPr>
            <a:lvl7pPr marL="5486400" indent="0">
              <a:buNone/>
              <a:defRPr sz="3200"/>
            </a:lvl7pPr>
            <a:lvl8pPr marL="6400800" indent="0">
              <a:buNone/>
              <a:defRPr sz="3200"/>
            </a:lvl8pPr>
            <a:lvl9pPr marL="7315200" indent="0">
              <a:buNone/>
              <a:defRPr sz="3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09909" y="7315200"/>
            <a:ext cx="10169958" cy="2743200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61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5339371"/>
            <a:ext cx="8074024" cy="8376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5784695"/>
            <a:ext cx="3044824" cy="4730906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17218024" y="3352800"/>
            <a:ext cx="5638800" cy="56388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15998825" y="1"/>
            <a:ext cx="3206774" cy="22828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17211756" y="12192000"/>
            <a:ext cx="1987468" cy="1524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0875624" y="0"/>
            <a:ext cx="1371600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2223" y="905436"/>
            <a:ext cx="18809446" cy="28010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6625" y="4105837"/>
            <a:ext cx="17893082" cy="8390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20311279" y="3581403"/>
            <a:ext cx="1981198" cy="60959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22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2/13/2025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17903147" y="6450595"/>
            <a:ext cx="7719590" cy="6096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22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20705081" y="591459"/>
            <a:ext cx="1676398" cy="15353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56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3222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</p:sldLayoutIdLst>
  <p:txStyles>
    <p:titleStyle>
      <a:lvl1pPr algn="l" defTabSz="914400" rtl="0" eaLnBrk="1" latinLnBrk="0" hangingPunct="1">
        <a:spcBef>
          <a:spcPct val="0"/>
        </a:spcBef>
        <a:buNone/>
        <a:defRPr sz="84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685800" indent="-685800" algn="l" defTabSz="914400" rtl="0" eaLnBrk="1" latinLnBrk="0" hangingPunct="1">
        <a:spcBef>
          <a:spcPts val="2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4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1485900" indent="-571500" algn="l" defTabSz="914400" rtl="0" eaLnBrk="1" latinLnBrk="0" hangingPunct="1">
        <a:spcBef>
          <a:spcPts val="2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36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22860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32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32004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8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41148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8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50120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8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59436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8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68580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8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7772400" indent="-457200" algn="l" defTabSz="914400" rtl="0" eaLnBrk="1" latinLnBrk="0" hangingPunct="1">
        <a:spcBef>
          <a:spcPts val="2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8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Novel transceiver designs for mmWave Communication Systems"/>
          <p:cNvSpPr txBox="1">
            <a:spLocks noGrp="1"/>
          </p:cNvSpPr>
          <p:nvPr>
            <p:ph type="title"/>
          </p:nvPr>
        </p:nvSpPr>
        <p:spPr>
          <a:xfrm>
            <a:off x="1727200" y="1651278"/>
            <a:ext cx="20929600" cy="5625822"/>
          </a:xfrm>
          <a:prstGeom prst="rect">
            <a:avLst/>
          </a:prstGeom>
        </p:spPr>
        <p:txBody>
          <a:bodyPr>
            <a:normAutofit/>
          </a:bodyPr>
          <a:lstStyle>
            <a:lvl1pPr defTabSz="391414">
              <a:defRPr sz="5762" spc="-57">
                <a:solidFill>
                  <a:srgbClr val="000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7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RIS-based Wireless Transmission for Designing </a:t>
            </a:r>
            <a:br>
              <a:rPr lang="en-US" sz="7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7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Efficient Base-Stations (For 6G)</a:t>
            </a:r>
            <a:br>
              <a:rPr lang="en-US" sz="7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sz="7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0" name="Ph.D. Thesis Proposal"/>
          <p:cNvSpPr txBox="1">
            <a:spLocks noGrp="1"/>
          </p:cNvSpPr>
          <p:nvPr>
            <p:ph type="body" sz="quarter" idx="1"/>
          </p:nvPr>
        </p:nvSpPr>
        <p:spPr>
          <a:xfrm>
            <a:off x="1727200" y="8526780"/>
            <a:ext cx="20929600" cy="304258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>
              <a:defRPr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 marL="0" indent="0" algn="ctr">
              <a:buNone/>
            </a:pPr>
            <a:r>
              <a:rPr lang="en-US" sz="5800" dirty="0">
                <a:latin typeface="Calibri" panose="020F0502020204030204" pitchFamily="34" charset="0"/>
                <a:cs typeface="Calibri" panose="020F0502020204030204" pitchFamily="34" charset="0"/>
              </a:rPr>
              <a:t>3GPP 6G Workshop</a:t>
            </a:r>
          </a:p>
          <a:p>
            <a:endParaRPr lang="en-US" sz="5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Vestel Electronics, </a:t>
            </a:r>
            <a:r>
              <a:rPr 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Turkiye</a:t>
            </a:r>
            <a:endParaRPr lang="en-US" sz="45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Outlines"/>
          <p:cNvSpPr txBox="1">
            <a:spLocks noGrp="1"/>
          </p:cNvSpPr>
          <p:nvPr>
            <p:ph type="title"/>
          </p:nvPr>
        </p:nvSpPr>
        <p:spPr>
          <a:xfrm>
            <a:off x="1727200" y="1071566"/>
            <a:ext cx="20929600" cy="210597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90000"/>
              </a:lnSpc>
              <a:defRPr sz="8300" spc="-83">
                <a:solidFill>
                  <a:srgbClr val="227AAE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lvl1pPr>
          </a:lstStyle>
          <a:p>
            <a:r>
              <a:rPr sz="7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Outline</a:t>
            </a:r>
          </a:p>
        </p:txBody>
      </p:sp>
      <p:sp>
        <p:nvSpPr>
          <p:cNvPr id="174" name="Introduction…"/>
          <p:cNvSpPr txBox="1">
            <a:spLocks noGrp="1"/>
          </p:cNvSpPr>
          <p:nvPr>
            <p:ph type="body" sz="half" idx="1"/>
          </p:nvPr>
        </p:nvSpPr>
        <p:spPr>
          <a:xfrm>
            <a:off x="1727200" y="3962400"/>
            <a:ext cx="20929600" cy="8237621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defTabSz="914400">
              <a:spcBef>
                <a:spcPts val="1100"/>
              </a:spcBef>
              <a:buSzPct val="15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632">
                <a:solidFill>
                  <a:srgbClr val="000000"/>
                </a:solidFill>
              </a:defRPr>
            </a:pPr>
            <a:r>
              <a:rPr lang="en-US" sz="4800" dirty="0">
                <a:solidFill>
                  <a:schemeClr val="tx1"/>
                </a:solidFill>
              </a:rPr>
              <a:t> Reconfigurable Intelligent Surface: Features and Applications</a:t>
            </a:r>
          </a:p>
          <a:p>
            <a:pPr algn="just" defTabSz="914400">
              <a:spcBef>
                <a:spcPts val="1100"/>
              </a:spcBef>
              <a:buSzPct val="15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632">
                <a:solidFill>
                  <a:srgbClr val="000000"/>
                </a:solidFill>
              </a:defRPr>
            </a:pPr>
            <a:endParaRPr lang="en-US" sz="4800" dirty="0">
              <a:solidFill>
                <a:schemeClr val="tx1"/>
              </a:solidFill>
            </a:endParaRPr>
          </a:p>
          <a:p>
            <a:pPr algn="just" defTabSz="914400">
              <a:spcBef>
                <a:spcPts val="1100"/>
              </a:spcBef>
              <a:buSzPct val="15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632">
                <a:solidFill>
                  <a:srgbClr val="000000"/>
                </a:solidFill>
              </a:defRPr>
            </a:pPr>
            <a:endParaRPr sz="4800" dirty="0">
              <a:solidFill>
                <a:schemeClr val="tx1"/>
              </a:solidFill>
            </a:endParaRPr>
          </a:p>
          <a:p>
            <a:pPr algn="just" defTabSz="914400">
              <a:spcBef>
                <a:spcPts val="1100"/>
              </a:spcBef>
              <a:buSzPct val="15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632">
                <a:solidFill>
                  <a:srgbClr val="000000"/>
                </a:solidFill>
              </a:defRPr>
            </a:pPr>
            <a:r>
              <a:rPr lang="en-US" sz="4800" dirty="0">
                <a:solidFill>
                  <a:schemeClr val="tx1"/>
                </a:solidFill>
              </a:rPr>
              <a:t> RIS-based Wireless Transmission: Concept and Implementation</a:t>
            </a:r>
          </a:p>
          <a:p>
            <a:pPr marL="1168400" indent="-5715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US" sz="4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68400" indent="-5715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US" sz="4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>
              <a:spcBef>
                <a:spcPts val="1100"/>
              </a:spcBef>
              <a:buSzPct val="14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632">
                <a:solidFill>
                  <a:srgbClr val="000000"/>
                </a:solidFill>
              </a:defRPr>
            </a:pPr>
            <a:r>
              <a:rPr lang="en-US" sz="4800" dirty="0">
                <a:solidFill>
                  <a:schemeClr val="tx1"/>
                </a:solidFill>
              </a:rPr>
              <a:t> Requirements for Realizing RIS-based Low-complexity Wireless Base-Stations</a:t>
            </a:r>
          </a:p>
          <a:p>
            <a:pPr marL="1168400" lvl="1" indent="-571500" algn="just" defTabSz="914400">
              <a:lnSpc>
                <a:spcPct val="12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4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RIS-based beamforming techniques for multi-user scenarios</a:t>
            </a:r>
          </a:p>
          <a:p>
            <a:pPr marL="1168400" lvl="1" indent="-571500" algn="just" defTabSz="914400">
              <a:lnSpc>
                <a:spcPct val="12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4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RIS-based modulation techniques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Reconfigurable Intelligent Surface"/>
          <p:cNvSpPr txBox="1">
            <a:spLocks noGrp="1"/>
          </p:cNvSpPr>
          <p:nvPr>
            <p:ph type="title"/>
          </p:nvPr>
        </p:nvSpPr>
        <p:spPr>
          <a:xfrm>
            <a:off x="1727200" y="1071566"/>
            <a:ext cx="20929600" cy="16609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90000"/>
              </a:lnSpc>
              <a:defRPr sz="8300" spc="-83">
                <a:solidFill>
                  <a:srgbClr val="227AAE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lvl1pPr>
          </a:lstStyle>
          <a:p>
            <a:r>
              <a:rPr sz="7200" dirty="0">
                <a:solidFill>
                  <a:schemeClr val="tx1"/>
                </a:solidFill>
              </a:rPr>
              <a:t>Reconfigurable Intelligent Surface</a:t>
            </a:r>
            <a:r>
              <a:rPr lang="en-US" sz="7200" dirty="0">
                <a:solidFill>
                  <a:schemeClr val="tx1"/>
                </a:solidFill>
              </a:rPr>
              <a:t> (RIS)</a:t>
            </a:r>
            <a:endParaRPr sz="7200" dirty="0">
              <a:solidFill>
                <a:schemeClr val="tx1"/>
              </a:solidFill>
            </a:endParaRPr>
          </a:p>
        </p:txBody>
      </p:sp>
      <p:sp>
        <p:nvSpPr>
          <p:cNvPr id="210" name="Passive elements can tune the phase shifts of incident signals.…"/>
          <p:cNvSpPr txBox="1">
            <a:spLocks noGrp="1"/>
          </p:cNvSpPr>
          <p:nvPr>
            <p:ph type="body" sz="half" idx="1"/>
          </p:nvPr>
        </p:nvSpPr>
        <p:spPr>
          <a:xfrm>
            <a:off x="934892" y="2534520"/>
            <a:ext cx="17627428" cy="9555907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buClr>
                <a:srgbClr val="000000"/>
              </a:buClr>
              <a:buSzPct val="14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en-US" sz="3600" b="1" dirty="0">
                <a:solidFill>
                  <a:schemeClr val="tx1"/>
                </a:solidFill>
              </a:rPr>
              <a:t>Important Features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 is a Programmable device that can configure the wireless channel dynamically.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Low-cost 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Energy-efficient operation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Clr>
                <a:srgbClr val="000000"/>
              </a:buClr>
              <a:buSzPct val="14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en-US" sz="3600" b="1" dirty="0">
                <a:solidFill>
                  <a:schemeClr val="tx1"/>
                </a:solidFill>
              </a:rPr>
              <a:t> Applications: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Beamforming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Channel Conditioning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Modulation (Conventional and Index Modulation)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Clr>
                <a:srgbClr val="000000"/>
              </a:buClr>
              <a:buSzPct val="14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en-US" sz="3600" b="1" dirty="0">
                <a:solidFill>
                  <a:schemeClr val="tx1"/>
                </a:solidFill>
              </a:rPr>
              <a:t> Types: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Passive/Active RIS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Reflective/STAR RIS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3D Stacked RIS</a:t>
            </a:r>
          </a:p>
          <a:p>
            <a:pPr marL="10541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Flexible RIS</a:t>
            </a:r>
          </a:p>
          <a:p>
            <a:pPr marL="939800" indent="-342900" algn="just" defTabSz="914400">
              <a:spcBef>
                <a:spcPts val="1100"/>
              </a:spcBef>
              <a:buSzPct val="100000"/>
              <a:buFont typeface="Wingdings" panose="05000000000000000000" pitchFamily="2" charset="2"/>
              <a:buChar char="Ø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Clr>
                <a:srgbClr val="000000"/>
              </a:buClr>
              <a:buSzPct val="70000"/>
              <a:defRPr sz="300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</a:endParaRPr>
          </a:p>
          <a:p>
            <a:pPr algn="just">
              <a:buClr>
                <a:srgbClr val="000000"/>
              </a:buClr>
              <a:buSzPct val="70000"/>
              <a:defRPr sz="300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</a:endParaRPr>
          </a:p>
          <a:p>
            <a:pPr algn="just">
              <a:buClr>
                <a:srgbClr val="000000"/>
              </a:buClr>
              <a:buSzPct val="70000"/>
              <a:defRPr sz="3000">
                <a:solidFill>
                  <a:srgbClr val="000000"/>
                </a:solidFill>
              </a:defRPr>
            </a:pPr>
            <a:endParaRPr sz="3600" dirty="0">
              <a:solidFill>
                <a:schemeClr val="tx1"/>
              </a:solidFill>
            </a:endParaRPr>
          </a:p>
        </p:txBody>
      </p:sp>
      <p:sp>
        <p:nvSpPr>
          <p:cNvPr id="2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84861" y="13069710"/>
            <a:ext cx="219612" cy="379591"/>
          </a:xfrm>
          <a:prstGeom prst="rect">
            <a:avLst/>
          </a:prstGeom>
          <a:solidFill>
            <a:schemeClr val="accent1">
              <a:hueOff val="420094"/>
              <a:satOff val="-1465"/>
              <a:lumOff val="-19139"/>
            </a:schemeClr>
          </a:solidFill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lvl1pPr>
          </a:lstStyle>
          <a:p>
            <a:fld id="{86CB4B4D-7CA3-9044-876B-883B54F8677D}" type="slidenum">
              <a:rPr lang="en-US" sz="6600" smtClean="0">
                <a:solidFill>
                  <a:schemeClr val="tx1"/>
                </a:solidFill>
              </a:rPr>
              <a:t>3</a:t>
            </a:fld>
            <a:endParaRPr sz="6600" dirty="0">
              <a:solidFill>
                <a:schemeClr val="tx1"/>
              </a:solidFill>
            </a:endParaRPr>
          </a:p>
        </p:txBody>
      </p:sp>
      <p:sp>
        <p:nvSpPr>
          <p:cNvPr id="209" name="[2] 6G: The next horizon, from connected people and thing to connected intelligence, 2021, Huawei Technologies Co., Ltd.…"/>
          <p:cNvSpPr txBox="1"/>
          <p:nvPr/>
        </p:nvSpPr>
        <p:spPr>
          <a:xfrm>
            <a:off x="863600" y="13220759"/>
            <a:ext cx="22656800" cy="4295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 fontScale="92500" lnSpcReduction="10000"/>
          </a:bodyPr>
          <a:lstStyle/>
          <a:p>
            <a:pPr defTabSz="584200">
              <a:spcBef>
                <a:spcPts val="0"/>
              </a:spcBef>
              <a:tabLst/>
              <a:defRPr sz="2000" spc="-19">
                <a:solidFill>
                  <a:srgbClr val="227AAE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pPr>
            <a:r>
              <a:rPr sz="2400" dirty="0"/>
              <a:t>6G: The next horizon, from connected people and thing to connected intelligence, 2021, Huawei Technologies Co., Ltd.</a:t>
            </a:r>
          </a:p>
        </p:txBody>
      </p:sp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CE60655A-09B3-439C-9F00-8106C6FD6F61}"/>
              </a:ext>
            </a:extLst>
          </p:cNvPr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0" b="5142"/>
          <a:stretch/>
        </p:blipFill>
        <p:spPr>
          <a:xfrm>
            <a:off x="16303018" y="4372104"/>
            <a:ext cx="7268182" cy="5380893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Reconfigurable Intelligent Surface"/>
          <p:cNvSpPr txBox="1">
            <a:spLocks noGrp="1"/>
          </p:cNvSpPr>
          <p:nvPr>
            <p:ph type="title"/>
          </p:nvPr>
        </p:nvSpPr>
        <p:spPr>
          <a:xfrm>
            <a:off x="850707" y="951250"/>
            <a:ext cx="22720494" cy="192297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defRPr sz="8300" spc="-83">
                <a:solidFill>
                  <a:srgbClr val="227AAE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lvl1pPr>
          </a:lstStyle>
          <a:p>
            <a:r>
              <a:rPr lang="en-US" sz="8000" dirty="0">
                <a:solidFill>
                  <a:schemeClr val="tx1"/>
                </a:solidFill>
              </a:rPr>
              <a:t>Why RIS-based Wireless Transmission?</a:t>
            </a:r>
            <a:endParaRPr sz="8000" dirty="0">
              <a:solidFill>
                <a:schemeClr val="tx1"/>
              </a:solidFill>
            </a:endParaRPr>
          </a:p>
        </p:txBody>
      </p:sp>
      <p:sp>
        <p:nvSpPr>
          <p:cNvPr id="210" name="Passive elements can tune the phase shifts of incident signals.…"/>
          <p:cNvSpPr txBox="1">
            <a:spLocks noGrp="1"/>
          </p:cNvSpPr>
          <p:nvPr>
            <p:ph type="body" sz="half" idx="1"/>
          </p:nvPr>
        </p:nvSpPr>
        <p:spPr>
          <a:xfrm>
            <a:off x="934892" y="2854656"/>
            <a:ext cx="22361525" cy="97640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buClr>
                <a:srgbClr val="000000"/>
              </a:buClr>
              <a:buSzPct val="14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en-US" sz="4000" b="1" dirty="0">
                <a:solidFill>
                  <a:schemeClr val="tx1"/>
                </a:solidFill>
              </a:rPr>
              <a:t> Motivation: </a:t>
            </a:r>
            <a:r>
              <a:rPr lang="en-US" sz="3600" dirty="0">
                <a:solidFill>
                  <a:schemeClr val="tx1"/>
                </a:solidFill>
              </a:rPr>
              <a:t>RIS can be used to design wireless transmitters which are:</a:t>
            </a:r>
          </a:p>
          <a:p>
            <a:pPr algn="just">
              <a:buClr>
                <a:srgbClr val="000000"/>
              </a:buClr>
              <a:buSzPct val="14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</a:endParaRPr>
          </a:p>
          <a:p>
            <a:pPr marL="1054100" lvl="1" algn="just" defTabSz="914400">
              <a:lnSpc>
                <a:spcPct val="12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Low-complexity</a:t>
            </a: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because modulation, beamforming, precoding, and RF processing are performed by RIS, without requiring conventional RF front ends and multiple antennas at transmitter.</a:t>
            </a:r>
          </a:p>
          <a:p>
            <a:pPr marL="1054100" lvl="1" algn="just" defTabSz="914400">
              <a:lnSpc>
                <a:spcPct val="12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54100" lvl="1" algn="just" defTabSz="914400">
              <a:lnSpc>
                <a:spcPct val="12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Low-cost</a:t>
            </a: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as RIS, which is a low-cost device, replaces all of the above components of a conventional wireless transmitter.</a:t>
            </a:r>
          </a:p>
          <a:p>
            <a:pPr marL="1054100" lvl="1" algn="just" defTabSz="914400">
              <a:lnSpc>
                <a:spcPct val="12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54100" lvl="1" algn="just" defTabSz="914400">
              <a:lnSpc>
                <a:spcPct val="12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Energy-efficient</a:t>
            </a: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RIS is intrinsically highly energy efficient in its operation.</a:t>
            </a:r>
          </a:p>
          <a:p>
            <a:pPr marL="1054100" lvl="1" algn="just" defTabSz="914400">
              <a:lnSpc>
                <a:spcPct val="12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54100" lvl="1" algn="just" defTabSz="914400">
              <a:lnSpc>
                <a:spcPct val="12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Spectrally efficient</a:t>
            </a: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as RIS can be used to transmit data both using conventional modulation and index modulation by utilizing multiple distinct channels associated with RIS elements.</a:t>
            </a:r>
            <a:endParaRPr lang="en-US" sz="3600" dirty="0">
              <a:solidFill>
                <a:schemeClr val="tx1"/>
              </a:solidFill>
            </a:endParaRPr>
          </a:p>
          <a:p>
            <a:pPr marL="152400" indent="-152400">
              <a:buClr>
                <a:srgbClr val="000000"/>
              </a:buClr>
              <a:buSzPct val="70000"/>
              <a:buBlip>
                <a:blip r:embed="rId2"/>
              </a:buBlip>
              <a:defRPr sz="300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70000"/>
              <a:defRPr sz="300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70000"/>
              <a:defRPr sz="3000">
                <a:solidFill>
                  <a:srgbClr val="000000"/>
                </a:solidFill>
              </a:defRPr>
            </a:pPr>
            <a:endParaRPr sz="3600" dirty="0">
              <a:solidFill>
                <a:schemeClr val="tx1"/>
              </a:solidFill>
            </a:endParaRPr>
          </a:p>
        </p:txBody>
      </p:sp>
      <p:sp>
        <p:nvSpPr>
          <p:cNvPr id="2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84861" y="13069710"/>
            <a:ext cx="219612" cy="439472"/>
          </a:xfrm>
          <a:prstGeom prst="rect">
            <a:avLst/>
          </a:prstGeom>
          <a:solidFill>
            <a:schemeClr val="accent1">
              <a:hueOff val="420094"/>
              <a:satOff val="-1465"/>
              <a:lumOff val="-19139"/>
            </a:schemeClr>
          </a:solidFill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lvl1pPr>
          </a:lstStyle>
          <a:p>
            <a:fld id="{86CB4B4D-7CA3-9044-876B-883B54F8677D}" type="slidenum">
              <a:rPr lang="en-US" sz="7200" smtClean="0">
                <a:solidFill>
                  <a:schemeClr val="tx1"/>
                </a:solidFill>
              </a:rPr>
              <a:t>4</a:t>
            </a:fld>
            <a:endParaRPr sz="7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63052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assive elements can tune the phase shifts of incident signals.…"/>
          <p:cNvSpPr txBox="1">
            <a:spLocks noGrp="1"/>
          </p:cNvSpPr>
          <p:nvPr>
            <p:ph type="body" sz="half" idx="1"/>
          </p:nvPr>
        </p:nvSpPr>
        <p:spPr>
          <a:xfrm>
            <a:off x="850707" y="1955222"/>
            <a:ext cx="11595084" cy="1063823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1054100" lvl="1" algn="just" defTabSz="914400">
              <a:lnSpc>
                <a:spcPct val="13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Unmodulated RF signal is generated and transmitted towards RIS by a single antenna source.</a:t>
            </a:r>
          </a:p>
          <a:p>
            <a:pPr marL="1054100" lvl="1" algn="just" defTabSz="914400">
              <a:lnSpc>
                <a:spcPct val="13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54100" lvl="1" algn="just" defTabSz="914400">
              <a:lnSpc>
                <a:spcPct val="13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 can use beamforming schemes to direct the reflected beams to multiple users in a cell.</a:t>
            </a:r>
          </a:p>
          <a:p>
            <a:pPr marL="1054100" lvl="1" algn="just" defTabSz="914400">
              <a:lnSpc>
                <a:spcPct val="13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54100" lvl="1" algn="just" defTabSz="914400">
              <a:lnSpc>
                <a:spcPct val="13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Each reflected beam can be modulated by RIS (using conventional or IM) for corresponding user.</a:t>
            </a:r>
          </a:p>
          <a:p>
            <a:pPr marL="482600" lvl="1" indent="0" algn="just" defTabSz="914400">
              <a:lnSpc>
                <a:spcPct val="130000"/>
              </a:lnSpc>
              <a:spcBef>
                <a:spcPts val="1100"/>
              </a:spcBef>
              <a:buSzPct val="100000"/>
              <a:buNone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US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algn="just">
              <a:buClr>
                <a:srgbClr val="000000"/>
              </a:buClr>
              <a:buSzPct val="14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en-US" sz="4000" dirty="0">
                <a:solidFill>
                  <a:schemeClr val="tx1"/>
                </a:solidFill>
              </a:rPr>
              <a:t>Realizing the vision of RIS-based Wireless transmission requires efficient works in:</a:t>
            </a:r>
          </a:p>
          <a:p>
            <a:pPr lvl="1" algn="just">
              <a:buClr>
                <a:srgbClr val="000000"/>
              </a:buClr>
              <a:buSzPct val="14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endParaRPr lang="en-US" sz="4000" dirty="0">
              <a:solidFill>
                <a:schemeClr val="tx1"/>
              </a:solidFill>
            </a:endParaRPr>
          </a:p>
          <a:p>
            <a:pPr marL="1054100" lvl="1" algn="just" defTabSz="914400">
              <a:lnSpc>
                <a:spcPct val="13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RIS-based beamforming schemes for multi-user scenarios.</a:t>
            </a:r>
          </a:p>
          <a:p>
            <a:pPr marL="1054100" lvl="1" algn="just" defTabSz="914400">
              <a:lnSpc>
                <a:spcPct val="13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RIS-based modulation schemes.</a:t>
            </a:r>
          </a:p>
          <a:p>
            <a:pPr marL="1054100" lvl="1" algn="just" defTabSz="914400">
              <a:lnSpc>
                <a:spcPct val="13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Multi-RIS Coordination</a:t>
            </a:r>
            <a:endParaRPr sz="2800" dirty="0">
              <a:solidFill>
                <a:schemeClr val="tx1"/>
              </a:solidFill>
            </a:endParaRPr>
          </a:p>
        </p:txBody>
      </p:sp>
      <p:sp>
        <p:nvSpPr>
          <p:cNvPr id="2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84861" y="13069710"/>
            <a:ext cx="208950" cy="379591"/>
          </a:xfrm>
          <a:prstGeom prst="rect">
            <a:avLst/>
          </a:prstGeom>
          <a:solidFill>
            <a:schemeClr val="accent1">
              <a:hueOff val="420094"/>
              <a:satOff val="-1465"/>
              <a:lumOff val="-19139"/>
            </a:schemeClr>
          </a:solidFill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lvl1pPr>
          </a:lstStyle>
          <a:p>
            <a:fld id="{86CB4B4D-7CA3-9044-876B-883B54F8677D}" type="slidenum">
              <a:rPr lang="en-US" sz="7200" smtClean="0">
                <a:solidFill>
                  <a:schemeClr val="tx1"/>
                </a:solidFill>
              </a:rPr>
              <a:t>5</a:t>
            </a:fld>
            <a:endParaRPr lang="en-US" sz="7200" dirty="0">
              <a:solidFill>
                <a:schemeClr val="tx1"/>
              </a:solidFill>
            </a:endParaRPr>
          </a:p>
        </p:txBody>
      </p:sp>
      <p:sp>
        <p:nvSpPr>
          <p:cNvPr id="10" name="Reconfigurable Intelligent Surface">
            <a:extLst>
              <a:ext uri="{FF2B5EF4-FFF2-40B4-BE49-F238E27FC236}">
                <a16:creationId xmlns:a16="http://schemas.microsoft.com/office/drawing/2014/main" id="{0DE932A6-6045-88B2-E6AB-5A0076CCB205}"/>
              </a:ext>
            </a:extLst>
          </p:cNvPr>
          <p:cNvSpPr txBox="1">
            <a:spLocks/>
          </p:cNvSpPr>
          <p:nvPr/>
        </p:nvSpPr>
        <p:spPr>
          <a:xfrm>
            <a:off x="850707" y="951251"/>
            <a:ext cx="21617419" cy="1660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5842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300" b="0" i="0" u="none" strike="noStrike" cap="none" spc="-83" baseline="0">
                <a:solidFill>
                  <a:srgbClr val="227AAE"/>
                </a:solidFill>
                <a:uFillTx/>
                <a:latin typeface="Publico Text Roman"/>
                <a:ea typeface="Publico Text Roman"/>
                <a:cs typeface="Publico Text Roman"/>
                <a:sym typeface="Publico Text Roman"/>
              </a:defRPr>
            </a:lvl1pPr>
            <a:lvl2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2pPr>
            <a:lvl3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3pPr>
            <a:lvl4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4pPr>
            <a:lvl5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5pPr>
            <a:lvl6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6pPr>
            <a:lvl7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7pPr>
            <a:lvl8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8pPr>
            <a:lvl9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9pPr>
          </a:lstStyle>
          <a:p>
            <a:pPr algn="l" hangingPunct="1"/>
            <a:r>
              <a:rPr lang="en-GB" sz="6600" dirty="0">
                <a:solidFill>
                  <a:schemeClr val="tx1"/>
                </a:solidFill>
              </a:rPr>
              <a:t>RIS-based Wireless Transmission: Concept and Implementation</a:t>
            </a:r>
          </a:p>
        </p:txBody>
      </p:sp>
      <p:pic>
        <p:nvPicPr>
          <p:cNvPr id="3" name="Picture 2" descr="A computer screen with green fingers&#10;&#10;AI-generated content may be incorrect.">
            <a:extLst>
              <a:ext uri="{FF2B5EF4-FFF2-40B4-BE49-F238E27FC236}">
                <a16:creationId xmlns:a16="http://schemas.microsoft.com/office/drawing/2014/main" id="{9FABF9EE-CBAB-AE9F-F475-80F8FD8DF9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0260" y="4807595"/>
            <a:ext cx="10081261" cy="440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69865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assive elements can tune the phase shifts of incident signals.…"/>
          <p:cNvSpPr txBox="1">
            <a:spLocks noGrp="1"/>
          </p:cNvSpPr>
          <p:nvPr>
            <p:ph type="body" sz="half" idx="1"/>
          </p:nvPr>
        </p:nvSpPr>
        <p:spPr>
          <a:xfrm>
            <a:off x="747324" y="2297639"/>
            <a:ext cx="22720494" cy="6846361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1054100" lvl="1" algn="just" defTabSz="914400">
              <a:lnSpc>
                <a:spcPct val="13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r>
              <a:rPr lang="en-GB" sz="3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number of RIS-based modulation schemes have been proposed in literature. The following summarizes some of the schemes   </a:t>
            </a:r>
          </a:p>
          <a:p>
            <a:pPr marL="1854200" lvl="2" indent="-342900" algn="just" defTabSz="914400">
              <a:lnSpc>
                <a:spcPct val="130000"/>
              </a:lnSpc>
              <a:spcBef>
                <a:spcPts val="1100"/>
              </a:spcBef>
              <a:buSzPct val="100000"/>
              <a:buFont typeface="Wingdings" panose="05000000000000000000" pitchFamily="2" charset="2"/>
              <a:buChar char="q"/>
              <a:tabLst>
                <a:tab pos="165100" algn="l"/>
                <a:tab pos="330200" algn="l"/>
                <a:tab pos="495300" algn="l"/>
                <a:tab pos="660400" algn="l"/>
                <a:tab pos="825500" algn="l"/>
                <a:tab pos="990600" algn="l"/>
                <a:tab pos="1168400" algn="l"/>
                <a:tab pos="1333500" algn="l"/>
                <a:tab pos="1498600" algn="l"/>
                <a:tab pos="1663700" algn="l"/>
                <a:tab pos="1828800" algn="l"/>
                <a:tab pos="1993900" algn="l"/>
              </a:tabLst>
              <a:defRPr sz="2350">
                <a:solidFill>
                  <a:srgbClr val="000000"/>
                </a:solidFill>
              </a:defRPr>
            </a:pPr>
            <a:endParaRPr lang="en-GB" sz="3000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7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en-GB" sz="3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Space-Time Block Coding (STBC) with RIS</a:t>
            </a:r>
          </a:p>
          <a:p>
            <a:pPr>
              <a:buClr>
                <a:srgbClr val="000000"/>
              </a:buClr>
              <a:buSzPct val="7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en-GB" sz="3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Quadrature Reflection Modulation with RIS</a:t>
            </a:r>
          </a:p>
          <a:p>
            <a:pPr>
              <a:buClr>
                <a:srgbClr val="000000"/>
              </a:buClr>
              <a:buSzPct val="7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en-GB" sz="3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Index Modulation/Spatial Modulation with RIS</a:t>
            </a:r>
          </a:p>
          <a:p>
            <a:pPr>
              <a:buClr>
                <a:srgbClr val="000000"/>
              </a:buClr>
              <a:buSzPct val="7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en-GB" sz="3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 based QAM/PSK/APM Modulation</a:t>
            </a:r>
          </a:p>
          <a:p>
            <a:pPr>
              <a:buClr>
                <a:srgbClr val="000000"/>
              </a:buClr>
              <a:buSzPct val="7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en-GB" sz="3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Orthogonal Frequency Division Multiplexing (OFDM) with RIS</a:t>
            </a:r>
          </a:p>
          <a:p>
            <a:pPr>
              <a:buClr>
                <a:srgbClr val="000000"/>
              </a:buClr>
              <a:buSzPct val="70000"/>
              <a:buFont typeface="Wingdings" panose="05000000000000000000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en-GB" sz="3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Differential RIS Modulation</a:t>
            </a:r>
            <a:endParaRPr lang="en-GB" sz="3900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70000"/>
              <a:defRPr sz="3000">
                <a:solidFill>
                  <a:srgbClr val="000000"/>
                </a:solidFill>
              </a:defRPr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72137" y="13019786"/>
            <a:ext cx="245060" cy="429515"/>
          </a:xfrm>
          <a:prstGeom prst="rect">
            <a:avLst/>
          </a:prstGeom>
          <a:solidFill>
            <a:schemeClr val="accent1">
              <a:hueOff val="420094"/>
              <a:satOff val="-1465"/>
              <a:lumOff val="-19139"/>
            </a:schemeClr>
          </a:solidFill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cap="all">
                <a:solidFill>
                  <a:srgbClr val="FFFFFF"/>
                </a:solidFill>
                <a:latin typeface="Publico Text Roman"/>
                <a:ea typeface="Publico Text Roman"/>
                <a:cs typeface="Publico Text Roman"/>
                <a:sym typeface="Publico Text Roman"/>
              </a:defRPr>
            </a:lvl1pPr>
          </a:lstStyle>
          <a:p>
            <a:fld id="{86CB4B4D-7CA3-9044-876B-883B54F8677D}" type="slidenum">
              <a:rPr>
                <a:solidFill>
                  <a:schemeClr val="tx1"/>
                </a:solidFill>
              </a:rPr>
              <a:t>6</a:t>
            </a:fld>
            <a:endParaRPr>
              <a:solidFill>
                <a:schemeClr val="tx1"/>
              </a:solidFill>
            </a:endParaRPr>
          </a:p>
        </p:txBody>
      </p:sp>
      <p:sp>
        <p:nvSpPr>
          <p:cNvPr id="5" name="[2] 6G: The next horizon, from connected people and thing to connected intelligence, 2021, Huawei Technologies Co., Ltd.…">
            <a:extLst>
              <a:ext uri="{FF2B5EF4-FFF2-40B4-BE49-F238E27FC236}">
                <a16:creationId xmlns:a16="http://schemas.microsoft.com/office/drawing/2014/main" id="{5422CB3D-230F-D4CE-772D-A8D1FD438714}"/>
              </a:ext>
            </a:extLst>
          </p:cNvPr>
          <p:cNvSpPr txBox="1"/>
          <p:nvPr/>
        </p:nvSpPr>
        <p:spPr>
          <a:xfrm>
            <a:off x="850707" y="9734550"/>
            <a:ext cx="21971194" cy="3285236"/>
          </a:xfrm>
          <a:prstGeom prst="rect">
            <a:avLst/>
          </a:prstGeom>
          <a:ln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50800" tIns="50800" rIns="50800" bIns="50800">
            <a:normAutofit fontScale="85000" lnSpcReduction="10000"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defTabSz="584200">
              <a:spcBef>
                <a:spcPts val="0"/>
              </a:spcBef>
              <a:tabLst/>
              <a:defRPr sz="2000" spc="-19">
                <a:solidFill>
                  <a:schemeClr val="accent2">
                    <a:lumMod val="50000"/>
                  </a:schemeClr>
                </a:solidFill>
                <a:latin typeface="Publico Text Roman"/>
                <a:ea typeface="Publico Text Roman"/>
                <a:cs typeface="Publico Text Roman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E. </a:t>
            </a:r>
            <a:r>
              <a:rPr lang="en-US" dirty="0" err="1">
                <a:solidFill>
                  <a:schemeClr val="bg1"/>
                </a:solidFill>
              </a:rPr>
              <a:t>Basar</a:t>
            </a:r>
            <a:r>
              <a:rPr lang="en-US" dirty="0">
                <a:solidFill>
                  <a:schemeClr val="bg1"/>
                </a:solidFill>
              </a:rPr>
              <a:t>, "Reconfigurable Intelligent Surface-Based Index Modulation: A New Beyond MIMO Paradigm for 6G," in IEEE Transactions on Communications, vol. 68, no. 5, pp. 3187-3196, May 2020, </a:t>
            </a:r>
            <a:r>
              <a:rPr lang="en-US" dirty="0" err="1">
                <a:solidFill>
                  <a:schemeClr val="bg1"/>
                </a:solidFill>
              </a:rPr>
              <a:t>doi</a:t>
            </a:r>
            <a:r>
              <a:rPr lang="en-US" dirty="0">
                <a:solidFill>
                  <a:schemeClr val="bg1"/>
                </a:solidFill>
              </a:rPr>
              <a:t>: 10.1109/TCOMM.2020.2971486.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S. Lin, M. Di Renzo and F. Chen, "RIS-Based Quadrature Reflection Modulation," ICC 2021 - IEEE International Conference on Communications, Montreal, QC, Canada, 2021, pp. 1-6, </a:t>
            </a:r>
            <a:r>
              <a:rPr lang="en-US" dirty="0" err="1">
                <a:solidFill>
                  <a:schemeClr val="bg1"/>
                </a:solidFill>
              </a:rPr>
              <a:t>doi</a:t>
            </a:r>
            <a:r>
              <a:rPr lang="en-US" dirty="0">
                <a:solidFill>
                  <a:schemeClr val="bg1"/>
                </a:solidFill>
              </a:rPr>
              <a:t>: 10.1109/ICC42927.2021.9500782.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J. Yuan, M. Wen, E. </a:t>
            </a:r>
            <a:r>
              <a:rPr lang="en-US" dirty="0" err="1">
                <a:solidFill>
                  <a:schemeClr val="bg1"/>
                </a:solidFill>
              </a:rPr>
              <a:t>Basar</a:t>
            </a:r>
            <a:r>
              <a:rPr lang="en-US" dirty="0">
                <a:solidFill>
                  <a:schemeClr val="bg1"/>
                </a:solidFill>
              </a:rPr>
              <a:t>, G. C. Alexandropoulos and G. Chen, "Receive Quadrature Reflecting Modulation for RIS-Empowered Wireless Communications," in IVT, vol. 70, no. 5, pp. 5121-5125, May 2021, </a:t>
            </a:r>
            <a:r>
              <a:rPr lang="en-US" dirty="0" err="1">
                <a:solidFill>
                  <a:schemeClr val="bg1"/>
                </a:solidFill>
              </a:rPr>
              <a:t>doi</a:t>
            </a:r>
            <a:r>
              <a:rPr lang="en-US" dirty="0">
                <a:solidFill>
                  <a:schemeClr val="bg1"/>
                </a:solidFill>
              </a:rPr>
              <a:t>: 10.1109/TVT.2021.3073161.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Canbilen</a:t>
            </a:r>
            <a:r>
              <a:rPr lang="en-US" dirty="0">
                <a:solidFill>
                  <a:schemeClr val="bg1"/>
                </a:solidFill>
              </a:rPr>
              <a:t>, A.E., </a:t>
            </a:r>
            <a:r>
              <a:rPr lang="en-US" dirty="0" err="1">
                <a:solidFill>
                  <a:schemeClr val="bg1"/>
                </a:solidFill>
              </a:rPr>
              <a:t>Basar</a:t>
            </a:r>
            <a:r>
              <a:rPr lang="en-US" dirty="0">
                <a:solidFill>
                  <a:schemeClr val="bg1"/>
                </a:solidFill>
              </a:rPr>
              <a:t>, E. and </a:t>
            </a:r>
            <a:r>
              <a:rPr lang="en-US" dirty="0" err="1">
                <a:solidFill>
                  <a:schemeClr val="bg1"/>
                </a:solidFill>
              </a:rPr>
              <a:t>Ikki</a:t>
            </a:r>
            <a:r>
              <a:rPr lang="en-US" dirty="0">
                <a:solidFill>
                  <a:schemeClr val="bg1"/>
                </a:solidFill>
              </a:rPr>
              <a:t>, S.S., 2020. Reconfigurable intelligent surface-assisted space shift keying. IEEE wireless communications letters, 9(9), pp.1495-1499.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Dinan, Mohamad H., Nemanja Stefan </a:t>
            </a:r>
            <a:r>
              <a:rPr lang="en-US" dirty="0" err="1">
                <a:solidFill>
                  <a:schemeClr val="bg1"/>
                </a:solidFill>
              </a:rPr>
              <a:t>Perović</a:t>
            </a:r>
            <a:r>
              <a:rPr lang="en-US" dirty="0">
                <a:solidFill>
                  <a:schemeClr val="bg1"/>
                </a:solidFill>
              </a:rPr>
              <a:t>, and Mark F. Flanagan. "RIS-assisted receive quadrature space-shift keying: A new paradigm and performance analysis." IEEE Transactions on Communications 70.10 (2022): 6874-6889.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Dinan, M.H., Di Renzo, M. and Flanagan, M.F., 2023. RIS-Assisted Receive Quadrature Spatial Modulation with Low-Complexity Greedy Detection. </a:t>
            </a:r>
            <a:r>
              <a:rPr lang="en-US" dirty="0" err="1">
                <a:solidFill>
                  <a:schemeClr val="bg1"/>
                </a:solidFill>
              </a:rPr>
              <a:t>arXiv</a:t>
            </a:r>
            <a:r>
              <a:rPr lang="en-US" dirty="0">
                <a:solidFill>
                  <a:schemeClr val="bg1"/>
                </a:solidFill>
              </a:rPr>
              <a:t> preprint arXiv:2301.00707.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K. 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Ntontin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al., "Reconfigurable Intelligent Surface-Assisted Space-Time Block Coding," IEEE Transactions on Communications, 2021.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H. Zhang et al., "Reconfigurable Intelligent Surfaces Assisted OFDM Wireless Communications," IEEE Transactions on Wireless Communications, 2021.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Y. Liu et al., "Reconfigurable Intelligent Surface-Based Amplitude and Phase Modulation for 6G," IEEE Communications Magazine, 2021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M. 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Elbir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al., "Reconfigurable Intelligent Surfaces for Phase Shift Keying Modulation," IEEE Wireless Communications Letters, 2020.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 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Basar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"Reconfigurable Intelligent Surface-Based Index Modulation: A New Beyond MIMO Paradigm for 6G," IEEE Transactions on Communications, 2020.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S. Lin et al., "Differential Modulation for Reconfigurable Intelligent Surface-Assisted Wireless Communications," IEEE Communications Letters, 2021. 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onfigurable Intelligent Surface">
            <a:extLst>
              <a:ext uri="{FF2B5EF4-FFF2-40B4-BE49-F238E27FC236}">
                <a16:creationId xmlns:a16="http://schemas.microsoft.com/office/drawing/2014/main" id="{B9E690FF-1FF8-F8D7-7121-2A3B7B95695D}"/>
              </a:ext>
            </a:extLst>
          </p:cNvPr>
          <p:cNvSpPr txBox="1">
            <a:spLocks/>
          </p:cNvSpPr>
          <p:nvPr/>
        </p:nvSpPr>
        <p:spPr>
          <a:xfrm>
            <a:off x="850707" y="951251"/>
            <a:ext cx="22720494" cy="1660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5842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300" b="0" i="0" u="none" strike="noStrike" cap="none" spc="-83" baseline="0">
                <a:solidFill>
                  <a:srgbClr val="227AAE"/>
                </a:solidFill>
                <a:uFillTx/>
                <a:latin typeface="Publico Text Roman"/>
                <a:ea typeface="Publico Text Roman"/>
                <a:cs typeface="Publico Text Roman"/>
                <a:sym typeface="Publico Text Roman"/>
              </a:defRPr>
            </a:lvl1pPr>
            <a:lvl2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2pPr>
            <a:lvl3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3pPr>
            <a:lvl4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4pPr>
            <a:lvl5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5pPr>
            <a:lvl6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6pPr>
            <a:lvl7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7pPr>
            <a:lvl8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8pPr>
            <a:lvl9pPr marL="0" marR="0" indent="0" algn="ctr" defTabSz="584200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600" b="0" i="0" u="none" strike="noStrike" cap="none" spc="-86" baseline="0">
                <a:solidFill>
                  <a:srgbClr val="4A4A4A"/>
                </a:solidFill>
                <a:uFillTx/>
                <a:latin typeface="+mn-lt"/>
                <a:ea typeface="+mn-ea"/>
                <a:cs typeface="+mn-cs"/>
                <a:sym typeface="Publico Headline Black"/>
              </a:defRPr>
            </a:lvl9pPr>
          </a:lstStyle>
          <a:p>
            <a:pPr algn="l" hangingPunct="1"/>
            <a:r>
              <a:rPr lang="en-US" sz="7200" dirty="0">
                <a:solidFill>
                  <a:schemeClr val="tx1"/>
                </a:solidFill>
              </a:rPr>
              <a:t>RIS-Based Modulation Schemes</a:t>
            </a:r>
          </a:p>
        </p:txBody>
      </p:sp>
    </p:spTree>
    <p:extLst>
      <p:ext uri="{BB962C8B-B14F-4D97-AF65-F5344CB8AC3E}">
        <p14:creationId xmlns:p14="http://schemas.microsoft.com/office/powerpoint/2010/main" val="1379579312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26_FeatureStory">
  <a:themeElements>
    <a:clrScheme name="26_FeatureStory">
      <a:dk1>
        <a:srgbClr val="000000"/>
      </a:dk1>
      <a:lt1>
        <a:srgbClr val="FFFFFF"/>
      </a:lt1>
      <a:dk2>
        <a:srgbClr val="4A4A4B"/>
      </a:dk2>
      <a:lt2>
        <a:srgbClr val="C2C3C6"/>
      </a:lt2>
      <a:accent1>
        <a:srgbClr val="53BBE0"/>
      </a:accent1>
      <a:accent2>
        <a:srgbClr val="6DCFB9"/>
      </a:accent2>
      <a:accent3>
        <a:srgbClr val="90BF72"/>
      </a:accent3>
      <a:accent4>
        <a:srgbClr val="F2C449"/>
      </a:accent4>
      <a:accent5>
        <a:srgbClr val="FF4741"/>
      </a:accent5>
      <a:accent6>
        <a:srgbClr val="FF8700"/>
      </a:accent6>
      <a:hlink>
        <a:srgbClr val="0000FF"/>
      </a:hlink>
      <a:folHlink>
        <a:srgbClr val="FF00FF"/>
      </a:folHlink>
    </a:clrScheme>
    <a:fontScheme name="26_FeatureStory">
      <a:majorFont>
        <a:latin typeface="Publico Headline Black"/>
        <a:ea typeface="Publico Headline Black"/>
        <a:cs typeface="Publico Headline Black"/>
      </a:majorFont>
      <a:minorFont>
        <a:latin typeface="Publico Headline Black"/>
        <a:ea typeface="Publico Headline Black"/>
        <a:cs typeface="Publico Headline Black"/>
      </a:minorFont>
    </a:fontScheme>
    <a:fmtScheme name="26_FeatureStor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B4A4B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2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>
            <a:tab pos="355600" algn="l"/>
            <a:tab pos="711200" algn="l"/>
            <a:tab pos="1066800" algn="l"/>
            <a:tab pos="1422400" algn="l"/>
            <a:tab pos="1778000" algn="l"/>
            <a:tab pos="2133600" algn="l"/>
            <a:tab pos="2489200" algn="l"/>
            <a:tab pos="2844800" algn="l"/>
            <a:tab pos="3200400" algn="l"/>
            <a:tab pos="3556000" algn="l"/>
            <a:tab pos="3911600" algn="l"/>
            <a:tab pos="4267200" algn="l"/>
          </a:tabLst>
          <a:defRPr kumimoji="0" sz="1800" b="0" i="0" u="none" strike="noStrike" cap="all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Publico Text Roman"/>
            <a:ea typeface="Publico Text Roman"/>
            <a:cs typeface="Publico Text Roman"/>
            <a:sym typeface="Publico Text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50800" cap="flat">
          <a:solidFill>
            <a:srgbClr val="227AA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12700" rtl="0" fontAlgn="auto" latinLnBrk="0" hangingPunct="0">
          <a:lnSpc>
            <a:spcPct val="8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>
            <a:tab pos="355600" algn="l"/>
            <a:tab pos="711200" algn="l"/>
            <a:tab pos="1066800" algn="l"/>
            <a:tab pos="1422400" algn="l"/>
            <a:tab pos="1778000" algn="l"/>
            <a:tab pos="2133600" algn="l"/>
            <a:tab pos="2489200" algn="l"/>
            <a:tab pos="2844800" algn="l"/>
            <a:tab pos="3200400" algn="l"/>
            <a:tab pos="3556000" algn="l"/>
            <a:tab pos="3911600" algn="l"/>
            <a:tab pos="4267200" algn="l"/>
          </a:tabLst>
          <a:defRPr kumimoji="0" sz="3600" b="0" i="0" u="none" strike="noStrike" cap="none" spc="0" normalizeH="0" baseline="0">
            <a:ln>
              <a:noFill/>
            </a:ln>
            <a:solidFill>
              <a:srgbClr val="4A4A4A"/>
            </a:solidFill>
            <a:effectLst/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15838</TotalTime>
  <Words>792</Words>
  <Application>Microsoft Office PowerPoint</Application>
  <PresentationFormat>Custom</PresentationFormat>
  <Paragraphs>81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Avenir Next Medium</vt:lpstr>
      <vt:lpstr>Calibri</vt:lpstr>
      <vt:lpstr>Century Gothic</vt:lpstr>
      <vt:lpstr>Helvetica Neue</vt:lpstr>
      <vt:lpstr>Wingdings</vt:lpstr>
      <vt:lpstr>Wingdings 3</vt:lpstr>
      <vt:lpstr>Ion</vt:lpstr>
      <vt:lpstr>RIS-based Wireless Transmission for Designing  Efficient Base-Stations (For 6G) </vt:lpstr>
      <vt:lpstr>Outline</vt:lpstr>
      <vt:lpstr>Reconfigurable Intelligent Surface (RIS)</vt:lpstr>
      <vt:lpstr>Why RIS-based Wireless Transmission?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Novel transceiver designs for mmWave Communication Systems</dc:title>
  <dc:creator>Shayan Alam</dc:creator>
  <cp:lastModifiedBy>TUFAIL AHMAD</cp:lastModifiedBy>
  <cp:revision>297</cp:revision>
  <dcterms:modified xsi:type="dcterms:W3CDTF">2025-02-13T08:24:34Z</dcterms:modified>
</cp:coreProperties>
</file>