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1" r:id="rId8"/>
    <p:sldMasterId id="2147483714" r:id="rId9"/>
    <p:sldMasterId id="2147483724" r:id="rId10"/>
    <p:sldMasterId id="2147483733" r:id="rId11"/>
  </p:sldMasterIdLst>
  <p:notesMasterIdLst>
    <p:notesMasterId r:id="rId31"/>
  </p:notesMasterIdLst>
  <p:handoutMasterIdLst>
    <p:handoutMasterId r:id="rId32"/>
  </p:handoutMasterIdLst>
  <p:sldIdLst>
    <p:sldId id="811" r:id="rId12"/>
    <p:sldId id="1042" r:id="rId13"/>
    <p:sldId id="1181" r:id="rId14"/>
    <p:sldId id="1052" r:id="rId15"/>
    <p:sldId id="1051" r:id="rId16"/>
    <p:sldId id="1177" r:id="rId17"/>
    <p:sldId id="1178" r:id="rId18"/>
    <p:sldId id="1182" r:id="rId19"/>
    <p:sldId id="1179" r:id="rId20"/>
    <p:sldId id="1048" r:id="rId21"/>
    <p:sldId id="1049" r:id="rId22"/>
    <p:sldId id="1057" r:id="rId23"/>
    <p:sldId id="1058" r:id="rId24"/>
    <p:sldId id="1183" r:id="rId25"/>
    <p:sldId id="1184" r:id="rId26"/>
    <p:sldId id="1061" r:id="rId27"/>
    <p:sldId id="1062" r:id="rId28"/>
    <p:sldId id="1063" r:id="rId29"/>
    <p:sldId id="1064" r:id="rId30"/>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dfort, Brian" initials="BO" lastIdx="3" clrIdx="0"/>
  <p:cmAuthor id="1" name="Atkinson, Mike" initials="AM" lastIdx="2" clrIdx="1">
    <p:extLst>
      <p:ext uri="{19B8F6BF-5375-455C-9EA6-DF929625EA0E}">
        <p15:presenceInfo xmlns:p15="http://schemas.microsoft.com/office/powerpoint/2012/main" userId="S-1-5-21-26508437-1099126830-1169898988-9489" providerId="AD"/>
      </p:ext>
    </p:extLst>
  </p:cmAuthor>
  <p:cmAuthor id="2" name="ATI" initials="A" lastIdx="2" clrIdx="2">
    <p:extLst>
      <p:ext uri="{19B8F6BF-5375-455C-9EA6-DF929625EA0E}">
        <p15:presenceInfo xmlns:p15="http://schemas.microsoft.com/office/powerpoint/2012/main" userId="ATI" providerId="None"/>
      </p:ext>
    </p:extLst>
  </p:cmAuthor>
  <p:cmAuthor id="3" name="Anthony Melita" initials="AM" lastIdx="7" clrIdx="3">
    <p:extLst>
      <p:ext uri="{19B8F6BF-5375-455C-9EA6-DF929625EA0E}">
        <p15:presenceInfo xmlns:p15="http://schemas.microsoft.com/office/powerpoint/2012/main" userId="5cafdb8f006db8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24B96"/>
    <a:srgbClr val="BB4B4B"/>
    <a:srgbClr val="A2BF67"/>
    <a:srgbClr val="F7B613"/>
    <a:srgbClr val="F5B751"/>
    <a:srgbClr val="F13F1B"/>
    <a:srgbClr val="06403B"/>
    <a:srgbClr val="C9DADD"/>
    <a:srgbClr val="7333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BEE777-9EBE-419B-8562-75062AA252B5}" v="1" dt="2025-02-14T23:11:49.586"/>
    <p1510:client id="{EF2D7641-B97C-4DC6-8DBF-D1CBE7985B48}" v="16" dt="2025-02-14T15:00:45.2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803" autoAdjust="0"/>
    <p:restoredTop sz="94980" autoAdjust="0"/>
  </p:normalViewPr>
  <p:slideViewPr>
    <p:cSldViewPr>
      <p:cViewPr varScale="1">
        <p:scale>
          <a:sx n="81" d="100"/>
          <a:sy n="81" d="100"/>
        </p:scale>
        <p:origin x="1316" y="440"/>
      </p:cViewPr>
      <p:guideLst>
        <p:guide orient="horz" pos="2160"/>
        <p:guide pos="3840"/>
      </p:guideLst>
    </p:cSldViewPr>
  </p:slideViewPr>
  <p:outlineViewPr>
    <p:cViewPr>
      <p:scale>
        <a:sx n="33" d="100"/>
        <a:sy n="33" d="100"/>
      </p:scale>
      <p:origin x="48" y="8988"/>
    </p:cViewPr>
  </p:outlineViewPr>
  <p:notesTextViewPr>
    <p:cViewPr>
      <p:scale>
        <a:sx n="3" d="2"/>
        <a:sy n="3" d="2"/>
      </p:scale>
      <p:origin x="0" y="0"/>
    </p:cViewPr>
  </p:notesTextViewPr>
  <p:sorterViewPr>
    <p:cViewPr varScale="1">
      <p:scale>
        <a:sx n="100" d="100"/>
        <a:sy n="100" d="100"/>
      </p:scale>
      <p:origin x="0" y="-18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microsoft.com/office/2015/10/relationships/revisionInfo" Target="revisionInfo.xml"/><Relationship Id="rId21" Type="http://schemas.openxmlformats.org/officeDocument/2006/relationships/slide" Target="slides/slide10.xml"/><Relationship Id="rId34" Type="http://schemas.openxmlformats.org/officeDocument/2006/relationships/presProps" Target="presProps.xml"/><Relationship Id="rId7" Type="http://schemas.openxmlformats.org/officeDocument/2006/relationships/customXml" Target="../customXml/item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4.xml"/><Relationship Id="rId24" Type="http://schemas.openxmlformats.org/officeDocument/2006/relationships/slide" Target="slides/slide1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theme" Target="theme/theme1.xml"/><Relationship Id="rId10" Type="http://schemas.openxmlformats.org/officeDocument/2006/relationships/slideMaster" Target="slideMasters/slideMaster3.xml"/><Relationship Id="rId19" Type="http://schemas.openxmlformats.org/officeDocument/2006/relationships/slide" Target="slides/slide8.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2.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viewProps" Target="viewProps.xml"/><Relationship Id="rId8" Type="http://schemas.openxmlformats.org/officeDocument/2006/relationships/slideMaster" Target="slideMasters/slideMaster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yati Tripathi" userId="9b0c2c3016a3597c" providerId="LiveId" clId="{A6ADE0AA-E893-402C-8C81-94F2F2BF1819}"/>
    <pc:docChg chg="custSel addSld delSld modSld">
      <pc:chgData name="Khyati Tripathi" userId="9b0c2c3016a3597c" providerId="LiveId" clId="{A6ADE0AA-E893-402C-8C81-94F2F2BF1819}" dt="2025-02-12T03:05:09.815" v="205" actId="27636"/>
      <pc:docMkLst>
        <pc:docMk/>
      </pc:docMkLst>
      <pc:sldChg chg="modSp mod">
        <pc:chgData name="Khyati Tripathi" userId="9b0c2c3016a3597c" providerId="LiveId" clId="{A6ADE0AA-E893-402C-8C81-94F2F2BF1819}" dt="2025-02-12T02:55:44.722" v="69" actId="20577"/>
        <pc:sldMkLst>
          <pc:docMk/>
          <pc:sldMk cId="3489434365" sldId="1042"/>
        </pc:sldMkLst>
        <pc:spChg chg="mod">
          <ac:chgData name="Khyati Tripathi" userId="9b0c2c3016a3597c" providerId="LiveId" clId="{A6ADE0AA-E893-402C-8C81-94F2F2BF1819}" dt="2025-02-12T02:55:44.722" v="69" actId="20577"/>
          <ac:spMkLst>
            <pc:docMk/>
            <pc:sldMk cId="3489434365" sldId="1042"/>
            <ac:spMk id="8" creationId="{00000000-0000-0000-0000-000000000000}"/>
          </ac:spMkLst>
        </pc:spChg>
      </pc:sldChg>
      <pc:sldChg chg="modSp mod">
        <pc:chgData name="Khyati Tripathi" userId="9b0c2c3016a3597c" providerId="LiveId" clId="{A6ADE0AA-E893-402C-8C81-94F2F2BF1819}" dt="2025-02-12T03:02:32.196" v="157" actId="1076"/>
        <pc:sldMkLst>
          <pc:docMk/>
          <pc:sldMk cId="4041709926" sldId="1049"/>
        </pc:sldMkLst>
        <pc:spChg chg="mod">
          <ac:chgData name="Khyati Tripathi" userId="9b0c2c3016a3597c" providerId="LiveId" clId="{A6ADE0AA-E893-402C-8C81-94F2F2BF1819}" dt="2025-02-12T03:02:32.196" v="157" actId="1076"/>
          <ac:spMkLst>
            <pc:docMk/>
            <pc:sldMk cId="4041709926" sldId="1049"/>
            <ac:spMk id="3" creationId="{B6C1A9A6-1678-D690-35D6-02038F49940F}"/>
          </ac:spMkLst>
        </pc:spChg>
        <pc:spChg chg="mod">
          <ac:chgData name="Khyati Tripathi" userId="9b0c2c3016a3597c" providerId="LiveId" clId="{A6ADE0AA-E893-402C-8C81-94F2F2BF1819}" dt="2025-02-12T03:02:25.508" v="156" actId="6549"/>
          <ac:spMkLst>
            <pc:docMk/>
            <pc:sldMk cId="4041709926" sldId="1049"/>
            <ac:spMk id="7" creationId="{1AB19F05-C815-456B-99B1-3EA23E892938}"/>
          </ac:spMkLst>
        </pc:spChg>
      </pc:sldChg>
      <pc:sldChg chg="modSp del mod">
        <pc:chgData name="Khyati Tripathi" userId="9b0c2c3016a3597c" providerId="LiveId" clId="{A6ADE0AA-E893-402C-8C81-94F2F2BF1819}" dt="2025-02-12T02:59:30.948" v="91" actId="47"/>
        <pc:sldMkLst>
          <pc:docMk/>
          <pc:sldMk cId="3374780721" sldId="1051"/>
        </pc:sldMkLst>
      </pc:sldChg>
      <pc:sldChg chg="del mod modShow">
        <pc:chgData name="Khyati Tripathi" userId="9b0c2c3016a3597c" providerId="LiveId" clId="{A6ADE0AA-E893-402C-8C81-94F2F2BF1819}" dt="2025-02-12T02:59:29.998" v="90" actId="47"/>
        <pc:sldMkLst>
          <pc:docMk/>
          <pc:sldMk cId="4238556724" sldId="1052"/>
        </pc:sldMkLst>
      </pc:sldChg>
      <pc:sldChg chg="del">
        <pc:chgData name="Khyati Tripathi" userId="9b0c2c3016a3597c" providerId="LiveId" clId="{A6ADE0AA-E893-402C-8C81-94F2F2BF1819}" dt="2025-02-12T02:59:32.239" v="92" actId="47"/>
        <pc:sldMkLst>
          <pc:docMk/>
          <pc:sldMk cId="1903111689" sldId="1053"/>
        </pc:sldMkLst>
      </pc:sldChg>
      <pc:sldChg chg="del">
        <pc:chgData name="Khyati Tripathi" userId="9b0c2c3016a3597c" providerId="LiveId" clId="{A6ADE0AA-E893-402C-8C81-94F2F2BF1819}" dt="2025-02-12T02:59:33.365" v="93" actId="47"/>
        <pc:sldMkLst>
          <pc:docMk/>
          <pc:sldMk cId="4222646319" sldId="1054"/>
        </pc:sldMkLst>
      </pc:sldChg>
      <pc:sldChg chg="modSp mod">
        <pc:chgData name="Khyati Tripathi" userId="9b0c2c3016a3597c" providerId="LiveId" clId="{A6ADE0AA-E893-402C-8C81-94F2F2BF1819}" dt="2025-02-12T03:05:09.815" v="205" actId="27636"/>
        <pc:sldMkLst>
          <pc:docMk/>
          <pc:sldMk cId="2751724070" sldId="1064"/>
        </pc:sldMkLst>
        <pc:spChg chg="mod">
          <ac:chgData name="Khyati Tripathi" userId="9b0c2c3016a3597c" providerId="LiveId" clId="{A6ADE0AA-E893-402C-8C81-94F2F2BF1819}" dt="2025-02-12T03:05:09.815" v="205" actId="27636"/>
          <ac:spMkLst>
            <pc:docMk/>
            <pc:sldMk cId="2751724070" sldId="1064"/>
            <ac:spMk id="3" creationId="{C224253B-A057-ED12-9581-ACE88D74C773}"/>
          </ac:spMkLst>
        </pc:spChg>
      </pc:sldChg>
      <pc:sldChg chg="addSp modSp add">
        <pc:chgData name="Khyati Tripathi" userId="9b0c2c3016a3597c" providerId="LiveId" clId="{A6ADE0AA-E893-402C-8C81-94F2F2BF1819}" dt="2025-02-12T02:59:12.631" v="86"/>
        <pc:sldMkLst>
          <pc:docMk/>
          <pc:sldMk cId="1491572824" sldId="1177"/>
        </pc:sldMkLst>
      </pc:sldChg>
      <pc:sldChg chg="addSp modSp add mod">
        <pc:chgData name="Khyati Tripathi" userId="9b0c2c3016a3597c" providerId="LiveId" clId="{A6ADE0AA-E893-402C-8C81-94F2F2BF1819}" dt="2025-02-12T03:04:19.950" v="196" actId="6549"/>
        <pc:sldMkLst>
          <pc:docMk/>
          <pc:sldMk cId="1613123815" sldId="1178"/>
        </pc:sldMkLst>
        <pc:spChg chg="mod">
          <ac:chgData name="Khyati Tripathi" userId="9b0c2c3016a3597c" providerId="LiveId" clId="{A6ADE0AA-E893-402C-8C81-94F2F2BF1819}" dt="2025-02-12T03:04:19.950" v="196" actId="6549"/>
          <ac:spMkLst>
            <pc:docMk/>
            <pc:sldMk cId="1613123815" sldId="1178"/>
            <ac:spMk id="14" creationId="{FCE2BE99-F5BA-890E-014B-6EFCE0917E24}"/>
          </ac:spMkLst>
        </pc:spChg>
        <pc:spChg chg="mod">
          <ac:chgData name="Khyati Tripathi" userId="9b0c2c3016a3597c" providerId="LiveId" clId="{A6ADE0AA-E893-402C-8C81-94F2F2BF1819}" dt="2025-02-12T02:58:19.849" v="77" actId="1076"/>
          <ac:spMkLst>
            <pc:docMk/>
            <pc:sldMk cId="1613123815" sldId="1178"/>
            <ac:spMk id="15" creationId="{A4A9451D-A88C-56B6-CD15-7F46C0E43AA2}"/>
          </ac:spMkLst>
        </pc:spChg>
      </pc:sldChg>
      <pc:sldChg chg="addSp modSp add mod">
        <pc:chgData name="Khyati Tripathi" userId="9b0c2c3016a3597c" providerId="LiveId" clId="{A6ADE0AA-E893-402C-8C81-94F2F2BF1819}" dt="2025-02-12T03:03:10.021" v="159" actId="6549"/>
        <pc:sldMkLst>
          <pc:docMk/>
          <pc:sldMk cId="3659462260" sldId="1179"/>
        </pc:sldMkLst>
        <pc:spChg chg="mod">
          <ac:chgData name="Khyati Tripathi" userId="9b0c2c3016a3597c" providerId="LiveId" clId="{A6ADE0AA-E893-402C-8C81-94F2F2BF1819}" dt="2025-02-12T03:03:10.021" v="159" actId="6549"/>
          <ac:spMkLst>
            <pc:docMk/>
            <pc:sldMk cId="3659462260" sldId="1179"/>
            <ac:spMk id="7" creationId="{0CA24353-DEE9-A9A4-D164-D0AC7E71C372}"/>
          </ac:spMkLst>
        </pc:spChg>
      </pc:sldChg>
      <pc:sldChg chg="addSp modSp add mod">
        <pc:chgData name="Khyati Tripathi" userId="9b0c2c3016a3597c" providerId="LiveId" clId="{A6ADE0AA-E893-402C-8C81-94F2F2BF1819}" dt="2025-02-12T03:03:52.620" v="176" actId="6549"/>
        <pc:sldMkLst>
          <pc:docMk/>
          <pc:sldMk cId="1030433731" sldId="1180"/>
        </pc:sldMkLst>
      </pc:sldChg>
      <pc:sldChg chg="addSp modSp add mod">
        <pc:chgData name="Khyati Tripathi" userId="9b0c2c3016a3597c" providerId="LiveId" clId="{A6ADE0AA-E893-402C-8C81-94F2F2BF1819}" dt="2025-02-12T03:04:07.750" v="191" actId="14100"/>
        <pc:sldMkLst>
          <pc:docMk/>
          <pc:sldMk cId="1136361526" sldId="1181"/>
        </pc:sldMkLst>
      </pc:sldChg>
      <pc:sldChg chg="addSp modSp add">
        <pc:chgData name="Khyati Tripathi" userId="9b0c2c3016a3597c" providerId="LiveId" clId="{A6ADE0AA-E893-402C-8C81-94F2F2BF1819}" dt="2025-02-12T02:59:09.990" v="85"/>
        <pc:sldMkLst>
          <pc:docMk/>
          <pc:sldMk cId="255689696" sldId="1182"/>
        </pc:sldMkLst>
      </pc:sldChg>
      <pc:sldChg chg="addSp modSp add">
        <pc:chgData name="Khyati Tripathi" userId="9b0c2c3016a3597c" providerId="LiveId" clId="{A6ADE0AA-E893-402C-8C81-94F2F2BF1819}" dt="2025-02-12T02:59:19.827" v="88"/>
        <pc:sldMkLst>
          <pc:docMk/>
          <pc:sldMk cId="503150951" sldId="1183"/>
        </pc:sldMkLst>
      </pc:sldChg>
    </pc:docChg>
  </pc:docChgLst>
  <pc:docChgLst>
    <pc:chgData name="Khyati Tripathi" userId="9b0c2c3016a3597c" providerId="LiveId" clId="{EF2D7641-B97C-4DC6-8DBF-D1CBE7985B48}"/>
    <pc:docChg chg="undo custSel addSld delSld modSld">
      <pc:chgData name="Khyati Tripathi" userId="9b0c2c3016a3597c" providerId="LiveId" clId="{EF2D7641-B97C-4DC6-8DBF-D1CBE7985B48}" dt="2025-02-14T15:00:51.235" v="425" actId="47"/>
      <pc:docMkLst>
        <pc:docMk/>
      </pc:docMkLst>
      <pc:sldChg chg="addSp modSp mod">
        <pc:chgData name="Khyati Tripathi" userId="9b0c2c3016a3597c" providerId="LiveId" clId="{EF2D7641-B97C-4DC6-8DBF-D1CBE7985B48}" dt="2025-02-14T14:13:14.099" v="410" actId="1076"/>
        <pc:sldMkLst>
          <pc:docMk/>
          <pc:sldMk cId="4108220815" sldId="1048"/>
        </pc:sldMkLst>
        <pc:spChg chg="add mod">
          <ac:chgData name="Khyati Tripathi" userId="9b0c2c3016a3597c" providerId="LiveId" clId="{EF2D7641-B97C-4DC6-8DBF-D1CBE7985B48}" dt="2025-02-14T14:12:00.417" v="377" actId="20577"/>
          <ac:spMkLst>
            <pc:docMk/>
            <pc:sldMk cId="4108220815" sldId="1048"/>
            <ac:spMk id="4" creationId="{764A05F3-5A63-AEB5-5D69-05C138F075B6}"/>
          </ac:spMkLst>
        </pc:spChg>
        <pc:spChg chg="mod">
          <ac:chgData name="Khyati Tripathi" userId="9b0c2c3016a3597c" providerId="LiveId" clId="{EF2D7641-B97C-4DC6-8DBF-D1CBE7985B48}" dt="2025-02-14T14:12:54.700" v="408" actId="14100"/>
          <ac:spMkLst>
            <pc:docMk/>
            <pc:sldMk cId="4108220815" sldId="1048"/>
            <ac:spMk id="8" creationId="{00000000-0000-0000-0000-000000000000}"/>
          </ac:spMkLst>
        </pc:spChg>
        <pc:picChg chg="add mod">
          <ac:chgData name="Khyati Tripathi" userId="9b0c2c3016a3597c" providerId="LiveId" clId="{EF2D7641-B97C-4DC6-8DBF-D1CBE7985B48}" dt="2025-02-14T14:13:14.099" v="410" actId="1076"/>
          <ac:picMkLst>
            <pc:docMk/>
            <pc:sldMk cId="4108220815" sldId="1048"/>
            <ac:picMk id="1026" creationId="{7A1DA537-A6EA-759F-50D3-F03802729780}"/>
          </ac:picMkLst>
        </pc:picChg>
      </pc:sldChg>
      <pc:sldChg chg="modSp mod">
        <pc:chgData name="Khyati Tripathi" userId="9b0c2c3016a3597c" providerId="LiveId" clId="{EF2D7641-B97C-4DC6-8DBF-D1CBE7985B48}" dt="2025-02-14T14:07:19.393" v="40" actId="20577"/>
        <pc:sldMkLst>
          <pc:docMk/>
          <pc:sldMk cId="4041709926" sldId="1049"/>
        </pc:sldMkLst>
        <pc:spChg chg="mod">
          <ac:chgData name="Khyati Tripathi" userId="9b0c2c3016a3597c" providerId="LiveId" clId="{EF2D7641-B97C-4DC6-8DBF-D1CBE7985B48}" dt="2025-02-14T14:07:19.393" v="40" actId="20577"/>
          <ac:spMkLst>
            <pc:docMk/>
            <pc:sldMk cId="4041709926" sldId="1049"/>
            <ac:spMk id="3" creationId="{B6C1A9A6-1678-D690-35D6-02038F49940F}"/>
          </ac:spMkLst>
        </pc:spChg>
      </pc:sldChg>
      <pc:sldChg chg="addSp modSp add">
        <pc:chgData name="Khyati Tripathi" userId="9b0c2c3016a3597c" providerId="LiveId" clId="{EF2D7641-B97C-4DC6-8DBF-D1CBE7985B48}" dt="2025-02-14T03:32:06.435" v="11"/>
        <pc:sldMkLst>
          <pc:docMk/>
          <pc:sldMk cId="3374780721" sldId="1051"/>
        </pc:sldMkLst>
        <pc:spChg chg="add mod">
          <ac:chgData name="Khyati Tripathi" userId="9b0c2c3016a3597c" providerId="LiveId" clId="{EF2D7641-B97C-4DC6-8DBF-D1CBE7985B48}" dt="2025-02-14T03:32:06.435" v="11"/>
          <ac:spMkLst>
            <pc:docMk/>
            <pc:sldMk cId="3374780721" sldId="1051"/>
            <ac:spMk id="2" creationId="{EAE81D0F-A2FC-E731-6EF4-094BAC8D41ED}"/>
          </ac:spMkLst>
        </pc:spChg>
      </pc:sldChg>
      <pc:sldChg chg="addSp modSp add mod">
        <pc:chgData name="Khyati Tripathi" userId="9b0c2c3016a3597c" providerId="LiveId" clId="{EF2D7641-B97C-4DC6-8DBF-D1CBE7985B48}" dt="2025-02-14T03:32:01.068" v="10" actId="1076"/>
        <pc:sldMkLst>
          <pc:docMk/>
          <pc:sldMk cId="4238556724" sldId="1052"/>
        </pc:sldMkLst>
        <pc:spChg chg="add mod">
          <ac:chgData name="Khyati Tripathi" userId="9b0c2c3016a3597c" providerId="LiveId" clId="{EF2D7641-B97C-4DC6-8DBF-D1CBE7985B48}" dt="2025-02-14T03:31:56.744" v="8"/>
          <ac:spMkLst>
            <pc:docMk/>
            <pc:sldMk cId="4238556724" sldId="1052"/>
            <ac:spMk id="3" creationId="{4A9F8330-D695-3D99-E0FA-6A71EC859B92}"/>
          </ac:spMkLst>
        </pc:spChg>
        <pc:grpChg chg="mod">
          <ac:chgData name="Khyati Tripathi" userId="9b0c2c3016a3597c" providerId="LiveId" clId="{EF2D7641-B97C-4DC6-8DBF-D1CBE7985B48}" dt="2025-02-14T03:31:59.723" v="9" actId="1076"/>
          <ac:grpSpMkLst>
            <pc:docMk/>
            <pc:sldMk cId="4238556724" sldId="1052"/>
            <ac:grpSpMk id="41" creationId="{6B6D84BE-8A33-B20F-A1E8-8D2CB4781D52}"/>
          </ac:grpSpMkLst>
        </pc:grpChg>
        <pc:picChg chg="mod">
          <ac:chgData name="Khyati Tripathi" userId="9b0c2c3016a3597c" providerId="LiveId" clId="{EF2D7641-B97C-4DC6-8DBF-D1CBE7985B48}" dt="2025-02-14T03:32:01.068" v="10" actId="1076"/>
          <ac:picMkLst>
            <pc:docMk/>
            <pc:sldMk cId="4238556724" sldId="1052"/>
            <ac:picMk id="4" creationId="{0680FA06-6F91-4D7E-20C6-ECF03668093D}"/>
          </ac:picMkLst>
        </pc:picChg>
      </pc:sldChg>
      <pc:sldChg chg="addSp delSp modSp del mod modShow">
        <pc:chgData name="Khyati Tripathi" userId="9b0c2c3016a3597c" providerId="LiveId" clId="{EF2D7641-B97C-4DC6-8DBF-D1CBE7985B48}" dt="2025-02-14T14:59:17.223" v="420" actId="47"/>
        <pc:sldMkLst>
          <pc:docMk/>
          <pc:sldMk cId="2824132056" sldId="1059"/>
        </pc:sldMkLst>
        <pc:spChg chg="add del mod">
          <ac:chgData name="Khyati Tripathi" userId="9b0c2c3016a3597c" providerId="LiveId" clId="{EF2D7641-B97C-4DC6-8DBF-D1CBE7985B48}" dt="2025-02-14T14:58:48.060" v="415" actId="478"/>
          <ac:spMkLst>
            <pc:docMk/>
            <pc:sldMk cId="2824132056" sldId="1059"/>
            <ac:spMk id="3" creationId="{9ABC828C-4100-E1C3-A589-C69B74E928C7}"/>
          </ac:spMkLst>
        </pc:spChg>
        <pc:spChg chg="add del">
          <ac:chgData name="Khyati Tripathi" userId="9b0c2c3016a3597c" providerId="LiveId" clId="{EF2D7641-B97C-4DC6-8DBF-D1CBE7985B48}" dt="2025-02-14T14:59:01.638" v="417" actId="22"/>
          <ac:spMkLst>
            <pc:docMk/>
            <pc:sldMk cId="2824132056" sldId="1059"/>
            <ac:spMk id="5" creationId="{65F4B9DC-1CE2-3042-12DE-F09A788DE919}"/>
          </ac:spMkLst>
        </pc:spChg>
        <pc:spChg chg="del">
          <ac:chgData name="Khyati Tripathi" userId="9b0c2c3016a3597c" providerId="LiveId" clId="{EF2D7641-B97C-4DC6-8DBF-D1CBE7985B48}" dt="2025-02-14T14:57:43.363" v="411" actId="478"/>
          <ac:spMkLst>
            <pc:docMk/>
            <pc:sldMk cId="2824132056" sldId="1059"/>
            <ac:spMk id="12" creationId="{CCC8B279-BC50-0AD0-1DE9-58D8C0E347B8}"/>
          </ac:spMkLst>
        </pc:spChg>
        <pc:spChg chg="del">
          <ac:chgData name="Khyati Tripathi" userId="9b0c2c3016a3597c" providerId="LiveId" clId="{EF2D7641-B97C-4DC6-8DBF-D1CBE7985B48}" dt="2025-02-14T14:58:45.985" v="414" actId="478"/>
          <ac:spMkLst>
            <pc:docMk/>
            <pc:sldMk cId="2824132056" sldId="1059"/>
            <ac:spMk id="44" creationId="{4881D060-4E2A-E3E6-5ED5-49A93414A6E6}"/>
          </ac:spMkLst>
        </pc:spChg>
        <pc:graphicFrameChg chg="del">
          <ac:chgData name="Khyati Tripathi" userId="9b0c2c3016a3597c" providerId="LiveId" clId="{EF2D7641-B97C-4DC6-8DBF-D1CBE7985B48}" dt="2025-02-14T14:58:41.959" v="413" actId="478"/>
          <ac:graphicFrameMkLst>
            <pc:docMk/>
            <pc:sldMk cId="2824132056" sldId="1059"/>
            <ac:graphicFrameMk id="29" creationId="{49FAF5AA-FE17-5628-0A09-C254D4CA649A}"/>
          </ac:graphicFrameMkLst>
        </pc:graphicFrameChg>
      </pc:sldChg>
      <pc:sldChg chg="del mod modShow">
        <pc:chgData name="Khyati Tripathi" userId="9b0c2c3016a3597c" providerId="LiveId" clId="{EF2D7641-B97C-4DC6-8DBF-D1CBE7985B48}" dt="2025-02-14T15:00:51.235" v="425" actId="47"/>
        <pc:sldMkLst>
          <pc:docMk/>
          <pc:sldMk cId="2349281994" sldId="1060"/>
        </pc:sldMkLst>
      </pc:sldChg>
      <pc:sldChg chg="addSp modSp add del">
        <pc:chgData name="Khyati Tripathi" userId="9b0c2c3016a3597c" providerId="LiveId" clId="{EF2D7641-B97C-4DC6-8DBF-D1CBE7985B48}" dt="2025-02-14T03:32:09.264" v="12"/>
        <pc:sldMkLst>
          <pc:docMk/>
          <pc:sldMk cId="1491572824" sldId="1177"/>
        </pc:sldMkLst>
        <pc:spChg chg="add mod">
          <ac:chgData name="Khyati Tripathi" userId="9b0c2c3016a3597c" providerId="LiveId" clId="{EF2D7641-B97C-4DC6-8DBF-D1CBE7985B48}" dt="2025-02-14T03:32:09.264" v="12"/>
          <ac:spMkLst>
            <pc:docMk/>
            <pc:sldMk cId="1491572824" sldId="1177"/>
            <ac:spMk id="3" creationId="{C588A3B9-A1AF-DFDE-D8CF-3E2FE3842AE6}"/>
          </ac:spMkLst>
        </pc:spChg>
      </pc:sldChg>
      <pc:sldChg chg="addSp modSp add del mod">
        <pc:chgData name="Khyati Tripathi" userId="9b0c2c3016a3597c" providerId="LiveId" clId="{EF2D7641-B97C-4DC6-8DBF-D1CBE7985B48}" dt="2025-02-14T03:32:28.925" v="16"/>
        <pc:sldMkLst>
          <pc:docMk/>
          <pc:sldMk cId="1613123815" sldId="1178"/>
        </pc:sldMkLst>
        <pc:spChg chg="add mod">
          <ac:chgData name="Khyati Tripathi" userId="9b0c2c3016a3597c" providerId="LiveId" clId="{EF2D7641-B97C-4DC6-8DBF-D1CBE7985B48}" dt="2025-02-14T03:32:28.925" v="16"/>
          <ac:spMkLst>
            <pc:docMk/>
            <pc:sldMk cId="1613123815" sldId="1178"/>
            <ac:spMk id="5" creationId="{10270572-13DA-D6DA-07AA-155B5EB5D2B3}"/>
          </ac:spMkLst>
        </pc:spChg>
        <pc:spChg chg="mod">
          <ac:chgData name="Khyati Tripathi" userId="9b0c2c3016a3597c" providerId="LiveId" clId="{EF2D7641-B97C-4DC6-8DBF-D1CBE7985B48}" dt="2025-02-14T03:32:27.333" v="15" actId="1076"/>
          <ac:spMkLst>
            <pc:docMk/>
            <pc:sldMk cId="1613123815" sldId="1178"/>
            <ac:spMk id="15" creationId="{A4A9451D-A88C-56B6-CD15-7F46C0E43AA2}"/>
          </ac:spMkLst>
        </pc:spChg>
        <pc:picChg chg="mod">
          <ac:chgData name="Khyati Tripathi" userId="9b0c2c3016a3597c" providerId="LiveId" clId="{EF2D7641-B97C-4DC6-8DBF-D1CBE7985B48}" dt="2025-02-14T03:32:18.676" v="14" actId="1076"/>
          <ac:picMkLst>
            <pc:docMk/>
            <pc:sldMk cId="1613123815" sldId="1178"/>
            <ac:picMk id="17" creationId="{BA691F4A-6868-74D8-0BE8-941B9C368EAC}"/>
          </ac:picMkLst>
        </pc:picChg>
      </pc:sldChg>
      <pc:sldChg chg="addSp modSp add del">
        <pc:chgData name="Khyati Tripathi" userId="9b0c2c3016a3597c" providerId="LiveId" clId="{EF2D7641-B97C-4DC6-8DBF-D1CBE7985B48}" dt="2025-02-14T03:33:01.288" v="28"/>
        <pc:sldMkLst>
          <pc:docMk/>
          <pc:sldMk cId="3659462260" sldId="1179"/>
        </pc:sldMkLst>
        <pc:spChg chg="add mod">
          <ac:chgData name="Khyati Tripathi" userId="9b0c2c3016a3597c" providerId="LiveId" clId="{EF2D7641-B97C-4DC6-8DBF-D1CBE7985B48}" dt="2025-02-14T03:33:01.288" v="28"/>
          <ac:spMkLst>
            <pc:docMk/>
            <pc:sldMk cId="3659462260" sldId="1179"/>
            <ac:spMk id="3" creationId="{FD5FA938-B864-2794-0EE8-3368D0E6F772}"/>
          </ac:spMkLst>
        </pc:spChg>
      </pc:sldChg>
      <pc:sldChg chg="del mod modShow">
        <pc:chgData name="Khyati Tripathi" userId="9b0c2c3016a3597c" providerId="LiveId" clId="{EF2D7641-B97C-4DC6-8DBF-D1CBE7985B48}" dt="2025-02-14T03:52:25.249" v="29" actId="47"/>
        <pc:sldMkLst>
          <pc:docMk/>
          <pc:sldMk cId="1030433731" sldId="1180"/>
        </pc:sldMkLst>
      </pc:sldChg>
      <pc:sldChg chg="del">
        <pc:chgData name="Khyati Tripathi" userId="9b0c2c3016a3597c" providerId="LiveId" clId="{EF2D7641-B97C-4DC6-8DBF-D1CBE7985B48}" dt="2025-02-14T03:31:15.873" v="2" actId="47"/>
        <pc:sldMkLst>
          <pc:docMk/>
          <pc:sldMk cId="1136361526" sldId="1181"/>
        </pc:sldMkLst>
      </pc:sldChg>
      <pc:sldChg chg="addSp modSp add mod">
        <pc:chgData name="Khyati Tripathi" userId="9b0c2c3016a3597c" providerId="LiveId" clId="{EF2D7641-B97C-4DC6-8DBF-D1CBE7985B48}" dt="2025-02-14T03:31:52.691" v="7"/>
        <pc:sldMkLst>
          <pc:docMk/>
          <pc:sldMk cId="3326294983" sldId="1181"/>
        </pc:sldMkLst>
        <pc:spChg chg="mod">
          <ac:chgData name="Khyati Tripathi" userId="9b0c2c3016a3597c" providerId="LiveId" clId="{EF2D7641-B97C-4DC6-8DBF-D1CBE7985B48}" dt="2025-02-14T03:31:51.065" v="6" actId="1076"/>
          <ac:spMkLst>
            <pc:docMk/>
            <pc:sldMk cId="3326294983" sldId="1181"/>
            <ac:spMk id="3" creationId="{000B54B1-6BE9-3EA4-6A68-05D0BFF35199}"/>
          </ac:spMkLst>
        </pc:spChg>
        <pc:spChg chg="add mod">
          <ac:chgData name="Khyati Tripathi" userId="9b0c2c3016a3597c" providerId="LiveId" clId="{EF2D7641-B97C-4DC6-8DBF-D1CBE7985B48}" dt="2025-02-14T03:31:52.691" v="7"/>
          <ac:spMkLst>
            <pc:docMk/>
            <pc:sldMk cId="3326294983" sldId="1181"/>
            <ac:spMk id="4" creationId="{9C16CCB7-085F-B0C7-B374-3907E5B4752C}"/>
          </ac:spMkLst>
        </pc:spChg>
        <pc:picChg chg="mod">
          <ac:chgData name="Khyati Tripathi" userId="9b0c2c3016a3597c" providerId="LiveId" clId="{EF2D7641-B97C-4DC6-8DBF-D1CBE7985B48}" dt="2025-02-14T03:31:48.134" v="5" actId="1076"/>
          <ac:picMkLst>
            <pc:docMk/>
            <pc:sldMk cId="3326294983" sldId="1181"/>
            <ac:picMk id="5" creationId="{67487DC4-DACE-39A5-4FCB-8B694995E3D3}"/>
          </ac:picMkLst>
        </pc:picChg>
      </pc:sldChg>
      <pc:sldChg chg="del">
        <pc:chgData name="Khyati Tripathi" userId="9b0c2c3016a3597c" providerId="LiveId" clId="{EF2D7641-B97C-4DC6-8DBF-D1CBE7985B48}" dt="2025-02-14T03:31:15.873" v="2" actId="47"/>
        <pc:sldMkLst>
          <pc:docMk/>
          <pc:sldMk cId="255689696" sldId="1182"/>
        </pc:sldMkLst>
      </pc:sldChg>
      <pc:sldChg chg="addSp modSp add mod">
        <pc:chgData name="Khyati Tripathi" userId="9b0c2c3016a3597c" providerId="LiveId" clId="{EF2D7641-B97C-4DC6-8DBF-D1CBE7985B48}" dt="2025-02-14T03:32:55.588" v="27" actId="1035"/>
        <pc:sldMkLst>
          <pc:docMk/>
          <pc:sldMk cId="503150951" sldId="1182"/>
        </pc:sldMkLst>
        <pc:spChg chg="add mod">
          <ac:chgData name="Khyati Tripathi" userId="9b0c2c3016a3597c" providerId="LiveId" clId="{EF2D7641-B97C-4DC6-8DBF-D1CBE7985B48}" dt="2025-02-14T03:32:55.588" v="27" actId="1035"/>
          <ac:spMkLst>
            <pc:docMk/>
            <pc:sldMk cId="503150951" sldId="1182"/>
            <ac:spMk id="2" creationId="{CB911D46-CED2-9404-BD71-DE3699BAEC0A}"/>
          </ac:spMkLst>
        </pc:spChg>
        <pc:spChg chg="mod">
          <ac:chgData name="Khyati Tripathi" userId="9b0c2c3016a3597c" providerId="LiveId" clId="{EF2D7641-B97C-4DC6-8DBF-D1CBE7985B48}" dt="2025-02-14T03:32:44.704" v="17" actId="1076"/>
          <ac:spMkLst>
            <pc:docMk/>
            <pc:sldMk cId="503150951" sldId="1182"/>
            <ac:spMk id="1089" creationId="{FB857019-E363-BFF0-C15D-112BECAE5B49}"/>
          </ac:spMkLst>
        </pc:spChg>
        <pc:spChg chg="mod">
          <ac:chgData name="Khyati Tripathi" userId="9b0c2c3016a3597c" providerId="LiveId" clId="{EF2D7641-B97C-4DC6-8DBF-D1CBE7985B48}" dt="2025-02-14T03:32:44.704" v="17" actId="1076"/>
          <ac:spMkLst>
            <pc:docMk/>
            <pc:sldMk cId="503150951" sldId="1182"/>
            <ac:spMk id="1090" creationId="{B9DCD790-5FCF-CB33-03A1-CFA9F50985B6}"/>
          </ac:spMkLst>
        </pc:spChg>
        <pc:spChg chg="mod">
          <ac:chgData name="Khyati Tripathi" userId="9b0c2c3016a3597c" providerId="LiveId" clId="{EF2D7641-B97C-4DC6-8DBF-D1CBE7985B48}" dt="2025-02-14T03:32:44.704" v="17" actId="1076"/>
          <ac:spMkLst>
            <pc:docMk/>
            <pc:sldMk cId="503150951" sldId="1182"/>
            <ac:spMk id="1091" creationId="{A5FB7B48-B249-91AE-0D11-B5D495B382E8}"/>
          </ac:spMkLst>
        </pc:spChg>
        <pc:spChg chg="mod">
          <ac:chgData name="Khyati Tripathi" userId="9b0c2c3016a3597c" providerId="LiveId" clId="{EF2D7641-B97C-4DC6-8DBF-D1CBE7985B48}" dt="2025-02-14T03:32:44.704" v="17" actId="1076"/>
          <ac:spMkLst>
            <pc:docMk/>
            <pc:sldMk cId="503150951" sldId="1182"/>
            <ac:spMk id="1092" creationId="{03EA60ED-C80B-16CC-857E-AD070FAA9F79}"/>
          </ac:spMkLst>
        </pc:spChg>
        <pc:spChg chg="mod">
          <ac:chgData name="Khyati Tripathi" userId="9b0c2c3016a3597c" providerId="LiveId" clId="{EF2D7641-B97C-4DC6-8DBF-D1CBE7985B48}" dt="2025-02-14T03:32:44.704" v="17" actId="1076"/>
          <ac:spMkLst>
            <pc:docMk/>
            <pc:sldMk cId="503150951" sldId="1182"/>
            <ac:spMk id="1093" creationId="{6962FE20-4432-ED4E-C9CB-EC39E0BFC37A}"/>
          </ac:spMkLst>
        </pc:spChg>
        <pc:spChg chg="mod">
          <ac:chgData name="Khyati Tripathi" userId="9b0c2c3016a3597c" providerId="LiveId" clId="{EF2D7641-B97C-4DC6-8DBF-D1CBE7985B48}" dt="2025-02-14T03:32:44.704" v="17" actId="1076"/>
          <ac:spMkLst>
            <pc:docMk/>
            <pc:sldMk cId="503150951" sldId="1182"/>
            <ac:spMk id="1094" creationId="{D7E6BEE2-7EBF-B7C1-0404-8FB91D6E5BEC}"/>
          </ac:spMkLst>
        </pc:spChg>
        <pc:spChg chg="mod">
          <ac:chgData name="Khyati Tripathi" userId="9b0c2c3016a3597c" providerId="LiveId" clId="{EF2D7641-B97C-4DC6-8DBF-D1CBE7985B48}" dt="2025-02-14T03:32:44.704" v="17" actId="1076"/>
          <ac:spMkLst>
            <pc:docMk/>
            <pc:sldMk cId="503150951" sldId="1182"/>
            <ac:spMk id="1095" creationId="{7BD138D7-3767-1DA6-F55A-808B00EF0EE7}"/>
          </ac:spMkLst>
        </pc:spChg>
        <pc:picChg chg="mod">
          <ac:chgData name="Khyati Tripathi" userId="9b0c2c3016a3597c" providerId="LiveId" clId="{EF2D7641-B97C-4DC6-8DBF-D1CBE7985B48}" dt="2025-02-14T03:32:44.704" v="17" actId="1076"/>
          <ac:picMkLst>
            <pc:docMk/>
            <pc:sldMk cId="503150951" sldId="1182"/>
            <ac:picMk id="1083" creationId="{2B096279-6DDC-EA20-20B2-2F977A46D44A}"/>
          </ac:picMkLst>
        </pc:picChg>
        <pc:picChg chg="mod">
          <ac:chgData name="Khyati Tripathi" userId="9b0c2c3016a3597c" providerId="LiveId" clId="{EF2D7641-B97C-4DC6-8DBF-D1CBE7985B48}" dt="2025-02-14T03:32:44.704" v="17" actId="1076"/>
          <ac:picMkLst>
            <pc:docMk/>
            <pc:sldMk cId="503150951" sldId="1182"/>
            <ac:picMk id="1084" creationId="{FF47818F-963B-B15D-3981-45315FBAF216}"/>
          </ac:picMkLst>
        </pc:picChg>
        <pc:picChg chg="mod">
          <ac:chgData name="Khyati Tripathi" userId="9b0c2c3016a3597c" providerId="LiveId" clId="{EF2D7641-B97C-4DC6-8DBF-D1CBE7985B48}" dt="2025-02-14T03:32:44.704" v="17" actId="1076"/>
          <ac:picMkLst>
            <pc:docMk/>
            <pc:sldMk cId="503150951" sldId="1182"/>
            <ac:picMk id="1087" creationId="{FAD68A96-5057-CFA9-B404-62037FDD39C2}"/>
          </ac:picMkLst>
        </pc:picChg>
      </pc:sldChg>
      <pc:sldChg chg="del">
        <pc:chgData name="Khyati Tripathi" userId="9b0c2c3016a3597c" providerId="LiveId" clId="{EF2D7641-B97C-4DC6-8DBF-D1CBE7985B48}" dt="2025-02-14T03:31:15.873" v="2" actId="47"/>
        <pc:sldMkLst>
          <pc:docMk/>
          <pc:sldMk cId="503150951" sldId="1183"/>
        </pc:sldMkLst>
      </pc:sldChg>
      <pc:sldChg chg="add">
        <pc:chgData name="Khyati Tripathi" userId="9b0c2c3016a3597c" providerId="LiveId" clId="{EF2D7641-B97C-4DC6-8DBF-D1CBE7985B48}" dt="2025-02-14T14:59:12.688" v="419"/>
        <pc:sldMkLst>
          <pc:docMk/>
          <pc:sldMk cId="2704669068" sldId="1183"/>
        </pc:sldMkLst>
      </pc:sldChg>
      <pc:sldChg chg="addSp delSp modSp add mod">
        <pc:chgData name="Khyati Tripathi" userId="9b0c2c3016a3597c" providerId="LiveId" clId="{EF2D7641-B97C-4DC6-8DBF-D1CBE7985B48}" dt="2025-02-14T15:00:45.229" v="424"/>
        <pc:sldMkLst>
          <pc:docMk/>
          <pc:sldMk cId="962066888" sldId="1184"/>
        </pc:sldMkLst>
        <pc:spChg chg="del">
          <ac:chgData name="Khyati Tripathi" userId="9b0c2c3016a3597c" providerId="LiveId" clId="{EF2D7641-B97C-4DC6-8DBF-D1CBE7985B48}" dt="2025-02-14T15:00:37.483" v="423" actId="478"/>
          <ac:spMkLst>
            <pc:docMk/>
            <pc:sldMk cId="962066888" sldId="1184"/>
            <ac:spMk id="12" creationId="{ECE94AAE-2394-0C77-2F5A-C18ED01C36E8}"/>
          </ac:spMkLst>
        </pc:spChg>
        <pc:spChg chg="add mod">
          <ac:chgData name="Khyati Tripathi" userId="9b0c2c3016a3597c" providerId="LiveId" clId="{EF2D7641-B97C-4DC6-8DBF-D1CBE7985B48}" dt="2025-02-14T15:00:45.229" v="424"/>
          <ac:spMkLst>
            <pc:docMk/>
            <pc:sldMk cId="962066888" sldId="1184"/>
            <ac:spMk id="17" creationId="{E2698743-7466-21A5-373B-BD2BB4939152}"/>
          </ac:spMkLst>
        </pc:spChg>
      </pc:sldChg>
      <pc:sldChg chg="add del">
        <pc:chgData name="Khyati Tripathi" userId="9b0c2c3016a3597c" providerId="LiveId" clId="{EF2D7641-B97C-4DC6-8DBF-D1CBE7985B48}" dt="2025-02-14T03:31:15.873" v="2" actId="47"/>
        <pc:sldMkLst>
          <pc:docMk/>
          <pc:sldMk cId="1173041874" sldId="1184"/>
        </pc:sldMkLst>
      </pc:sldChg>
    </pc:docChg>
  </pc:docChgLst>
  <pc:docChgLst>
    <pc:chgData name="Khyati Tripathi" userId="9b0c2c3016a3597c" providerId="LiveId" clId="{C1BEE777-9EBE-419B-8562-75062AA252B5}"/>
    <pc:docChg chg="undo custSel delSld modSld">
      <pc:chgData name="Khyati Tripathi" userId="9b0c2c3016a3597c" providerId="LiveId" clId="{C1BEE777-9EBE-419B-8562-75062AA252B5}" dt="2025-02-14T23:12:49.530" v="172" actId="478"/>
      <pc:docMkLst>
        <pc:docMk/>
      </pc:docMkLst>
      <pc:sldChg chg="modSp mod">
        <pc:chgData name="Khyati Tripathi" userId="9b0c2c3016a3597c" providerId="LiveId" clId="{C1BEE777-9EBE-419B-8562-75062AA252B5}" dt="2025-02-14T23:07:41.855" v="28" actId="20577"/>
        <pc:sldMkLst>
          <pc:docMk/>
          <pc:sldMk cId="1944321586" sldId="811"/>
        </pc:sldMkLst>
        <pc:spChg chg="mod">
          <ac:chgData name="Khyati Tripathi" userId="9b0c2c3016a3597c" providerId="LiveId" clId="{C1BEE777-9EBE-419B-8562-75062AA252B5}" dt="2025-02-14T23:07:41.855" v="28" actId="20577"/>
          <ac:spMkLst>
            <pc:docMk/>
            <pc:sldMk cId="1944321586" sldId="811"/>
            <ac:spMk id="2" creationId="{A32F4E8C-1122-497F-9470-4DAD2F0DD6B1}"/>
          </ac:spMkLst>
        </pc:spChg>
        <pc:spChg chg="mod">
          <ac:chgData name="Khyati Tripathi" userId="9b0c2c3016a3597c" providerId="LiveId" clId="{C1BEE777-9EBE-419B-8562-75062AA252B5}" dt="2025-02-14T23:00:19.292" v="3" actId="20577"/>
          <ac:spMkLst>
            <pc:docMk/>
            <pc:sldMk cId="1944321586" sldId="811"/>
            <ac:spMk id="4" creationId="{C974A490-DE1F-D859-FFEB-535F0619DFC4}"/>
          </ac:spMkLst>
        </pc:spChg>
      </pc:sldChg>
      <pc:sldChg chg="modSp mod">
        <pc:chgData name="Khyati Tripathi" userId="9b0c2c3016a3597c" providerId="LiveId" clId="{C1BEE777-9EBE-419B-8562-75062AA252B5}" dt="2025-02-14T23:08:23.927" v="29" actId="6549"/>
        <pc:sldMkLst>
          <pc:docMk/>
          <pc:sldMk cId="3489434365" sldId="1042"/>
        </pc:sldMkLst>
        <pc:spChg chg="mod">
          <ac:chgData name="Khyati Tripathi" userId="9b0c2c3016a3597c" providerId="LiveId" clId="{C1BEE777-9EBE-419B-8562-75062AA252B5}" dt="2025-02-14T23:08:23.927" v="29" actId="6549"/>
          <ac:spMkLst>
            <pc:docMk/>
            <pc:sldMk cId="3489434365" sldId="1042"/>
            <ac:spMk id="8" creationId="{00000000-0000-0000-0000-000000000000}"/>
          </ac:spMkLst>
        </pc:spChg>
      </pc:sldChg>
      <pc:sldChg chg="delSp modSp mod">
        <pc:chgData name="Khyati Tripathi" userId="9b0c2c3016a3597c" providerId="LiveId" clId="{C1BEE777-9EBE-419B-8562-75062AA252B5}" dt="2025-02-14T23:10:43.284" v="48" actId="1076"/>
        <pc:sldMkLst>
          <pc:docMk/>
          <pc:sldMk cId="4108220815" sldId="1048"/>
        </pc:sldMkLst>
        <pc:spChg chg="del">
          <ac:chgData name="Khyati Tripathi" userId="9b0c2c3016a3597c" providerId="LiveId" clId="{C1BEE777-9EBE-419B-8562-75062AA252B5}" dt="2025-02-14T23:10:36.143" v="47" actId="478"/>
          <ac:spMkLst>
            <pc:docMk/>
            <pc:sldMk cId="4108220815" sldId="1048"/>
            <ac:spMk id="3" creationId="{C65C426E-BCD9-2AC7-8EAD-EABD57E6936E}"/>
          </ac:spMkLst>
        </pc:spChg>
        <pc:spChg chg="mod">
          <ac:chgData name="Khyati Tripathi" userId="9b0c2c3016a3597c" providerId="LiveId" clId="{C1BEE777-9EBE-419B-8562-75062AA252B5}" dt="2025-02-14T23:10:43.284" v="48" actId="1076"/>
          <ac:spMkLst>
            <pc:docMk/>
            <pc:sldMk cId="4108220815" sldId="1048"/>
            <ac:spMk id="4" creationId="{764A05F3-5A63-AEB5-5D69-05C138F075B6}"/>
          </ac:spMkLst>
        </pc:spChg>
      </pc:sldChg>
      <pc:sldChg chg="delSp modSp mod">
        <pc:chgData name="Khyati Tripathi" userId="9b0c2c3016a3597c" providerId="LiveId" clId="{C1BEE777-9EBE-419B-8562-75062AA252B5}" dt="2025-02-14T23:12:03.999" v="162" actId="478"/>
        <pc:sldMkLst>
          <pc:docMk/>
          <pc:sldMk cId="4041709926" sldId="1049"/>
        </pc:sldMkLst>
        <pc:spChg chg="mod">
          <ac:chgData name="Khyati Tripathi" userId="9b0c2c3016a3597c" providerId="LiveId" clId="{C1BEE777-9EBE-419B-8562-75062AA252B5}" dt="2025-02-14T23:10:48.496" v="49" actId="1076"/>
          <ac:spMkLst>
            <pc:docMk/>
            <pc:sldMk cId="4041709926" sldId="1049"/>
            <ac:spMk id="3" creationId="{B6C1A9A6-1678-D690-35D6-02038F49940F}"/>
          </ac:spMkLst>
        </pc:spChg>
        <pc:spChg chg="del">
          <ac:chgData name="Khyati Tripathi" userId="9b0c2c3016a3597c" providerId="LiveId" clId="{C1BEE777-9EBE-419B-8562-75062AA252B5}" dt="2025-02-14T23:12:03.999" v="162" actId="478"/>
          <ac:spMkLst>
            <pc:docMk/>
            <pc:sldMk cId="4041709926" sldId="1049"/>
            <ac:spMk id="4" creationId="{F0C52D65-087F-613D-55DE-6343887DDA31}"/>
          </ac:spMkLst>
        </pc:spChg>
        <pc:spChg chg="mod">
          <ac:chgData name="Khyati Tripathi" userId="9b0c2c3016a3597c" providerId="LiveId" clId="{C1BEE777-9EBE-419B-8562-75062AA252B5}" dt="2025-02-14T23:11:44.115" v="161" actId="6549"/>
          <ac:spMkLst>
            <pc:docMk/>
            <pc:sldMk cId="4041709926" sldId="1049"/>
            <ac:spMk id="7" creationId="{1AB19F05-C815-456B-99B1-3EA23E892938}"/>
          </ac:spMkLst>
        </pc:spChg>
      </pc:sldChg>
      <pc:sldChg chg="delSp mod">
        <pc:chgData name="Khyati Tripathi" userId="9b0c2c3016a3597c" providerId="LiveId" clId="{C1BEE777-9EBE-419B-8562-75062AA252B5}" dt="2025-02-14T23:10:10.408" v="42" actId="478"/>
        <pc:sldMkLst>
          <pc:docMk/>
          <pc:sldMk cId="3374780721" sldId="1051"/>
        </pc:sldMkLst>
        <pc:spChg chg="del">
          <ac:chgData name="Khyati Tripathi" userId="9b0c2c3016a3597c" providerId="LiveId" clId="{C1BEE777-9EBE-419B-8562-75062AA252B5}" dt="2025-02-14T23:10:10.408" v="42" actId="478"/>
          <ac:spMkLst>
            <pc:docMk/>
            <pc:sldMk cId="3374780721" sldId="1051"/>
            <ac:spMk id="2" creationId="{EAE81D0F-A2FC-E731-6EF4-094BAC8D41ED}"/>
          </ac:spMkLst>
        </pc:spChg>
      </pc:sldChg>
      <pc:sldChg chg="delSp mod">
        <pc:chgData name="Khyati Tripathi" userId="9b0c2c3016a3597c" providerId="LiveId" clId="{C1BEE777-9EBE-419B-8562-75062AA252B5}" dt="2025-02-14T23:10:06.709" v="41" actId="478"/>
        <pc:sldMkLst>
          <pc:docMk/>
          <pc:sldMk cId="4238556724" sldId="1052"/>
        </pc:sldMkLst>
        <pc:spChg chg="del">
          <ac:chgData name="Khyati Tripathi" userId="9b0c2c3016a3597c" providerId="LiveId" clId="{C1BEE777-9EBE-419B-8562-75062AA252B5}" dt="2025-02-14T23:10:06.709" v="41" actId="478"/>
          <ac:spMkLst>
            <pc:docMk/>
            <pc:sldMk cId="4238556724" sldId="1052"/>
            <ac:spMk id="3" creationId="{4A9F8330-D695-3D99-E0FA-6A71EC859B92}"/>
          </ac:spMkLst>
        </pc:spChg>
      </pc:sldChg>
      <pc:sldChg chg="del">
        <pc:chgData name="Khyati Tripathi" userId="9b0c2c3016a3597c" providerId="LiveId" clId="{C1BEE777-9EBE-419B-8562-75062AA252B5}" dt="2025-02-14T23:12:15.418" v="163" actId="47"/>
        <pc:sldMkLst>
          <pc:docMk/>
          <pc:sldMk cId="3072561213" sldId="1055"/>
        </pc:sldMkLst>
      </pc:sldChg>
      <pc:sldChg chg="del">
        <pc:chgData name="Khyati Tripathi" userId="9b0c2c3016a3597c" providerId="LiveId" clId="{C1BEE777-9EBE-419B-8562-75062AA252B5}" dt="2025-02-14T23:12:16.811" v="164" actId="47"/>
        <pc:sldMkLst>
          <pc:docMk/>
          <pc:sldMk cId="4186584973" sldId="1056"/>
        </pc:sldMkLst>
      </pc:sldChg>
      <pc:sldChg chg="delSp modSp mod">
        <pc:chgData name="Khyati Tripathi" userId="9b0c2c3016a3597c" providerId="LiveId" clId="{C1BEE777-9EBE-419B-8562-75062AA252B5}" dt="2025-02-14T23:12:21.769" v="165" actId="478"/>
        <pc:sldMkLst>
          <pc:docMk/>
          <pc:sldMk cId="2908668857" sldId="1057"/>
        </pc:sldMkLst>
        <pc:spChg chg="del">
          <ac:chgData name="Khyati Tripathi" userId="9b0c2c3016a3597c" providerId="LiveId" clId="{C1BEE777-9EBE-419B-8562-75062AA252B5}" dt="2025-02-14T23:12:21.769" v="165" actId="478"/>
          <ac:spMkLst>
            <pc:docMk/>
            <pc:sldMk cId="2908668857" sldId="1057"/>
            <ac:spMk id="3" creationId="{0C8703C7-5DD7-00E0-17E6-87744FA72ADA}"/>
          </ac:spMkLst>
        </pc:spChg>
        <pc:spChg chg="mod">
          <ac:chgData name="Khyati Tripathi" userId="9b0c2c3016a3597c" providerId="LiveId" clId="{C1BEE777-9EBE-419B-8562-75062AA252B5}" dt="2025-02-14T23:09:31.355" v="39" actId="1076"/>
          <ac:spMkLst>
            <pc:docMk/>
            <pc:sldMk cId="2908668857" sldId="1057"/>
            <ac:spMk id="8" creationId="{00000000-0000-0000-0000-000000000000}"/>
          </ac:spMkLst>
        </pc:spChg>
        <pc:spChg chg="mod">
          <ac:chgData name="Khyati Tripathi" userId="9b0c2c3016a3597c" providerId="LiveId" clId="{C1BEE777-9EBE-419B-8562-75062AA252B5}" dt="2025-02-14T23:08:54.460" v="36" actId="1076"/>
          <ac:spMkLst>
            <pc:docMk/>
            <pc:sldMk cId="2908668857" sldId="1057"/>
            <ac:spMk id="14" creationId="{70B4F68D-0A1E-4743-9548-5642BB3A20DC}"/>
          </ac:spMkLst>
        </pc:spChg>
      </pc:sldChg>
      <pc:sldChg chg="delSp mod">
        <pc:chgData name="Khyati Tripathi" userId="9b0c2c3016a3597c" providerId="LiveId" clId="{C1BEE777-9EBE-419B-8562-75062AA252B5}" dt="2025-02-14T23:12:24.872" v="166" actId="478"/>
        <pc:sldMkLst>
          <pc:docMk/>
          <pc:sldMk cId="1498081533" sldId="1058"/>
        </pc:sldMkLst>
        <pc:spChg chg="del">
          <ac:chgData name="Khyati Tripathi" userId="9b0c2c3016a3597c" providerId="LiveId" clId="{C1BEE777-9EBE-419B-8562-75062AA252B5}" dt="2025-02-14T23:12:24.872" v="166" actId="478"/>
          <ac:spMkLst>
            <pc:docMk/>
            <pc:sldMk cId="1498081533" sldId="1058"/>
            <ac:spMk id="12" creationId="{A3840AAD-A17A-E03A-65CB-FD34552289E5}"/>
          </ac:spMkLst>
        </pc:spChg>
      </pc:sldChg>
      <pc:sldChg chg="delSp mod">
        <pc:chgData name="Khyati Tripathi" userId="9b0c2c3016a3597c" providerId="LiveId" clId="{C1BEE777-9EBE-419B-8562-75062AA252B5}" dt="2025-02-14T23:12:37.076" v="169" actId="478"/>
        <pc:sldMkLst>
          <pc:docMk/>
          <pc:sldMk cId="2992053248" sldId="1061"/>
        </pc:sldMkLst>
        <pc:spChg chg="del">
          <ac:chgData name="Khyati Tripathi" userId="9b0c2c3016a3597c" providerId="LiveId" clId="{C1BEE777-9EBE-419B-8562-75062AA252B5}" dt="2025-02-14T23:12:37.076" v="169" actId="478"/>
          <ac:spMkLst>
            <pc:docMk/>
            <pc:sldMk cId="2992053248" sldId="1061"/>
            <ac:spMk id="12" creationId="{ABE9A5E6-3CBB-C48F-2562-DB5B5DF12FEF}"/>
          </ac:spMkLst>
        </pc:spChg>
      </pc:sldChg>
      <pc:sldChg chg="delSp mod">
        <pc:chgData name="Khyati Tripathi" userId="9b0c2c3016a3597c" providerId="LiveId" clId="{C1BEE777-9EBE-419B-8562-75062AA252B5}" dt="2025-02-14T23:12:42.745" v="170" actId="478"/>
        <pc:sldMkLst>
          <pc:docMk/>
          <pc:sldMk cId="1820597168" sldId="1062"/>
        </pc:sldMkLst>
        <pc:spChg chg="del">
          <ac:chgData name="Khyati Tripathi" userId="9b0c2c3016a3597c" providerId="LiveId" clId="{C1BEE777-9EBE-419B-8562-75062AA252B5}" dt="2025-02-14T23:12:42.745" v="170" actId="478"/>
          <ac:spMkLst>
            <pc:docMk/>
            <pc:sldMk cId="1820597168" sldId="1062"/>
            <ac:spMk id="12" creationId="{81801F16-75A4-9A18-3031-8C7E4E34A705}"/>
          </ac:spMkLst>
        </pc:spChg>
      </pc:sldChg>
      <pc:sldChg chg="delSp mod">
        <pc:chgData name="Khyati Tripathi" userId="9b0c2c3016a3597c" providerId="LiveId" clId="{C1BEE777-9EBE-419B-8562-75062AA252B5}" dt="2025-02-14T23:12:46.890" v="171" actId="478"/>
        <pc:sldMkLst>
          <pc:docMk/>
          <pc:sldMk cId="629424820" sldId="1063"/>
        </pc:sldMkLst>
        <pc:spChg chg="del">
          <ac:chgData name="Khyati Tripathi" userId="9b0c2c3016a3597c" providerId="LiveId" clId="{C1BEE777-9EBE-419B-8562-75062AA252B5}" dt="2025-02-14T23:12:46.890" v="171" actId="478"/>
          <ac:spMkLst>
            <pc:docMk/>
            <pc:sldMk cId="629424820" sldId="1063"/>
            <ac:spMk id="12" creationId="{80E06ED0-2A78-D70E-B90C-DA51DA43717C}"/>
          </ac:spMkLst>
        </pc:spChg>
      </pc:sldChg>
      <pc:sldChg chg="delSp mod">
        <pc:chgData name="Khyati Tripathi" userId="9b0c2c3016a3597c" providerId="LiveId" clId="{C1BEE777-9EBE-419B-8562-75062AA252B5}" dt="2025-02-14T23:12:49.530" v="172" actId="478"/>
        <pc:sldMkLst>
          <pc:docMk/>
          <pc:sldMk cId="2751724070" sldId="1064"/>
        </pc:sldMkLst>
        <pc:spChg chg="del">
          <ac:chgData name="Khyati Tripathi" userId="9b0c2c3016a3597c" providerId="LiveId" clId="{C1BEE777-9EBE-419B-8562-75062AA252B5}" dt="2025-02-14T23:12:49.530" v="172" actId="478"/>
          <ac:spMkLst>
            <pc:docMk/>
            <pc:sldMk cId="2751724070" sldId="1064"/>
            <ac:spMk id="12" creationId="{812C1DA2-0186-CF80-BA5D-04FBADB3BFA0}"/>
          </ac:spMkLst>
        </pc:spChg>
      </pc:sldChg>
      <pc:sldChg chg="delSp mod">
        <pc:chgData name="Khyati Tripathi" userId="9b0c2c3016a3597c" providerId="LiveId" clId="{C1BEE777-9EBE-419B-8562-75062AA252B5}" dt="2025-02-14T23:10:13.776" v="43" actId="478"/>
        <pc:sldMkLst>
          <pc:docMk/>
          <pc:sldMk cId="1491572824" sldId="1177"/>
        </pc:sldMkLst>
        <pc:spChg chg="del">
          <ac:chgData name="Khyati Tripathi" userId="9b0c2c3016a3597c" providerId="LiveId" clId="{C1BEE777-9EBE-419B-8562-75062AA252B5}" dt="2025-02-14T23:10:13.776" v="43" actId="478"/>
          <ac:spMkLst>
            <pc:docMk/>
            <pc:sldMk cId="1491572824" sldId="1177"/>
            <ac:spMk id="3" creationId="{C588A3B9-A1AF-DFDE-D8CF-3E2FE3842AE6}"/>
          </ac:spMkLst>
        </pc:spChg>
      </pc:sldChg>
      <pc:sldChg chg="delSp mod">
        <pc:chgData name="Khyati Tripathi" userId="9b0c2c3016a3597c" providerId="LiveId" clId="{C1BEE777-9EBE-419B-8562-75062AA252B5}" dt="2025-02-14T23:10:16.766" v="44" actId="478"/>
        <pc:sldMkLst>
          <pc:docMk/>
          <pc:sldMk cId="1613123815" sldId="1178"/>
        </pc:sldMkLst>
        <pc:spChg chg="del">
          <ac:chgData name="Khyati Tripathi" userId="9b0c2c3016a3597c" providerId="LiveId" clId="{C1BEE777-9EBE-419B-8562-75062AA252B5}" dt="2025-02-14T23:10:16.766" v="44" actId="478"/>
          <ac:spMkLst>
            <pc:docMk/>
            <pc:sldMk cId="1613123815" sldId="1178"/>
            <ac:spMk id="5" creationId="{10270572-13DA-D6DA-07AA-155B5EB5D2B3}"/>
          </ac:spMkLst>
        </pc:spChg>
      </pc:sldChg>
      <pc:sldChg chg="delSp mod">
        <pc:chgData name="Khyati Tripathi" userId="9b0c2c3016a3597c" providerId="LiveId" clId="{C1BEE777-9EBE-419B-8562-75062AA252B5}" dt="2025-02-14T23:10:29.510" v="46" actId="478"/>
        <pc:sldMkLst>
          <pc:docMk/>
          <pc:sldMk cId="3659462260" sldId="1179"/>
        </pc:sldMkLst>
        <pc:spChg chg="del">
          <ac:chgData name="Khyati Tripathi" userId="9b0c2c3016a3597c" providerId="LiveId" clId="{C1BEE777-9EBE-419B-8562-75062AA252B5}" dt="2025-02-14T23:10:29.510" v="46" actId="478"/>
          <ac:spMkLst>
            <pc:docMk/>
            <pc:sldMk cId="3659462260" sldId="1179"/>
            <ac:spMk id="3" creationId="{FD5FA938-B864-2794-0EE8-3368D0E6F772}"/>
          </ac:spMkLst>
        </pc:spChg>
      </pc:sldChg>
      <pc:sldChg chg="delSp mod">
        <pc:chgData name="Khyati Tripathi" userId="9b0c2c3016a3597c" providerId="LiveId" clId="{C1BEE777-9EBE-419B-8562-75062AA252B5}" dt="2025-02-14T23:10:03.570" v="40" actId="478"/>
        <pc:sldMkLst>
          <pc:docMk/>
          <pc:sldMk cId="3326294983" sldId="1181"/>
        </pc:sldMkLst>
        <pc:spChg chg="del">
          <ac:chgData name="Khyati Tripathi" userId="9b0c2c3016a3597c" providerId="LiveId" clId="{C1BEE777-9EBE-419B-8562-75062AA252B5}" dt="2025-02-14T23:10:03.570" v="40" actId="478"/>
          <ac:spMkLst>
            <pc:docMk/>
            <pc:sldMk cId="3326294983" sldId="1181"/>
            <ac:spMk id="4" creationId="{9C16CCB7-085F-B0C7-B374-3907E5B4752C}"/>
          </ac:spMkLst>
        </pc:spChg>
      </pc:sldChg>
      <pc:sldChg chg="delSp mod">
        <pc:chgData name="Khyati Tripathi" userId="9b0c2c3016a3597c" providerId="LiveId" clId="{C1BEE777-9EBE-419B-8562-75062AA252B5}" dt="2025-02-14T23:10:20.395" v="45" actId="478"/>
        <pc:sldMkLst>
          <pc:docMk/>
          <pc:sldMk cId="503150951" sldId="1182"/>
        </pc:sldMkLst>
        <pc:spChg chg="del">
          <ac:chgData name="Khyati Tripathi" userId="9b0c2c3016a3597c" providerId="LiveId" clId="{C1BEE777-9EBE-419B-8562-75062AA252B5}" dt="2025-02-14T23:10:20.395" v="45" actId="478"/>
          <ac:spMkLst>
            <pc:docMk/>
            <pc:sldMk cId="503150951" sldId="1182"/>
            <ac:spMk id="2" creationId="{CB911D46-CED2-9404-BD71-DE3699BAEC0A}"/>
          </ac:spMkLst>
        </pc:spChg>
      </pc:sldChg>
      <pc:sldChg chg="delSp mod">
        <pc:chgData name="Khyati Tripathi" userId="9b0c2c3016a3597c" providerId="LiveId" clId="{C1BEE777-9EBE-419B-8562-75062AA252B5}" dt="2025-02-14T23:12:28.847" v="167" actId="478"/>
        <pc:sldMkLst>
          <pc:docMk/>
          <pc:sldMk cId="2704669068" sldId="1183"/>
        </pc:sldMkLst>
        <pc:spChg chg="del">
          <ac:chgData name="Khyati Tripathi" userId="9b0c2c3016a3597c" providerId="LiveId" clId="{C1BEE777-9EBE-419B-8562-75062AA252B5}" dt="2025-02-14T23:12:28.847" v="167" actId="478"/>
          <ac:spMkLst>
            <pc:docMk/>
            <pc:sldMk cId="2704669068" sldId="1183"/>
            <ac:spMk id="12" creationId="{CCC8B279-BC50-0AD0-1DE9-58D8C0E347B8}"/>
          </ac:spMkLst>
        </pc:spChg>
      </pc:sldChg>
      <pc:sldChg chg="delSp mod">
        <pc:chgData name="Khyati Tripathi" userId="9b0c2c3016a3597c" providerId="LiveId" clId="{C1BEE777-9EBE-419B-8562-75062AA252B5}" dt="2025-02-14T23:12:32.471" v="168" actId="478"/>
        <pc:sldMkLst>
          <pc:docMk/>
          <pc:sldMk cId="962066888" sldId="1184"/>
        </pc:sldMkLst>
        <pc:spChg chg="del">
          <ac:chgData name="Khyati Tripathi" userId="9b0c2c3016a3597c" providerId="LiveId" clId="{C1BEE777-9EBE-419B-8562-75062AA252B5}" dt="2025-02-14T23:12:32.471" v="168" actId="478"/>
          <ac:spMkLst>
            <pc:docMk/>
            <pc:sldMk cId="962066888" sldId="1184"/>
            <ac:spMk id="17" creationId="{E2698743-7466-21A5-373B-BD2BB4939152}"/>
          </ac:spMkLst>
        </pc:spChg>
      </pc:sldChg>
    </pc:docChg>
  </pc:docChgLst>
  <pc:docChgLst>
    <pc:chgData name="Khyati Tripathi" userId="9b0c2c3016a3597c" providerId="LiveId" clId="{9055377D-205D-432E-9706-2548FF0F0234}"/>
    <pc:docChg chg="undo custSel addSld modSld">
      <pc:chgData name="Khyati Tripathi" userId="9b0c2c3016a3597c" providerId="LiveId" clId="{9055377D-205D-432E-9706-2548FF0F0234}" dt="2025-02-11T04:35:51.238" v="269" actId="6549"/>
      <pc:docMkLst>
        <pc:docMk/>
      </pc:docMkLst>
      <pc:sldChg chg="addSp delSp modSp mod">
        <pc:chgData name="Khyati Tripathi" userId="9b0c2c3016a3597c" providerId="LiveId" clId="{9055377D-205D-432E-9706-2548FF0F0234}" dt="2025-02-11T04:35:04.925" v="263" actId="478"/>
        <pc:sldMkLst>
          <pc:docMk/>
          <pc:sldMk cId="1944321586" sldId="811"/>
        </pc:sldMkLst>
        <pc:spChg chg="add mod">
          <ac:chgData name="Khyati Tripathi" userId="9b0c2c3016a3597c" providerId="LiveId" clId="{9055377D-205D-432E-9706-2548FF0F0234}" dt="2025-02-11T04:17:14.437" v="23"/>
          <ac:spMkLst>
            <pc:docMk/>
            <pc:sldMk cId="1944321586" sldId="811"/>
            <ac:spMk id="4" creationId="{C974A490-DE1F-D859-FFEB-535F0619DFC4}"/>
          </ac:spMkLst>
        </pc:spChg>
        <pc:spChg chg="mod">
          <ac:chgData name="Khyati Tripathi" userId="9b0c2c3016a3597c" providerId="LiveId" clId="{9055377D-205D-432E-9706-2548FF0F0234}" dt="2025-02-11T04:17:01.702" v="21" actId="20577"/>
          <ac:spMkLst>
            <pc:docMk/>
            <pc:sldMk cId="1944321586" sldId="811"/>
            <ac:spMk id="5" creationId="{42405B44-2EE0-4EA4-9807-7164DA3AC5CA}"/>
          </ac:spMkLst>
        </pc:spChg>
      </pc:sldChg>
      <pc:sldChg chg="modSp mod">
        <pc:chgData name="Khyati Tripathi" userId="9b0c2c3016a3597c" providerId="LiveId" clId="{9055377D-205D-432E-9706-2548FF0F0234}" dt="2025-02-11T04:34:40.516" v="262" actId="20577"/>
        <pc:sldMkLst>
          <pc:docMk/>
          <pc:sldMk cId="3489434365" sldId="1042"/>
        </pc:sldMkLst>
        <pc:spChg chg="mod">
          <ac:chgData name="Khyati Tripathi" userId="9b0c2c3016a3597c" providerId="LiveId" clId="{9055377D-205D-432E-9706-2548FF0F0234}" dt="2025-02-11T04:34:40.516" v="262" actId="20577"/>
          <ac:spMkLst>
            <pc:docMk/>
            <pc:sldMk cId="3489434365" sldId="1042"/>
            <ac:spMk id="8" creationId="{00000000-0000-0000-0000-000000000000}"/>
          </ac:spMkLst>
        </pc:spChg>
      </pc:sldChg>
      <pc:sldChg chg="addSp modSp add mod">
        <pc:chgData name="Khyati Tripathi" userId="9b0c2c3016a3597c" providerId="LiveId" clId="{9055377D-205D-432E-9706-2548FF0F0234}" dt="2025-02-11T04:23:55.303" v="123" actId="14100"/>
        <pc:sldMkLst>
          <pc:docMk/>
          <pc:sldMk cId="4108220815" sldId="1048"/>
        </pc:sldMkLst>
        <pc:spChg chg="mod">
          <ac:chgData name="Khyati Tripathi" userId="9b0c2c3016a3597c" providerId="LiveId" clId="{9055377D-205D-432E-9706-2548FF0F0234}" dt="2025-02-11T04:23:55.303" v="123" actId="14100"/>
          <ac:spMkLst>
            <pc:docMk/>
            <pc:sldMk cId="4108220815" sldId="1048"/>
            <ac:spMk id="8" creationId="{00000000-0000-0000-0000-000000000000}"/>
          </ac:spMkLst>
        </pc:spChg>
      </pc:sldChg>
      <pc:sldChg chg="addSp modSp add mod">
        <pc:chgData name="Khyati Tripathi" userId="9b0c2c3016a3597c" providerId="LiveId" clId="{9055377D-205D-432E-9706-2548FF0F0234}" dt="2025-02-11T04:24:05.478" v="125"/>
        <pc:sldMkLst>
          <pc:docMk/>
          <pc:sldMk cId="4041709926" sldId="1049"/>
        </pc:sldMkLst>
        <pc:spChg chg="mod">
          <ac:chgData name="Khyati Tripathi" userId="9b0c2c3016a3597c" providerId="LiveId" clId="{9055377D-205D-432E-9706-2548FF0F0234}" dt="2025-02-11T04:24:03.660" v="124" actId="1076"/>
          <ac:spMkLst>
            <pc:docMk/>
            <pc:sldMk cId="4041709926" sldId="1049"/>
            <ac:spMk id="3" creationId="{B6C1A9A6-1678-D690-35D6-02038F49940F}"/>
          </ac:spMkLst>
        </pc:spChg>
      </pc:sldChg>
      <pc:sldChg chg="addSp modSp mod">
        <pc:chgData name="Khyati Tripathi" userId="9b0c2c3016a3597c" providerId="LiveId" clId="{9055377D-205D-432E-9706-2548FF0F0234}" dt="2025-02-11T04:21:10.302" v="74"/>
        <pc:sldMkLst>
          <pc:docMk/>
          <pc:sldMk cId="3374780721" sldId="1051"/>
        </pc:sldMkLst>
      </pc:sldChg>
      <pc:sldChg chg="addSp modSp mod">
        <pc:chgData name="Khyati Tripathi" userId="9b0c2c3016a3597c" providerId="LiveId" clId="{9055377D-205D-432E-9706-2548FF0F0234}" dt="2025-02-11T04:21:05.566" v="73" actId="1076"/>
        <pc:sldMkLst>
          <pc:docMk/>
          <pc:sldMk cId="4238556724" sldId="1052"/>
        </pc:sldMkLst>
      </pc:sldChg>
      <pc:sldChg chg="addSp modSp mod">
        <pc:chgData name="Khyati Tripathi" userId="9b0c2c3016a3597c" providerId="LiveId" clId="{9055377D-205D-432E-9706-2548FF0F0234}" dt="2025-02-11T04:21:13.587" v="75"/>
        <pc:sldMkLst>
          <pc:docMk/>
          <pc:sldMk cId="1903111689" sldId="1053"/>
        </pc:sldMkLst>
      </pc:sldChg>
      <pc:sldChg chg="addSp modSp mod">
        <pc:chgData name="Khyati Tripathi" userId="9b0c2c3016a3597c" providerId="LiveId" clId="{9055377D-205D-432E-9706-2548FF0F0234}" dt="2025-02-11T04:21:16.300" v="76"/>
        <pc:sldMkLst>
          <pc:docMk/>
          <pc:sldMk cId="4222646319" sldId="1054"/>
        </pc:sldMkLst>
      </pc:sldChg>
      <pc:sldChg chg="addSp modSp add">
        <pc:chgData name="Khyati Tripathi" userId="9b0c2c3016a3597c" providerId="LiveId" clId="{9055377D-205D-432E-9706-2548FF0F0234}" dt="2025-02-11T04:24:10.228" v="126"/>
        <pc:sldMkLst>
          <pc:docMk/>
          <pc:sldMk cId="3072561213" sldId="1055"/>
        </pc:sldMkLst>
      </pc:sldChg>
      <pc:sldChg chg="addSp delSp modSp add mod">
        <pc:chgData name="Khyati Tripathi" userId="9b0c2c3016a3597c" providerId="LiveId" clId="{9055377D-205D-432E-9706-2548FF0F0234}" dt="2025-02-11T04:24:56.435" v="131" actId="478"/>
        <pc:sldMkLst>
          <pc:docMk/>
          <pc:sldMk cId="4186584973" sldId="1056"/>
        </pc:sldMkLst>
      </pc:sldChg>
      <pc:sldChg chg="addSp modSp add mod">
        <pc:chgData name="Khyati Tripathi" userId="9b0c2c3016a3597c" providerId="LiveId" clId="{9055377D-205D-432E-9706-2548FF0F0234}" dt="2025-02-11T04:26:22.502" v="151" actId="20577"/>
        <pc:sldMkLst>
          <pc:docMk/>
          <pc:sldMk cId="2908668857" sldId="1057"/>
        </pc:sldMkLst>
      </pc:sldChg>
      <pc:sldChg chg="addSp modSp add mod">
        <pc:chgData name="Khyati Tripathi" userId="9b0c2c3016a3597c" providerId="LiveId" clId="{9055377D-205D-432E-9706-2548FF0F0234}" dt="2025-02-11T04:26:35.509" v="153" actId="1076"/>
        <pc:sldMkLst>
          <pc:docMk/>
          <pc:sldMk cId="1498081533" sldId="1058"/>
        </pc:sldMkLst>
        <pc:spChg chg="mod">
          <ac:chgData name="Khyati Tripathi" userId="9b0c2c3016a3597c" providerId="LiveId" clId="{9055377D-205D-432E-9706-2548FF0F0234}" dt="2025-02-11T04:26:35.509" v="153" actId="1076"/>
          <ac:spMkLst>
            <pc:docMk/>
            <pc:sldMk cId="1498081533" sldId="1058"/>
            <ac:spMk id="4" creationId="{5FCAC396-1916-8342-B57A-CB178A8F5E04}"/>
          </ac:spMkLst>
        </pc:spChg>
      </pc:sldChg>
      <pc:sldChg chg="addSp delSp modSp add mod">
        <pc:chgData name="Khyati Tripathi" userId="9b0c2c3016a3597c" providerId="LiveId" clId="{9055377D-205D-432E-9706-2548FF0F0234}" dt="2025-02-11T04:35:23.456" v="264" actId="20577"/>
        <pc:sldMkLst>
          <pc:docMk/>
          <pc:sldMk cId="2824132056" sldId="1059"/>
        </pc:sldMkLst>
      </pc:sldChg>
      <pc:sldChg chg="addSp delSp modSp add mod">
        <pc:chgData name="Khyati Tripathi" userId="9b0c2c3016a3597c" providerId="LiveId" clId="{9055377D-205D-432E-9706-2548FF0F0234}" dt="2025-02-11T04:35:32.372" v="265" actId="20577"/>
        <pc:sldMkLst>
          <pc:docMk/>
          <pc:sldMk cId="2349281994" sldId="1060"/>
        </pc:sldMkLst>
      </pc:sldChg>
      <pc:sldChg chg="addSp modSp add mod">
        <pc:chgData name="Khyati Tripathi" userId="9b0c2c3016a3597c" providerId="LiveId" clId="{9055377D-205D-432E-9706-2548FF0F0234}" dt="2025-02-11T04:35:37.984" v="266" actId="6549"/>
        <pc:sldMkLst>
          <pc:docMk/>
          <pc:sldMk cId="2992053248" sldId="1061"/>
        </pc:sldMkLst>
        <pc:spChg chg="mod">
          <ac:chgData name="Khyati Tripathi" userId="9b0c2c3016a3597c" providerId="LiveId" clId="{9055377D-205D-432E-9706-2548FF0F0234}" dt="2025-02-11T04:31:51.760" v="208"/>
          <ac:spMkLst>
            <pc:docMk/>
            <pc:sldMk cId="2992053248" sldId="1061"/>
            <ac:spMk id="5" creationId="{503EDDB2-87DE-FE1F-A109-FF7FFA2FC865}"/>
          </ac:spMkLst>
        </pc:spChg>
        <pc:spChg chg="mod">
          <ac:chgData name="Khyati Tripathi" userId="9b0c2c3016a3597c" providerId="LiveId" clId="{9055377D-205D-432E-9706-2548FF0F0234}" dt="2025-02-11T04:31:51.760" v="208"/>
          <ac:spMkLst>
            <pc:docMk/>
            <pc:sldMk cId="2992053248" sldId="1061"/>
            <ac:spMk id="6" creationId="{24DA3CBB-0B3F-1E0A-9211-EEAD2E0D381E}"/>
          </ac:spMkLst>
        </pc:spChg>
        <pc:spChg chg="mod">
          <ac:chgData name="Khyati Tripathi" userId="9b0c2c3016a3597c" providerId="LiveId" clId="{9055377D-205D-432E-9706-2548FF0F0234}" dt="2025-02-11T04:31:51.760" v="208"/>
          <ac:spMkLst>
            <pc:docMk/>
            <pc:sldMk cId="2992053248" sldId="1061"/>
            <ac:spMk id="7" creationId="{5C5D20C6-9606-245F-B8A1-3CA0B82B35FA}"/>
          </ac:spMkLst>
        </pc:spChg>
        <pc:spChg chg="mod">
          <ac:chgData name="Khyati Tripathi" userId="9b0c2c3016a3597c" providerId="LiveId" clId="{9055377D-205D-432E-9706-2548FF0F0234}" dt="2025-02-11T04:31:51.760" v="208"/>
          <ac:spMkLst>
            <pc:docMk/>
            <pc:sldMk cId="2992053248" sldId="1061"/>
            <ac:spMk id="8" creationId="{631B8611-7D34-7CE4-0725-4C6DF9394B83}"/>
          </ac:spMkLst>
        </pc:spChg>
        <pc:spChg chg="mod">
          <ac:chgData name="Khyati Tripathi" userId="9b0c2c3016a3597c" providerId="LiveId" clId="{9055377D-205D-432E-9706-2548FF0F0234}" dt="2025-02-11T04:31:51.760" v="208"/>
          <ac:spMkLst>
            <pc:docMk/>
            <pc:sldMk cId="2992053248" sldId="1061"/>
            <ac:spMk id="13" creationId="{4A613D4D-C5D7-EF8A-A06C-CF9071B627F0}"/>
          </ac:spMkLst>
        </pc:spChg>
        <pc:spChg chg="mod">
          <ac:chgData name="Khyati Tripathi" userId="9b0c2c3016a3597c" providerId="LiveId" clId="{9055377D-205D-432E-9706-2548FF0F0234}" dt="2025-02-11T04:31:31.382" v="207" actId="20577"/>
          <ac:spMkLst>
            <pc:docMk/>
            <pc:sldMk cId="2992053248" sldId="1061"/>
            <ac:spMk id="14" creationId="{74BF8EBD-E0DF-D54B-772B-4E15906A2818}"/>
          </ac:spMkLst>
        </pc:spChg>
        <pc:spChg chg="mod">
          <ac:chgData name="Khyati Tripathi" userId="9b0c2c3016a3597c" providerId="LiveId" clId="{9055377D-205D-432E-9706-2548FF0F0234}" dt="2025-02-11T04:31:51.760" v="208"/>
          <ac:spMkLst>
            <pc:docMk/>
            <pc:sldMk cId="2992053248" sldId="1061"/>
            <ac:spMk id="16" creationId="{F8798ED1-234D-1C42-DF55-831740C1782A}"/>
          </ac:spMkLst>
        </pc:spChg>
        <pc:spChg chg="mod">
          <ac:chgData name="Khyati Tripathi" userId="9b0c2c3016a3597c" providerId="LiveId" clId="{9055377D-205D-432E-9706-2548FF0F0234}" dt="2025-02-11T04:31:51.760" v="208"/>
          <ac:spMkLst>
            <pc:docMk/>
            <pc:sldMk cId="2992053248" sldId="1061"/>
            <ac:spMk id="17" creationId="{4205EFEA-0141-CE45-7FC5-827E231F049A}"/>
          </ac:spMkLst>
        </pc:spChg>
        <pc:spChg chg="mod">
          <ac:chgData name="Khyati Tripathi" userId="9b0c2c3016a3597c" providerId="LiveId" clId="{9055377D-205D-432E-9706-2548FF0F0234}" dt="2025-02-11T04:31:51.760" v="208"/>
          <ac:spMkLst>
            <pc:docMk/>
            <pc:sldMk cId="2992053248" sldId="1061"/>
            <ac:spMk id="18" creationId="{DC8BC134-29D5-3734-0E4A-5EB1897ADCA8}"/>
          </ac:spMkLst>
        </pc:spChg>
        <pc:spChg chg="mod">
          <ac:chgData name="Khyati Tripathi" userId="9b0c2c3016a3597c" providerId="LiveId" clId="{9055377D-205D-432E-9706-2548FF0F0234}" dt="2025-02-11T04:31:51.760" v="208"/>
          <ac:spMkLst>
            <pc:docMk/>
            <pc:sldMk cId="2992053248" sldId="1061"/>
            <ac:spMk id="19" creationId="{703ED319-F083-38EE-CCBB-C3D0C1236B20}"/>
          </ac:spMkLst>
        </pc:spChg>
        <pc:spChg chg="mod">
          <ac:chgData name="Khyati Tripathi" userId="9b0c2c3016a3597c" providerId="LiveId" clId="{9055377D-205D-432E-9706-2548FF0F0234}" dt="2025-02-11T04:31:51.760" v="208"/>
          <ac:spMkLst>
            <pc:docMk/>
            <pc:sldMk cId="2992053248" sldId="1061"/>
            <ac:spMk id="21" creationId="{477C0586-8C6B-53CB-C786-9FAF3A6A0239}"/>
          </ac:spMkLst>
        </pc:spChg>
        <pc:spChg chg="add mod">
          <ac:chgData name="Khyati Tripathi" userId="9b0c2c3016a3597c" providerId="LiveId" clId="{9055377D-205D-432E-9706-2548FF0F0234}" dt="2025-02-11T04:32:05.166" v="211" actId="1076"/>
          <ac:spMkLst>
            <pc:docMk/>
            <pc:sldMk cId="2992053248" sldId="1061"/>
            <ac:spMk id="22" creationId="{6A1F5820-4A6E-EBDF-9DFD-4AED01C17FE7}"/>
          </ac:spMkLst>
        </pc:spChg>
        <pc:grpChg chg="mod">
          <ac:chgData name="Khyati Tripathi" userId="9b0c2c3016a3597c" providerId="LiveId" clId="{9055377D-205D-432E-9706-2548FF0F0234}" dt="2025-02-11T04:32:23.712" v="214" actId="1076"/>
          <ac:grpSpMkLst>
            <pc:docMk/>
            <pc:sldMk cId="2992053248" sldId="1061"/>
            <ac:grpSpMk id="3" creationId="{EF78FA2E-B6FA-B472-4775-7B5170034E65}"/>
          </ac:grpSpMkLst>
        </pc:grpChg>
        <pc:graphicFrameChg chg="add mod">
          <ac:chgData name="Khyati Tripathi" userId="9b0c2c3016a3597c" providerId="LiveId" clId="{9055377D-205D-432E-9706-2548FF0F0234}" dt="2025-02-11T04:32:30.081" v="215" actId="1076"/>
          <ac:graphicFrameMkLst>
            <pc:docMk/>
            <pc:sldMk cId="2992053248" sldId="1061"/>
            <ac:graphicFrameMk id="23" creationId="{0928C63D-61AB-1F1B-373F-C51392B8AF77}"/>
          </ac:graphicFrameMkLst>
        </pc:graphicFrameChg>
      </pc:sldChg>
      <pc:sldChg chg="addSp modSp add mod">
        <pc:chgData name="Khyati Tripathi" userId="9b0c2c3016a3597c" providerId="LiveId" clId="{9055377D-205D-432E-9706-2548FF0F0234}" dt="2025-02-11T04:35:42.695" v="267" actId="6549"/>
        <pc:sldMkLst>
          <pc:docMk/>
          <pc:sldMk cId="1820597168" sldId="1062"/>
        </pc:sldMkLst>
        <pc:spChg chg="add mod">
          <ac:chgData name="Khyati Tripathi" userId="9b0c2c3016a3597c" providerId="LiveId" clId="{9055377D-205D-432E-9706-2548FF0F0234}" dt="2025-02-11T04:33:04.051" v="223" actId="1076"/>
          <ac:spMkLst>
            <pc:docMk/>
            <pc:sldMk cId="1820597168" sldId="1062"/>
            <ac:spMk id="3" creationId="{4DEAE04A-9735-1B88-0771-71D0496D68D3}"/>
          </ac:spMkLst>
        </pc:spChg>
        <pc:spChg chg="add mod">
          <ac:chgData name="Khyati Tripathi" userId="9b0c2c3016a3597c" providerId="LiveId" clId="{9055377D-205D-432E-9706-2548FF0F0234}" dt="2025-02-11T04:33:07.755" v="224" actId="1076"/>
          <ac:spMkLst>
            <pc:docMk/>
            <pc:sldMk cId="1820597168" sldId="1062"/>
            <ac:spMk id="5" creationId="{5BCE9554-D63C-F47E-769B-0B1B41345BE5}"/>
          </ac:spMkLst>
        </pc:spChg>
        <pc:spChg chg="add mod">
          <ac:chgData name="Khyati Tripathi" userId="9b0c2c3016a3597c" providerId="LiveId" clId="{9055377D-205D-432E-9706-2548FF0F0234}" dt="2025-02-11T04:32:56.220" v="218" actId="1076"/>
          <ac:spMkLst>
            <pc:docMk/>
            <pc:sldMk cId="1820597168" sldId="1062"/>
            <ac:spMk id="6" creationId="{48EB2BD0-2FC2-F68D-85A5-34D072464860}"/>
          </ac:spMkLst>
        </pc:spChg>
        <pc:spChg chg="add mod">
          <ac:chgData name="Khyati Tripathi" userId="9b0c2c3016a3597c" providerId="LiveId" clId="{9055377D-205D-432E-9706-2548FF0F0234}" dt="2025-02-11T04:32:56.220" v="218" actId="1076"/>
          <ac:spMkLst>
            <pc:docMk/>
            <pc:sldMk cId="1820597168" sldId="1062"/>
            <ac:spMk id="7" creationId="{C1915B99-1987-558D-41EE-DC0605209FFD}"/>
          </ac:spMkLst>
        </pc:spChg>
        <pc:spChg chg="mod">
          <ac:chgData name="Khyati Tripathi" userId="9b0c2c3016a3597c" providerId="LiveId" clId="{9055377D-205D-432E-9706-2548FF0F0234}" dt="2025-02-11T04:33:16.416" v="228" actId="20577"/>
          <ac:spMkLst>
            <pc:docMk/>
            <pc:sldMk cId="1820597168" sldId="1062"/>
            <ac:spMk id="14" creationId="{9ADAC5B8-7C07-5C30-A8C3-1BD397754521}"/>
          </ac:spMkLst>
        </pc:spChg>
        <pc:cxnChg chg="add mod">
          <ac:chgData name="Khyati Tripathi" userId="9b0c2c3016a3597c" providerId="LiveId" clId="{9055377D-205D-432E-9706-2548FF0F0234}" dt="2025-02-11T04:32:56.220" v="218" actId="1076"/>
          <ac:cxnSpMkLst>
            <pc:docMk/>
            <pc:sldMk cId="1820597168" sldId="1062"/>
            <ac:cxnSpMk id="4" creationId="{0B4B87E7-351C-6222-03CB-00E0507AA99F}"/>
          </ac:cxnSpMkLst>
        </pc:cxnChg>
        <pc:cxnChg chg="add mod">
          <ac:chgData name="Khyati Tripathi" userId="9b0c2c3016a3597c" providerId="LiveId" clId="{9055377D-205D-432E-9706-2548FF0F0234}" dt="2025-02-11T04:33:01.302" v="222" actId="1036"/>
          <ac:cxnSpMkLst>
            <pc:docMk/>
            <pc:sldMk cId="1820597168" sldId="1062"/>
            <ac:cxnSpMk id="8" creationId="{E030C556-AAAC-DD96-2AAC-3A252F08C37E}"/>
          </ac:cxnSpMkLst>
        </pc:cxnChg>
      </pc:sldChg>
      <pc:sldChg chg="addSp modSp add mod replId">
        <pc:chgData name="Khyati Tripathi" userId="9b0c2c3016a3597c" providerId="LiveId" clId="{9055377D-205D-432E-9706-2548FF0F0234}" dt="2025-02-11T04:35:47.765" v="268" actId="6549"/>
        <pc:sldMkLst>
          <pc:docMk/>
          <pc:sldMk cId="629424820" sldId="1063"/>
        </pc:sldMkLst>
        <pc:spChg chg="mod">
          <ac:chgData name="Khyati Tripathi" userId="9b0c2c3016a3597c" providerId="LiveId" clId="{9055377D-205D-432E-9706-2548FF0F0234}" dt="2025-02-11T04:33:40.072" v="243"/>
          <ac:spMkLst>
            <pc:docMk/>
            <pc:sldMk cId="629424820" sldId="1063"/>
            <ac:spMk id="5" creationId="{2AC1E7C5-7C48-E526-2749-A557307DA323}"/>
          </ac:spMkLst>
        </pc:spChg>
        <pc:spChg chg="add mod">
          <ac:chgData name="Khyati Tripathi" userId="9b0c2c3016a3597c" providerId="LiveId" clId="{9055377D-205D-432E-9706-2548FF0F0234}" dt="2025-02-11T04:33:42.773" v="244" actId="1076"/>
          <ac:spMkLst>
            <pc:docMk/>
            <pc:sldMk cId="629424820" sldId="1063"/>
            <ac:spMk id="6" creationId="{61248DD9-9171-9542-3077-3A2CA83C306A}"/>
          </ac:spMkLst>
        </pc:spChg>
        <pc:spChg chg="add mod">
          <ac:chgData name="Khyati Tripathi" userId="9b0c2c3016a3597c" providerId="LiveId" clId="{9055377D-205D-432E-9706-2548FF0F0234}" dt="2025-02-11T04:33:42.773" v="244" actId="1076"/>
          <ac:spMkLst>
            <pc:docMk/>
            <pc:sldMk cId="629424820" sldId="1063"/>
            <ac:spMk id="8" creationId="{77DE353B-E902-AC91-EA0B-95BFBD8CB875}"/>
          </ac:spMkLst>
        </pc:spChg>
        <pc:spChg chg="mod">
          <ac:chgData name="Khyati Tripathi" userId="9b0c2c3016a3597c" providerId="LiveId" clId="{9055377D-205D-432E-9706-2548FF0F0234}" dt="2025-02-11T04:33:38.219" v="242" actId="20577"/>
          <ac:spMkLst>
            <pc:docMk/>
            <pc:sldMk cId="629424820" sldId="1063"/>
            <ac:spMk id="14" creationId="{BBE2F976-1542-1A89-131B-2B4731BF9906}"/>
          </ac:spMkLst>
        </pc:spChg>
        <pc:grpChg chg="add mod">
          <ac:chgData name="Khyati Tripathi" userId="9b0c2c3016a3597c" providerId="LiveId" clId="{9055377D-205D-432E-9706-2548FF0F0234}" dt="2025-02-11T04:33:42.773" v="244" actId="1076"/>
          <ac:grpSpMkLst>
            <pc:docMk/>
            <pc:sldMk cId="629424820" sldId="1063"/>
            <ac:grpSpMk id="3" creationId="{FA591E86-882B-0091-23FB-1AAA0452ABA3}"/>
          </ac:grpSpMkLst>
        </pc:grpChg>
        <pc:graphicFrameChg chg="add mod">
          <ac:chgData name="Khyati Tripathi" userId="9b0c2c3016a3597c" providerId="LiveId" clId="{9055377D-205D-432E-9706-2548FF0F0234}" dt="2025-02-11T04:33:42.773" v="244" actId="1076"/>
          <ac:graphicFrameMkLst>
            <pc:docMk/>
            <pc:sldMk cId="629424820" sldId="1063"/>
            <ac:graphicFrameMk id="7" creationId="{5D33A25E-1245-E042-BF22-C2AF180E8448}"/>
          </ac:graphicFrameMkLst>
        </pc:graphicFrameChg>
        <pc:picChg chg="mod">
          <ac:chgData name="Khyati Tripathi" userId="9b0c2c3016a3597c" providerId="LiveId" clId="{9055377D-205D-432E-9706-2548FF0F0234}" dt="2025-02-11T04:33:40.072" v="243"/>
          <ac:picMkLst>
            <pc:docMk/>
            <pc:sldMk cId="629424820" sldId="1063"/>
            <ac:picMk id="4" creationId="{AE82FF0F-E311-D535-0179-F71CFBB4F107}"/>
          </ac:picMkLst>
        </pc:picChg>
      </pc:sldChg>
      <pc:sldChg chg="addSp modSp add mod">
        <pc:chgData name="Khyati Tripathi" userId="9b0c2c3016a3597c" providerId="LiveId" clId="{9055377D-205D-432E-9706-2548FF0F0234}" dt="2025-02-11T04:35:51.238" v="269" actId="6549"/>
        <pc:sldMkLst>
          <pc:docMk/>
          <pc:sldMk cId="2751724070" sldId="1064"/>
        </pc:sldMkLst>
        <pc:spChg chg="add mod">
          <ac:chgData name="Khyati Tripathi" userId="9b0c2c3016a3597c" providerId="LiveId" clId="{9055377D-205D-432E-9706-2548FF0F0234}" dt="2025-02-11T04:34:11.910" v="251" actId="1076"/>
          <ac:spMkLst>
            <pc:docMk/>
            <pc:sldMk cId="2751724070" sldId="1064"/>
            <ac:spMk id="3" creationId="{C224253B-A057-ED12-9581-ACE88D74C773}"/>
          </ac:spMkLst>
        </pc:spChg>
        <pc:spChg chg="mod">
          <ac:chgData name="Khyati Tripathi" userId="9b0c2c3016a3597c" providerId="LiveId" clId="{9055377D-205D-432E-9706-2548FF0F0234}" dt="2025-02-11T04:34:04.425" v="247"/>
          <ac:spMkLst>
            <pc:docMk/>
            <pc:sldMk cId="2751724070" sldId="1064"/>
            <ac:spMk id="14" creationId="{12A4667A-3AB8-6DD6-FCFF-00CD0230721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5733" tIns="47868" rIns="95733" bIns="47868" rtlCol="0"/>
          <a:lstStyle>
            <a:lvl1pPr algn="r">
              <a:defRPr sz="1200"/>
            </a:lvl1pPr>
          </a:lstStyle>
          <a:p>
            <a:fld id="{943CB807-1C69-4A20-AF18-AA0B61DD61E2}" type="datetimeFigureOut">
              <a:rPr lang="en-US" smtClean="0"/>
              <a:t>2/14/2025</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5733" tIns="47868" rIns="95733" bIns="47868" rtlCol="0" anchor="b"/>
          <a:lstStyle>
            <a:lvl1pPr algn="l">
              <a:defRPr sz="1200"/>
            </a:lvl1pPr>
          </a:lstStyle>
          <a:p>
            <a:endParaRPr lang="en-US"/>
          </a:p>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5733" tIns="47868" rIns="95733" bIns="47868" rtlCol="0" anchor="b"/>
          <a:lstStyle>
            <a:lvl1pPr algn="r">
              <a:defRPr sz="1200"/>
            </a:lvl1pPr>
          </a:lstStyle>
          <a:p>
            <a:fld id="{C8FB17A1-708E-46A1-86BD-156A68293DE0}" type="slidenum">
              <a:rPr lang="en-US" smtClean="0"/>
              <a:t>‹#›</a:t>
            </a:fld>
            <a:endParaRPr lang="en-US" dirty="0"/>
          </a:p>
        </p:txBody>
      </p:sp>
    </p:spTree>
    <p:extLst>
      <p:ext uri="{BB962C8B-B14F-4D97-AF65-F5344CB8AC3E}">
        <p14:creationId xmlns:p14="http://schemas.microsoft.com/office/powerpoint/2010/main" val="123026071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5733" tIns="47868" rIns="95733" bIns="47868" rtlCol="0"/>
          <a:lstStyle>
            <a:lvl1pPr algn="r">
              <a:defRPr sz="1200"/>
            </a:lvl1pPr>
          </a:lstStyle>
          <a:p>
            <a:fld id="{A7C79C7B-F2AF-40F0-9825-09FC5CDD77D5}" type="datetimeFigureOut">
              <a:rPr lang="en-US" smtClean="0"/>
              <a:t>2/14/2025</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733" tIns="47868" rIns="95733" bIns="4786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33" tIns="47868" rIns="95733" bIns="478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5733" tIns="47868" rIns="95733" bIns="47868" rtlCol="0" anchor="b"/>
          <a:lstStyle>
            <a:lvl1pPr algn="l">
              <a:defRPr sz="1200"/>
            </a:lvl1pPr>
          </a:lstStyle>
          <a:p>
            <a:endParaRPr lang="en-US"/>
          </a:p>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33" tIns="47868" rIns="95733" bIns="47868" rtlCol="0" anchor="b"/>
          <a:lstStyle>
            <a:lvl1pPr algn="r">
              <a:defRPr sz="1200"/>
            </a:lvl1pPr>
          </a:lstStyle>
          <a:p>
            <a:fld id="{300C402E-3032-4F2C-9176-9C3FAB281C45}" type="slidenum">
              <a:rPr lang="en-US" smtClean="0"/>
              <a:t>‹#›</a:t>
            </a:fld>
            <a:endParaRPr lang="en-US" dirty="0"/>
          </a:p>
        </p:txBody>
      </p:sp>
    </p:spTree>
    <p:extLst>
      <p:ext uri="{BB962C8B-B14F-4D97-AF65-F5344CB8AC3E}">
        <p14:creationId xmlns:p14="http://schemas.microsoft.com/office/powerpoint/2010/main" val="152043817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5F36CB-F312-4014-9B38-CB65E4AB9C82}"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pic>
        <p:nvPicPr>
          <p:cNvPr id="7" name="Picture 6">
            <a:extLst>
              <a:ext uri="{FF2B5EF4-FFF2-40B4-BE49-F238E27FC236}">
                <a16:creationId xmlns:a16="http://schemas.microsoft.com/office/drawing/2014/main" id="{571F8B14-7E21-324D-ABDB-D3CE831BD42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2400"/>
            <a:ext cx="6303115" cy="3886200"/>
          </a:xfrm>
          <a:prstGeom prst="rect">
            <a:avLst/>
          </a:prstGeom>
        </p:spPr>
      </p:pic>
    </p:spTree>
    <p:extLst>
      <p:ext uri="{BB962C8B-B14F-4D97-AF65-F5344CB8AC3E}">
        <p14:creationId xmlns:p14="http://schemas.microsoft.com/office/powerpoint/2010/main" val="325669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0023432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336234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class-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88573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lass-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Unclass-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0443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class-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407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Unclass-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4974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nclass-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5919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class-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9" name="Picture 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660972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class-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3" name="TextBox 12"/>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4" name="Picture 13"/>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5" name="TextBox 14"/>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6" name="Picture 15"/>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7" name="TextBox 16"/>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19" name="TextBox 18"/>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135070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4FCB6A-12FE-4130-BC69-BB2DBB815F18}"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110381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12800" y="274638"/>
            <a:ext cx="109728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a:t>Click to edit Master title style</a:t>
            </a:r>
          </a:p>
        </p:txBody>
      </p:sp>
      <p:sp>
        <p:nvSpPr>
          <p:cNvPr id="8" name="Text Placeholder 2"/>
          <p:cNvSpPr>
            <a:spLocks noGrp="1"/>
          </p:cNvSpPr>
          <p:nvPr>
            <p:ph idx="1"/>
          </p:nvPr>
        </p:nvSpPr>
        <p:spPr>
          <a:xfrm>
            <a:off x="812800" y="1447800"/>
            <a:ext cx="109728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a:t>Edit Master text styles</a:t>
            </a:r>
          </a:p>
        </p:txBody>
      </p:sp>
    </p:spTree>
    <p:extLst>
      <p:ext uri="{BB962C8B-B14F-4D97-AF65-F5344CB8AC3E}">
        <p14:creationId xmlns:p14="http://schemas.microsoft.com/office/powerpoint/2010/main" val="3124115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cquisition-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1375030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quisition-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20"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1722550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cquisition-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3487934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quisition-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968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cquisition-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52205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quisition-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2"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2088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cquisition-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8" name="Picture 7"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084435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cquisition-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4" name="TextBox 13"/>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5" name="Picture 14"/>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6" name="TextBox 15"/>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7" name="Picture 16"/>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8" name="TextBox 17"/>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20" name="TextBox 19"/>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2552398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TX Cover: Logo">
    <p:spTree>
      <p:nvGrpSpPr>
        <p:cNvPr id="1" name=""/>
        <p:cNvGrpSpPr/>
        <p:nvPr/>
      </p:nvGrpSpPr>
      <p:grpSpPr>
        <a:xfrm>
          <a:off x="0" y="0"/>
          <a:ext cx="0" cy="0"/>
          <a:chOff x="0" y="0"/>
          <a:chExt cx="0" cy="0"/>
        </a:xfrm>
      </p:grpSpPr>
      <p:cxnSp>
        <p:nvCxnSpPr>
          <p:cNvPr id="11" name="Straight Connector 10"/>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895354E-608F-934A-99E9-CDE4F5821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2047" y="2276402"/>
            <a:ext cx="8387906" cy="2109533"/>
          </a:xfrm>
          <a:prstGeom prst="rect">
            <a:avLst/>
          </a:prstGeom>
        </p:spPr>
      </p:pic>
    </p:spTree>
    <p:extLst>
      <p:ext uri="{BB962C8B-B14F-4D97-AF65-F5344CB8AC3E}">
        <p14:creationId xmlns:p14="http://schemas.microsoft.com/office/powerpoint/2010/main" val="14467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84408094"/>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TX Cover: Text">
    <p:spTree>
      <p:nvGrpSpPr>
        <p:cNvPr id="1" name=""/>
        <p:cNvGrpSpPr/>
        <p:nvPr/>
      </p:nvGrpSpPr>
      <p:grpSpPr>
        <a:xfrm>
          <a:off x="0" y="0"/>
          <a:ext cx="0" cy="0"/>
          <a:chOff x="0" y="0"/>
          <a:chExt cx="0" cy="0"/>
        </a:xfrm>
      </p:grpSpPr>
      <p:sp>
        <p:nvSpPr>
          <p:cNvPr id="8" name="Date"/>
          <p:cNvSpPr>
            <a:spLocks noGrp="1"/>
          </p:cNvSpPr>
          <p:nvPr>
            <p:ph type="body" sz="quarter" idx="14" hasCustomPrompt="1"/>
          </p:nvPr>
        </p:nvSpPr>
        <p:spPr>
          <a:xfrm>
            <a:off x="8077200" y="5262726"/>
            <a:ext cx="1866900" cy="187579"/>
          </a:xfrm>
          <a:noFill/>
        </p:spPr>
        <p:txBody>
          <a:bodyPr/>
          <a:lstStyle>
            <a:lvl1pPr>
              <a:defRPr sz="1400" b="1">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7" name="Presenters"/>
          <p:cNvSpPr>
            <a:spLocks noGrp="1"/>
          </p:cNvSpPr>
          <p:nvPr>
            <p:ph type="body" sz="quarter" idx="13" hasCustomPrompt="1"/>
          </p:nvPr>
        </p:nvSpPr>
        <p:spPr>
          <a:xfrm>
            <a:off x="8077199" y="4235572"/>
            <a:ext cx="3429001" cy="635908"/>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800" b="0"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18 pt. black.</a:t>
            </a:r>
          </a:p>
        </p:txBody>
      </p:sp>
      <p:sp>
        <p:nvSpPr>
          <p:cNvPr id="2" name="Title"/>
          <p:cNvSpPr>
            <a:spLocks noGrp="1"/>
          </p:cNvSpPr>
          <p:nvPr>
            <p:ph type="title" hasCustomPrompt="1"/>
          </p:nvPr>
        </p:nvSpPr>
        <p:spPr>
          <a:xfrm>
            <a:off x="8086343" y="2414671"/>
            <a:ext cx="3419857" cy="1472187"/>
          </a:xfrm>
          <a:noFill/>
        </p:spPr>
        <p:txBody>
          <a:bodyPr anchor="t" anchorCtr="0"/>
          <a:lstStyle>
            <a:lvl1pPr defTabSz="914400">
              <a:spcBef>
                <a:spcPct val="0"/>
              </a:spcBef>
              <a:defRPr sz="3200">
                <a:solidFill>
                  <a:schemeClr val="tx1"/>
                </a:solidFill>
              </a:defRPr>
            </a:lvl1pPr>
          </a:lstStyle>
          <a:p>
            <a:pPr lvl="0" defTabSz="914400">
              <a:spcBef>
                <a:spcPct val="0"/>
              </a:spcBef>
            </a:pPr>
            <a:r>
              <a:rPr lang="en-US" dirty="0"/>
              <a:t>Title 32 pt. black. Bold. Sentence case.</a:t>
            </a:r>
          </a:p>
        </p:txBody>
      </p:sp>
      <p:cxnSp>
        <p:nvCxnSpPr>
          <p:cNvPr id="9" name="Straight Connector 8"/>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1" name="Picture 13" descr="11SAS156_RTN_AST_V_RGB copy_2.png"/>
          <p:cNvPicPr>
            <a:picLocks noChangeAspect="1"/>
          </p:cNvPicPr>
          <p:nvPr userDrawn="1"/>
        </p:nvPicPr>
        <p:blipFill>
          <a:blip r:embed="rId2" cstate="print"/>
          <a:srcRect/>
          <a:stretch>
            <a:fillRect/>
          </a:stretch>
        </p:blipFill>
        <p:spPr bwMode="auto">
          <a:xfrm>
            <a:off x="2139000" y="3194754"/>
            <a:ext cx="2442203" cy="381705"/>
          </a:xfrm>
          <a:prstGeom prst="rect">
            <a:avLst/>
          </a:prstGeom>
          <a:noFill/>
          <a:ln w="9525">
            <a:noFill/>
            <a:miter lim="800000"/>
            <a:headEnd/>
            <a:tailEnd/>
          </a:ln>
        </p:spPr>
      </p:pic>
    </p:spTree>
    <p:extLst>
      <p:ext uri="{BB962C8B-B14F-4D97-AF65-F5344CB8AC3E}">
        <p14:creationId xmlns:p14="http://schemas.microsoft.com/office/powerpoint/2010/main" val="293872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TX Cover: Text/Photo 1">
    <p:spTree>
      <p:nvGrpSpPr>
        <p:cNvPr id="1" name=""/>
        <p:cNvGrpSpPr/>
        <p:nvPr/>
      </p:nvGrpSpPr>
      <p:grpSpPr>
        <a:xfrm>
          <a:off x="0" y="0"/>
          <a:ext cx="0" cy="0"/>
          <a:chOff x="0" y="0"/>
          <a:chExt cx="0" cy="0"/>
        </a:xfrm>
      </p:grpSpPr>
      <p:sp>
        <p:nvSpPr>
          <p:cNvPr id="9" name="Rectangle 8"/>
          <p:cNvSpPr/>
          <p:nvPr userDrawn="1"/>
        </p:nvSpPr>
        <p:spPr>
          <a:xfrm>
            <a:off x="0" y="-16042"/>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 title"/>
          <p:cNvSpPr>
            <a:spLocks noGrp="1"/>
          </p:cNvSpPr>
          <p:nvPr>
            <p:ph type="title" hasCustomPrompt="1"/>
          </p:nvPr>
        </p:nvSpPr>
        <p:spPr>
          <a:xfrm>
            <a:off x="4381500" y="4114800"/>
            <a:ext cx="7124700" cy="971492"/>
          </a:xfrm>
          <a:noFill/>
        </p:spPr>
        <p:txBody>
          <a:bodyPr vert="horz" lIns="0" tIns="0" rIns="0" bIns="0" rtlCol="0" anchor="t" anchorCtr="0">
            <a:noAutofit/>
          </a:bodyPr>
          <a:lstStyle>
            <a:lvl1pPr>
              <a:lnSpc>
                <a:spcPct val="90000"/>
              </a:lnSpc>
              <a:spcBef>
                <a:spcPts val="0"/>
              </a:spcBef>
              <a:defRPr lang="en-US" sz="4000" baseline="0">
                <a:solidFill>
                  <a:schemeClr val="tx1"/>
                </a:solidFill>
                <a:ea typeface="+mn-ea"/>
                <a:cs typeface="+mn-cs"/>
              </a:defRPr>
            </a:lvl1pPr>
          </a:lstStyle>
          <a:p>
            <a:pPr marL="0" lvl="0" indent="0">
              <a:spcBef>
                <a:spcPts val="1000"/>
              </a:spcBef>
              <a:buSzPct val="115000"/>
              <a:buFont typeface="Arial" panose="020B0604020202020204" pitchFamily="34" charset="0"/>
            </a:pPr>
            <a:r>
              <a:rPr lang="en-US" dirty="0"/>
              <a:t>Title 40 pt. black. Bold. Sentence case.</a:t>
            </a:r>
          </a:p>
        </p:txBody>
      </p:sp>
      <p:sp>
        <p:nvSpPr>
          <p:cNvPr id="12" name="Presenters"/>
          <p:cNvSpPr>
            <a:spLocks noGrp="1"/>
          </p:cNvSpPr>
          <p:nvPr>
            <p:ph type="body" sz="quarter" idx="13" hasCustomPrompt="1"/>
          </p:nvPr>
        </p:nvSpPr>
        <p:spPr>
          <a:xfrm>
            <a:off x="4381500" y="5309456"/>
            <a:ext cx="7124700" cy="182290"/>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a:solidFill>
                  <a:schemeClr val="accent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black. Bold. Sentence case.</a:t>
            </a:r>
          </a:p>
        </p:txBody>
      </p:sp>
      <p:cxnSp>
        <p:nvCxnSpPr>
          <p:cNvPr id="16" name="Straight Connector 15"/>
          <p:cNvCxnSpPr/>
          <p:nvPr userDrawn="1"/>
        </p:nvCxnSpPr>
        <p:spPr>
          <a:xfrm>
            <a:off x="0" y="3787281"/>
            <a:ext cx="4114800"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Date"/>
          <p:cNvSpPr>
            <a:spLocks noGrp="1"/>
          </p:cNvSpPr>
          <p:nvPr>
            <p:ph type="body" sz="quarter" idx="15" hasCustomPrompt="1"/>
          </p:nvPr>
        </p:nvSpPr>
        <p:spPr>
          <a:xfrm>
            <a:off x="4381500" y="5651814"/>
            <a:ext cx="1562101" cy="126192"/>
          </a:xfrm>
          <a:noFill/>
        </p:spPr>
        <p:txBody>
          <a:bodyPr/>
          <a:lstStyle>
            <a:lvl1pPr>
              <a:defRPr sz="1200" b="0" baseline="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18" name="Presenters"/>
          <p:cNvSpPr>
            <a:spLocks noGrp="1"/>
          </p:cNvSpPr>
          <p:nvPr>
            <p:ph type="body" sz="quarter" idx="16" hasCustomPrompt="1"/>
          </p:nvPr>
        </p:nvSpPr>
        <p:spPr>
          <a:xfrm>
            <a:off x="685799" y="2824218"/>
            <a:ext cx="3150281" cy="669115"/>
          </a:xfrm>
          <a:noFill/>
        </p:spPr>
        <p:txBody>
          <a:bodyPr vert="horz" lIns="0" tIns="0" rIns="0" bIns="0" rtlCol="0" anchor="b" anchorCtr="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15" name="Clearspace note"/>
          <p:cNvSpPr/>
          <p:nvPr userDrawn="1"/>
        </p:nvSpPr>
        <p:spPr>
          <a:xfrm flipH="1">
            <a:off x="12488965" y="3548726"/>
            <a:ext cx="2586681" cy="293948"/>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lines</a:t>
            </a:r>
          </a:p>
        </p:txBody>
      </p:sp>
      <p:sp>
        <p:nvSpPr>
          <p:cNvPr id="14" name="Picture Placeholder 3"/>
          <p:cNvSpPr>
            <a:spLocks noGrp="1"/>
          </p:cNvSpPr>
          <p:nvPr>
            <p:ph type="pic" sz="quarter" idx="17" hasCustomPrompt="1"/>
          </p:nvPr>
        </p:nvSpPr>
        <p:spPr>
          <a:xfrm>
            <a:off x="4114800" y="-20638"/>
            <a:ext cx="8077200" cy="3716338"/>
          </a:xfrm>
          <a:solidFill>
            <a:schemeClr val="accent4"/>
          </a:solidFill>
        </p:spPr>
        <p:txBody>
          <a:bodyPr tIns="365760"/>
          <a:lstStyle>
            <a:lvl1pPr algn="ctr">
              <a:defRPr b="0"/>
            </a:lvl1pPr>
          </a:lstStyle>
          <a:p>
            <a:r>
              <a:rPr lang="en-US" dirty="0"/>
              <a:t>Click to insert photo</a:t>
            </a:r>
          </a:p>
        </p:txBody>
      </p:sp>
      <p:grpSp>
        <p:nvGrpSpPr>
          <p:cNvPr id="2" name="Group 1"/>
          <p:cNvGrpSpPr/>
          <p:nvPr userDrawn="1"/>
        </p:nvGrpSpPr>
        <p:grpSpPr>
          <a:xfrm>
            <a:off x="12317391" y="2032206"/>
            <a:ext cx="2766590" cy="792012"/>
            <a:chOff x="12290811" y="2032206"/>
            <a:chExt cx="2766590" cy="792012"/>
          </a:xfrm>
        </p:grpSpPr>
        <p:sp>
          <p:nvSpPr>
            <p:cNvPr id="20" name="TextBox 19">
              <a:extLst>
                <a:ext uri="{FF2B5EF4-FFF2-40B4-BE49-F238E27FC236}">
                  <a16:creationId xmlns:a16="http://schemas.microsoft.com/office/drawing/2014/main" id="{3FCCEF91-CDE1-7D4E-8E36-0C730E76DDDB}"/>
                </a:ext>
              </a:extLst>
            </p:cNvPr>
            <p:cNvSpPr txBox="1"/>
            <p:nvPr userDrawn="1"/>
          </p:nvSpPr>
          <p:spPr>
            <a:xfrm>
              <a:off x="12470720" y="2032206"/>
              <a:ext cx="2586681" cy="792012"/>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21" name="Isosceles Triangle 20"/>
            <p:cNvSpPr/>
            <p:nvPr userDrawn="1"/>
          </p:nvSpPr>
          <p:spPr>
            <a:xfrm rot="16200000" flipH="1">
              <a:off x="12008304" y="2339911"/>
              <a:ext cx="747507"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5DC5BCBB-A3BC-3B42-9080-3B0B58BA51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762008"/>
            <a:ext cx="2743201" cy="689906"/>
          </a:xfrm>
          <a:prstGeom prst="rect">
            <a:avLst/>
          </a:prstGeom>
        </p:spPr>
      </p:pic>
    </p:spTree>
    <p:extLst>
      <p:ext uri="{BB962C8B-B14F-4D97-AF65-F5344CB8AC3E}">
        <p14:creationId xmlns:p14="http://schemas.microsoft.com/office/powerpoint/2010/main" val="285183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p15:clr>
            <a:srgbClr val="FBAE40"/>
          </p15:clr>
        </p15:guide>
        <p15:guide id="2" pos="25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TX Cover: Text/Photo 2">
    <p:spTree>
      <p:nvGrpSpPr>
        <p:cNvPr id="1" name=""/>
        <p:cNvGrpSpPr/>
        <p:nvPr/>
      </p:nvGrpSpPr>
      <p:grpSpPr>
        <a:xfrm>
          <a:off x="0" y="0"/>
          <a:ext cx="0" cy="0"/>
          <a:chOff x="0" y="0"/>
          <a:chExt cx="0" cy="0"/>
        </a:xfrm>
      </p:grpSpPr>
      <p:sp>
        <p:nvSpPr>
          <p:cNvPr id="12" name="Picture Placeholder 5"/>
          <p:cNvSpPr>
            <a:spLocks noGrp="1"/>
          </p:cNvSpPr>
          <p:nvPr>
            <p:ph type="pic" sz="quarter" idx="16" hasCustomPrompt="1"/>
          </p:nvPr>
        </p:nvSpPr>
        <p:spPr>
          <a:xfrm>
            <a:off x="-7938" y="-23813"/>
            <a:ext cx="12199938" cy="5014913"/>
          </a:xfrm>
          <a:solidFill>
            <a:schemeClr val="accent2"/>
          </a:solidFill>
        </p:spPr>
        <p:txBody>
          <a:bodyPr tIns="365760"/>
          <a:lstStyle>
            <a:lvl1pPr algn="ctr">
              <a:defRPr b="0">
                <a:solidFill>
                  <a:schemeClr val="bg1"/>
                </a:solidFill>
              </a:defRPr>
            </a:lvl1pPr>
          </a:lstStyle>
          <a:p>
            <a:r>
              <a:rPr lang="en-US" dirty="0"/>
              <a:t>Click to insert photo</a:t>
            </a:r>
          </a:p>
        </p:txBody>
      </p:sp>
      <p:sp>
        <p:nvSpPr>
          <p:cNvPr id="8" name="Date"/>
          <p:cNvSpPr>
            <a:spLocks noGrp="1"/>
          </p:cNvSpPr>
          <p:nvPr>
            <p:ph type="body" sz="quarter" idx="14" hasCustomPrompt="1"/>
          </p:nvPr>
        </p:nvSpPr>
        <p:spPr>
          <a:xfrm>
            <a:off x="9944100" y="5502899"/>
            <a:ext cx="1562100" cy="162189"/>
          </a:xfrm>
        </p:spPr>
        <p:txBody>
          <a:bodyPr vert="horz" lIns="91440" tIns="0" rIns="0" bIns="45720" rtlCol="0" anchor="t"/>
          <a:lstStyle>
            <a:lvl1pPr>
              <a:defRPr lang="en-US" sz="1200" b="0" baseline="0" dirty="0" smtClean="0">
                <a:solidFill>
                  <a:schemeClr val="tx1"/>
                </a:solidFill>
                <a:latin typeface="Arial" panose="020B0604020202020204" pitchFamily="34" charset="0"/>
                <a:cs typeface="Arial" panose="020B0604020202020204" pitchFamily="34" charset="0"/>
              </a:defRPr>
            </a:lvl1pPr>
          </a:lstStyle>
          <a:p>
            <a:pPr lvl="0" algn="r" defTabSz="914400"/>
            <a:r>
              <a:rPr lang="en-US" dirty="0"/>
              <a:t>Date</a:t>
            </a:r>
          </a:p>
        </p:txBody>
      </p:sp>
      <p:sp>
        <p:nvSpPr>
          <p:cNvPr id="7" name="Presenters"/>
          <p:cNvSpPr>
            <a:spLocks noGrp="1"/>
          </p:cNvSpPr>
          <p:nvPr>
            <p:ph type="body" sz="quarter" idx="13" hasCustomPrompt="1"/>
          </p:nvPr>
        </p:nvSpPr>
        <p:spPr>
          <a:xfrm>
            <a:off x="4655126" y="5455226"/>
            <a:ext cx="4984173" cy="569381"/>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2" name="Title"/>
          <p:cNvSpPr>
            <a:spLocks noGrp="1"/>
          </p:cNvSpPr>
          <p:nvPr>
            <p:ph type="title" hasCustomPrompt="1"/>
          </p:nvPr>
        </p:nvSpPr>
        <p:spPr>
          <a:xfrm>
            <a:off x="704573" y="3067000"/>
            <a:ext cx="8917406" cy="1151330"/>
          </a:xfrm>
          <a:noFill/>
        </p:spPr>
        <p:txBody>
          <a:bodyPr anchor="b" anchorCtr="0"/>
          <a:lstStyle>
            <a:lvl1pPr defTabSz="914400">
              <a:spcBef>
                <a:spcPct val="0"/>
              </a:spcBef>
              <a:defRPr sz="4800">
                <a:solidFill>
                  <a:schemeClr val="bg1"/>
                </a:solidFill>
              </a:defRPr>
            </a:lvl1pPr>
          </a:lstStyle>
          <a:p>
            <a:pPr lvl="0" defTabSz="914400">
              <a:spcBef>
                <a:spcPct val="0"/>
              </a:spcBef>
            </a:pPr>
            <a:r>
              <a:rPr lang="en-US" dirty="0"/>
              <a:t>Title 48 pt. white. Bold. Sentence case.</a:t>
            </a:r>
          </a:p>
        </p:txBody>
      </p:sp>
      <p:sp>
        <p:nvSpPr>
          <p:cNvPr id="5" name="Text Placeholder 4"/>
          <p:cNvSpPr>
            <a:spLocks noGrp="1"/>
          </p:cNvSpPr>
          <p:nvPr>
            <p:ph type="body" sz="quarter" idx="15" hasCustomPrompt="1"/>
          </p:nvPr>
        </p:nvSpPr>
        <p:spPr>
          <a:xfrm>
            <a:off x="704572" y="4469686"/>
            <a:ext cx="7105927" cy="216670"/>
          </a:xfrm>
          <a:noFill/>
        </p:spPr>
        <p:txBody>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sz="1600" b="0" baseline="0">
                <a:solidFill>
                  <a:schemeClr val="bg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white. Sentence case.</a:t>
            </a:r>
          </a:p>
        </p:txBody>
      </p:sp>
      <p:pic>
        <p:nvPicPr>
          <p:cNvPr id="10" name="Picture 9" descr="A close up of a sign&#10;&#10;Description automatically generated">
            <a:extLst>
              <a:ext uri="{FF2B5EF4-FFF2-40B4-BE49-F238E27FC236}">
                <a16:creationId xmlns:a16="http://schemas.microsoft.com/office/drawing/2014/main" id="{094834F1-6E6E-6949-9106-653F18046AB8}"/>
              </a:ext>
            </a:extLst>
          </p:cNvPr>
          <p:cNvPicPr>
            <a:picLocks noChangeAspect="1"/>
          </p:cNvPicPr>
          <p:nvPr userDrawn="1"/>
        </p:nvPicPr>
        <p:blipFill>
          <a:blip r:embed="rId2"/>
          <a:stretch>
            <a:fillRect/>
          </a:stretch>
        </p:blipFill>
        <p:spPr>
          <a:xfrm>
            <a:off x="685800" y="5371117"/>
            <a:ext cx="2706982" cy="676746"/>
          </a:xfrm>
          <a:prstGeom prst="rect">
            <a:avLst/>
          </a:prstGeom>
        </p:spPr>
      </p:pic>
      <p:sp>
        <p:nvSpPr>
          <p:cNvPr id="11" name="Clearspace note"/>
          <p:cNvSpPr/>
          <p:nvPr userDrawn="1"/>
        </p:nvSpPr>
        <p:spPr>
          <a:xfrm flipH="1">
            <a:off x="12524980" y="4878916"/>
            <a:ext cx="2420380" cy="272204"/>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a:t>
            </a:r>
          </a:p>
        </p:txBody>
      </p:sp>
      <p:grpSp>
        <p:nvGrpSpPr>
          <p:cNvPr id="17" name="Group 16"/>
          <p:cNvGrpSpPr/>
          <p:nvPr userDrawn="1"/>
        </p:nvGrpSpPr>
        <p:grpSpPr>
          <a:xfrm>
            <a:off x="12349070" y="1973973"/>
            <a:ext cx="2772200" cy="1019338"/>
            <a:chOff x="12285201" y="2032206"/>
            <a:chExt cx="2772200" cy="1019338"/>
          </a:xfrm>
        </p:grpSpPr>
        <p:sp>
          <p:nvSpPr>
            <p:cNvPr id="18" name="TextBox 17">
              <a:extLst>
                <a:ext uri="{FF2B5EF4-FFF2-40B4-BE49-F238E27FC236}">
                  <a16:creationId xmlns:a16="http://schemas.microsoft.com/office/drawing/2014/main" id="{3FCCEF91-CDE1-7D4E-8E36-0C730E76DDDB}"/>
                </a:ext>
              </a:extLst>
            </p:cNvPr>
            <p:cNvSpPr txBox="1"/>
            <p:nvPr userDrawn="1"/>
          </p:nvSpPr>
          <p:spPr>
            <a:xfrm>
              <a:off x="12470720" y="2032206"/>
              <a:ext cx="2586681" cy="1019338"/>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marR="0" lvl="0" indent="-111125" algn="l" defTabSz="914400" rtl="0" eaLnBrk="1" fontAlgn="auto" latinLnBrk="0" hangingPunct="1">
                <a:lnSpc>
                  <a:spcPct val="90000"/>
                </a:lnSpc>
                <a:spcBef>
                  <a:spcPts val="600"/>
                </a:spcBef>
                <a:spcAft>
                  <a:spcPts val="0"/>
                </a:spcAft>
                <a:buClrTx/>
                <a:buSzPct val="115000"/>
                <a:buFont typeface="Arial" panose="020B0604020202020204" pitchFamily="34" charset="0"/>
                <a:buChar char="•"/>
                <a:tabLst/>
                <a:defRPr/>
              </a:pPr>
              <a:r>
                <a:rPr lang="en-US" dirty="0">
                  <a:solidFill>
                    <a:schemeClr val="tx1"/>
                  </a:solidFill>
                </a:rPr>
                <a:t>Ensure the photo is dark enough for the white title and subhead to be clearly readable.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19" name="Isosceles Triangle 18"/>
            <p:cNvSpPr/>
            <p:nvPr userDrawn="1"/>
          </p:nvSpPr>
          <p:spPr>
            <a:xfrm rot="16200000" flipH="1">
              <a:off x="11886756" y="2470605"/>
              <a:ext cx="979384"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8795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2">
          <p15:clr>
            <a:srgbClr val="FBAE40"/>
          </p15:clr>
        </p15:guide>
        <p15:guide id="2" orient="horz" pos="3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ver Standar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bwMode="auto">
          <a:xfrm rot="10800000">
            <a:off x="3048" y="-3852"/>
            <a:ext cx="12188952" cy="1223052"/>
          </a:xfrm>
          <a:prstGeom prst="rect">
            <a:avLst/>
          </a:prstGeom>
          <a:gradFill>
            <a:gsLst>
              <a:gs pos="19000">
                <a:schemeClr val="bg1">
                  <a:alpha val="84000"/>
                </a:schemeClr>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1" name="Rectangle 10"/>
          <p:cNvSpPr/>
          <p:nvPr userDrawn="1"/>
        </p:nvSpPr>
        <p:spPr bwMode="auto">
          <a:xfrm>
            <a:off x="3048" y="2278743"/>
            <a:ext cx="12192000" cy="2289022"/>
          </a:xfrm>
          <a:prstGeom prst="rect">
            <a:avLst/>
          </a:prstGeom>
          <a:solidFill>
            <a:schemeClr val="accent4"/>
          </a:soli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3" name="Text Placeholder 2"/>
          <p:cNvSpPr>
            <a:spLocks noGrp="1"/>
          </p:cNvSpPr>
          <p:nvPr>
            <p:ph type="body" sz="quarter" idx="11" hasCustomPrompt="1"/>
          </p:nvPr>
        </p:nvSpPr>
        <p:spPr>
          <a:xfrm>
            <a:off x="6096000" y="4926868"/>
            <a:ext cx="5486400" cy="609600"/>
          </a:xfrm>
        </p:spPr>
        <p:txBody>
          <a:bodyPr lIns="0" tIns="0" rIns="0" bIns="0" anchor="ctr"/>
          <a:lstStyle>
            <a:lvl1pPr marL="0" indent="0">
              <a:buNone/>
              <a:defRPr sz="2100" b="1"/>
            </a:lvl1pPr>
            <a:lvl2pPr marL="230183" indent="0">
              <a:buNone/>
              <a:defRPr/>
            </a:lvl2pPr>
            <a:lvl3pPr marL="461951" indent="0">
              <a:buNone/>
              <a:defRPr/>
            </a:lvl3pPr>
            <a:lvl4pPr marL="684195" indent="0">
              <a:buNone/>
              <a:defRPr/>
            </a:lvl4pPr>
            <a:lvl5pPr marL="914378" indent="0">
              <a:buNone/>
              <a:defRPr/>
            </a:lvl5pPr>
          </a:lstStyle>
          <a:p>
            <a:pPr lvl="0"/>
            <a:r>
              <a:rPr lang="en-US" dirty="0"/>
              <a:t>Business or subtitle</a:t>
            </a:r>
          </a:p>
        </p:txBody>
      </p:sp>
      <p:sp>
        <p:nvSpPr>
          <p:cNvPr id="6" name="Text Placeholder 5"/>
          <p:cNvSpPr>
            <a:spLocks noGrp="1"/>
          </p:cNvSpPr>
          <p:nvPr>
            <p:ph type="body" sz="quarter" idx="12" hasCustomPrompt="1"/>
          </p:nvPr>
        </p:nvSpPr>
        <p:spPr>
          <a:xfrm>
            <a:off x="6096000" y="5560951"/>
            <a:ext cx="5486400" cy="766233"/>
          </a:xfrm>
        </p:spPr>
        <p:txBody>
          <a:bodyPr lIns="0" tIns="0" rIns="0" bIns="0" anchor="ctr"/>
          <a:lstStyle>
            <a:lvl1pPr marL="0" indent="0">
              <a:buNone/>
              <a:defRPr sz="1350"/>
            </a:lvl1pPr>
            <a:lvl2pPr marL="230183" indent="0">
              <a:buNone/>
              <a:defRPr/>
            </a:lvl2pPr>
            <a:lvl3pPr marL="461951" indent="0">
              <a:buNone/>
              <a:defRPr/>
            </a:lvl3pPr>
            <a:lvl4pPr marL="684195" indent="0">
              <a:buNone/>
              <a:defRPr/>
            </a:lvl4pPr>
            <a:lvl5pPr marL="914378" indent="0">
              <a:buNone/>
              <a:defRPr/>
            </a:lvl5pPr>
          </a:lstStyle>
          <a:p>
            <a:pPr lvl="0"/>
            <a:r>
              <a:rPr lang="en-US" dirty="0"/>
              <a:t>Presenter name</a:t>
            </a:r>
            <a:br>
              <a:rPr lang="en-US" dirty="0"/>
            </a:br>
            <a:r>
              <a:rPr lang="en-US" dirty="0"/>
              <a:t>Date</a:t>
            </a:r>
          </a:p>
        </p:txBody>
      </p:sp>
      <p:sp>
        <p:nvSpPr>
          <p:cNvPr id="8" name="Rectangle 7"/>
          <p:cNvSpPr/>
          <p:nvPr userDrawn="1"/>
        </p:nvSpPr>
        <p:spPr bwMode="auto">
          <a:xfrm>
            <a:off x="3048" y="6019800"/>
            <a:ext cx="12188952" cy="838200"/>
          </a:xfrm>
          <a:prstGeom prst="rect">
            <a:avLst/>
          </a:prstGeom>
          <a:gradFill>
            <a:gsLst>
              <a:gs pos="19000">
                <a:schemeClr val="bg1"/>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9" name="Text Box 10"/>
          <p:cNvSpPr txBox="1">
            <a:spLocks noChangeArrowheads="1"/>
          </p:cNvSpPr>
          <p:nvPr userDrawn="1"/>
        </p:nvSpPr>
        <p:spPr bwMode="auto">
          <a:xfrm>
            <a:off x="7962179" y="6248400"/>
            <a:ext cx="3620223" cy="1641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o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algn="r" defTabSz="914378" eaLnBrk="1" fontAlgn="auto" hangingPunct="1">
              <a:spcBef>
                <a:spcPts val="0"/>
              </a:spcBef>
              <a:spcAft>
                <a:spcPts val="0"/>
              </a:spcAft>
            </a:pPr>
            <a:r>
              <a:rPr lang="en-US" sz="800" b="0" dirty="0">
                <a:solidFill>
                  <a:srgbClr val="000000"/>
                </a:solidFill>
              </a:rPr>
              <a:t>Copyright </a:t>
            </a:r>
            <a:r>
              <a:rPr lang="en-US" sz="800" b="0" dirty="0">
                <a:solidFill>
                  <a:srgbClr val="000000"/>
                </a:solidFill>
                <a:latin typeface="Arial" pitchFamily="34" charset="0"/>
                <a:cs typeface="Arial" pitchFamily="34" charset="0"/>
              </a:rPr>
              <a:t>© 2020 </a:t>
            </a:r>
            <a:r>
              <a:rPr lang="en-US" sz="800" b="0" dirty="0">
                <a:solidFill>
                  <a:srgbClr val="000000"/>
                </a:solidFill>
              </a:rPr>
              <a:t>Raytheon Company. All rights reserved.</a:t>
            </a:r>
          </a:p>
        </p:txBody>
      </p:sp>
      <p:grpSp>
        <p:nvGrpSpPr>
          <p:cNvPr id="12" name="Group 11"/>
          <p:cNvGrpSpPr/>
          <p:nvPr userDrawn="1"/>
        </p:nvGrpSpPr>
        <p:grpSpPr>
          <a:xfrm>
            <a:off x="5503530" y="2"/>
            <a:ext cx="1184940" cy="6796445"/>
            <a:chOff x="5503529" y="0"/>
            <a:chExt cx="1184940" cy="6796445"/>
          </a:xfrm>
        </p:grpSpPr>
        <p:sp>
          <p:nvSpPr>
            <p:cNvPr id="13" name="BJPseudoFooter"/>
            <p:cNvSpPr txBox="1"/>
            <p:nvPr userDrawn="1">
              <p:custDataLst>
                <p:tags r:id="rId1"/>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14" name="BJPseudoFooter"/>
            <p:cNvSpPr txBox="1"/>
            <p:nvPr userDrawn="1">
              <p:custDataLst>
                <p:tags r:id="rId2"/>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
        <p:nvSpPr>
          <p:cNvPr id="16" name="Rectangle 22"/>
          <p:cNvSpPr>
            <a:spLocks noChangeArrowheads="1"/>
          </p:cNvSpPr>
          <p:nvPr userDrawn="1"/>
        </p:nvSpPr>
        <p:spPr bwMode="auto">
          <a:xfrm>
            <a:off x="209869" y="6075256"/>
            <a:ext cx="4189044" cy="305526"/>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378" eaLnBrk="1" fontAlgn="auto" hangingPunct="1">
              <a:lnSpc>
                <a:spcPct val="85000"/>
              </a:lnSpc>
              <a:spcBef>
                <a:spcPts val="0"/>
              </a:spcBef>
              <a:spcAft>
                <a:spcPts val="0"/>
              </a:spcAft>
            </a:pPr>
            <a:r>
              <a:rPr lang="en-US" altLang="en-US" sz="525" dirty="0">
                <a:solidFill>
                  <a:srgbClr val="000000"/>
                </a:solidFill>
              </a:rPr>
              <a:t>EXPORT CONTROLLED</a:t>
            </a:r>
            <a:r>
              <a:rPr lang="en-US" altLang="en-US" sz="675" b="0" dirty="0">
                <a:solidFill>
                  <a:srgbClr val="000000"/>
                </a:solidFill>
              </a:rPr>
              <a:t> </a:t>
            </a:r>
          </a:p>
          <a:p>
            <a:pPr defTabSz="914378" eaLnBrk="1" fontAlgn="auto" hangingPunct="1">
              <a:lnSpc>
                <a:spcPct val="85000"/>
              </a:lnSpc>
              <a:spcBef>
                <a:spcPts val="0"/>
              </a:spcBef>
              <a:spcAft>
                <a:spcPts val="0"/>
              </a:spcAft>
            </a:pPr>
            <a:r>
              <a:rPr lang="en-US" altLang="en-US" sz="450" b="0" dirty="0">
                <a:solidFill>
                  <a:srgbClr val="000000"/>
                </a:solidFill>
              </a:rPr>
              <a:t>WARNING – This document contains data whose export/transfer/disclosure is restricted by U.S. law. Dissemination</a:t>
            </a:r>
            <a:br>
              <a:rPr lang="en-US" altLang="en-US" sz="450" b="0" dirty="0">
                <a:solidFill>
                  <a:srgbClr val="000000"/>
                </a:solidFill>
              </a:rPr>
            </a:br>
            <a:r>
              <a:rPr lang="en-US" altLang="en-US" sz="450" b="0" dirty="0">
                <a:solidFill>
                  <a:srgbClr val="000000"/>
                </a:solidFill>
              </a:rPr>
              <a:t>to non-U.S. persons whether in the United States or abroad requires an export license or other authorization.</a:t>
            </a:r>
          </a:p>
        </p:txBody>
      </p:sp>
      <p:sp>
        <p:nvSpPr>
          <p:cNvPr id="5" name="Title 1"/>
          <p:cNvSpPr>
            <a:spLocks noGrp="1"/>
          </p:cNvSpPr>
          <p:nvPr>
            <p:ph type="title" hasCustomPrompt="1"/>
          </p:nvPr>
        </p:nvSpPr>
        <p:spPr>
          <a:xfrm>
            <a:off x="402885" y="4097264"/>
            <a:ext cx="10909827" cy="574516"/>
          </a:xfrm>
          <a:prstGeom prst="rect">
            <a:avLst/>
          </a:prstGeom>
          <a:effectLst/>
        </p:spPr>
        <p:txBody>
          <a:bodyPr wrap="square" lIns="0" tIns="0" rIns="0" bIns="0">
            <a:noAutofit/>
          </a:bodyPr>
          <a:lstStyle>
            <a:lvl1pPr algn="l">
              <a:defRPr sz="2700" b="1" baseline="0">
                <a:solidFill>
                  <a:srgbClr val="FFFFFF"/>
                </a:solidFill>
              </a:defRPr>
            </a:lvl1pPr>
          </a:lstStyle>
          <a:p>
            <a:r>
              <a:rPr lang="en-US" dirty="0"/>
              <a:t>CLICK TO ADD MASTER TITLE STYLE</a:t>
            </a:r>
          </a:p>
        </p:txBody>
      </p:sp>
      <p:sp>
        <p:nvSpPr>
          <p:cNvPr id="17" name="Rectangle 15"/>
          <p:cNvSpPr>
            <a:spLocks noChangeArrowheads="1"/>
          </p:cNvSpPr>
          <p:nvPr userDrawn="1"/>
        </p:nvSpPr>
        <p:spPr bwMode="auto">
          <a:xfrm>
            <a:off x="209869" y="4994123"/>
            <a:ext cx="4189044" cy="981165"/>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tabLst>
                <a:tab pos="1428750" algn="l"/>
              </a:tabLst>
              <a:defRPr sz="2400">
                <a:solidFill>
                  <a:schemeClr val="tx1"/>
                </a:solidFill>
                <a:latin typeface="Arial" pitchFamily="34" charset="0"/>
                <a:ea typeface="ＭＳ Ｐゴシック" pitchFamily="34" charset="-128"/>
              </a:defRPr>
            </a:lvl1pPr>
            <a:lvl2pPr marL="742950" indent="-285750" eaLnBrk="0" hangingPunct="0">
              <a:tabLst>
                <a:tab pos="1428750" algn="l"/>
              </a:tabLst>
              <a:defRPr sz="2400">
                <a:solidFill>
                  <a:schemeClr val="tx1"/>
                </a:solidFill>
                <a:latin typeface="Arial" pitchFamily="34" charset="0"/>
                <a:ea typeface="ＭＳ Ｐゴシック" pitchFamily="34" charset="-128"/>
              </a:defRPr>
            </a:lvl2pPr>
            <a:lvl3pPr marL="1143000" indent="-228600" eaLnBrk="0" hangingPunct="0">
              <a:tabLst>
                <a:tab pos="1428750" algn="l"/>
              </a:tabLst>
              <a:defRPr sz="2400">
                <a:solidFill>
                  <a:schemeClr val="tx1"/>
                </a:solidFill>
                <a:latin typeface="Arial" pitchFamily="34" charset="0"/>
                <a:ea typeface="ＭＳ Ｐゴシック" pitchFamily="34" charset="-128"/>
              </a:defRPr>
            </a:lvl3pPr>
            <a:lvl4pPr marL="1600200" indent="-228600" eaLnBrk="0" hangingPunct="0">
              <a:tabLst>
                <a:tab pos="1428750" algn="l"/>
              </a:tabLst>
              <a:defRPr sz="2400">
                <a:solidFill>
                  <a:schemeClr val="tx1"/>
                </a:solidFill>
                <a:latin typeface="Arial" pitchFamily="34" charset="0"/>
                <a:ea typeface="ＭＳ Ｐゴシック" pitchFamily="34" charset="-128"/>
              </a:defRPr>
            </a:lvl4pPr>
            <a:lvl5pPr marL="2057400" indent="-228600" eaLnBrk="0" hangingPunct="0">
              <a:tabLst>
                <a:tab pos="1428750" algn="l"/>
              </a:tabLst>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9pPr>
          </a:lstStyle>
          <a:p>
            <a:pPr algn="ctr" defTabSz="914378" eaLnBrk="1" fontAlgn="auto" hangingPunct="1">
              <a:lnSpc>
                <a:spcPct val="90000"/>
              </a:lnSpc>
              <a:spcBef>
                <a:spcPts val="0"/>
              </a:spcBef>
              <a:spcAft>
                <a:spcPts val="0"/>
              </a:spcAft>
            </a:pPr>
            <a:r>
              <a:rPr lang="en-US" altLang="en-US" sz="525" dirty="0">
                <a:solidFill>
                  <a:srgbClr val="000000"/>
                </a:solidFill>
              </a:rPr>
              <a:t>RAYTHEON PROPRIETARY</a:t>
            </a:r>
          </a:p>
          <a:p>
            <a:pPr defTabSz="914378" fontAlgn="auto">
              <a:lnSpc>
                <a:spcPct val="90000"/>
              </a:lnSpc>
              <a:spcBef>
                <a:spcPts val="0"/>
              </a:spcBef>
              <a:spcAft>
                <a:spcPts val="0"/>
              </a:spcAft>
            </a:pPr>
            <a:r>
              <a:rPr lang="en-US" sz="450" b="0" dirty="0">
                <a:solidFill>
                  <a:srgbClr val="000000"/>
                </a:solidFill>
              </a:rPr>
              <a:t>This document contains proprietary business data or information pertaining to items, components, processes, or other matter developed or acquired by Raytheon Company.</a:t>
            </a:r>
          </a:p>
          <a:p>
            <a:pPr defTabSz="914378" fontAlgn="auto">
              <a:lnSpc>
                <a:spcPct val="90000"/>
              </a:lnSpc>
              <a:spcBef>
                <a:spcPts val="0"/>
              </a:spcBef>
              <a:spcAft>
                <a:spcPts val="0"/>
              </a:spcAft>
            </a:pPr>
            <a:r>
              <a:rPr lang="en-US" sz="450" b="0" dirty="0">
                <a:solidFill>
                  <a:srgbClr val="000000"/>
                </a:solidFill>
              </a:rPr>
              <a:t>It is restricted to use only by persons authorized by Raytheon in writing to use it.  Disclosure to unauthorized persons would likely cause substantial competitive harm to Raytheon’s business position.  This document, data or information shall not be furnished, disclosed to, copied or used by persons outside Raytheon without Raytheon’s express written approval.</a:t>
            </a:r>
          </a:p>
          <a:p>
            <a:pPr defTabSz="914378" fontAlgn="auto">
              <a:lnSpc>
                <a:spcPct val="90000"/>
              </a:lnSpc>
              <a:spcBef>
                <a:spcPts val="0"/>
              </a:spcBef>
              <a:spcAft>
                <a:spcPts val="0"/>
              </a:spcAft>
            </a:pPr>
            <a:r>
              <a:rPr lang="en-US" sz="450" b="0" dirty="0">
                <a:solidFill>
                  <a:srgbClr val="000000"/>
                </a:solidFill>
              </a:rPr>
              <a:t>If this business data or information is delivered directly to the U.S. Government pursuant to a proposal or contract, Raytheon’s markings on this business data may not be removed or altered. The U.S. Government’s rights to disclose or release this proprietary business data or information are limited as specified in the FAR, DFARS or other applicable laws and regulations. </a:t>
            </a:r>
            <a:endParaRPr lang="en-US" altLang="en-US" sz="450" b="0" dirty="0">
              <a:solidFill>
                <a:srgbClr val="000000"/>
              </a:solidFill>
            </a:endParaRPr>
          </a:p>
        </p:txBody>
      </p:sp>
      <p:pic>
        <p:nvPicPr>
          <p:cNvPr id="18" name="Picture 13" descr="11SAS156_RTN_AST_V_RGB copy_2.png"/>
          <p:cNvPicPr>
            <a:picLocks noChangeAspect="1"/>
          </p:cNvPicPr>
          <p:nvPr userDrawn="1"/>
        </p:nvPicPr>
        <p:blipFill>
          <a:blip r:embed="rId4" cstate="print"/>
          <a:srcRect/>
          <a:stretch>
            <a:fillRect/>
          </a:stretch>
        </p:blipFill>
        <p:spPr bwMode="auto">
          <a:xfrm>
            <a:off x="9639731" y="73102"/>
            <a:ext cx="2442203" cy="381705"/>
          </a:xfrm>
          <a:prstGeom prst="rect">
            <a:avLst/>
          </a:prstGeom>
          <a:noFill/>
          <a:ln w="9525">
            <a:noFill/>
            <a:miter lim="800000"/>
            <a:headEnd/>
            <a:tailEnd/>
          </a:ln>
        </p:spPr>
      </p:pic>
    </p:spTree>
    <p:extLst>
      <p:ext uri="{BB962C8B-B14F-4D97-AF65-F5344CB8AC3E}">
        <p14:creationId xmlns:p14="http://schemas.microsoft.com/office/powerpoint/2010/main" val="3885243316"/>
      </p:ext>
    </p:extLst>
  </p:cSld>
  <p:clrMapOvr>
    <a:masterClrMapping/>
  </p:clrMapOvr>
  <p:transition>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a:t>Click to edit Master title style</a:t>
            </a:r>
          </a:p>
        </p:txBody>
      </p:sp>
    </p:spTree>
    <p:extLst>
      <p:ext uri="{BB962C8B-B14F-4D97-AF65-F5344CB8AC3E}">
        <p14:creationId xmlns:p14="http://schemas.microsoft.com/office/powerpoint/2010/main" val="42761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Presentation Title">
    <p:spTree>
      <p:nvGrpSpPr>
        <p:cNvPr id="1" name=""/>
        <p:cNvGrpSpPr/>
        <p:nvPr/>
      </p:nvGrpSpPr>
      <p:grpSpPr>
        <a:xfrm>
          <a:off x="0" y="0"/>
          <a:ext cx="0" cy="0"/>
          <a:chOff x="0" y="0"/>
          <a:chExt cx="0" cy="0"/>
        </a:xfrm>
      </p:grpSpPr>
      <p:sp>
        <p:nvSpPr>
          <p:cNvPr id="4" name="Confidential"/>
          <p:cNvSpPr/>
          <p:nvPr/>
        </p:nvSpPr>
        <p:spPr>
          <a:xfrm>
            <a:off x="5175251" y="6208714"/>
            <a:ext cx="6809316" cy="369887"/>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188" indent="-230188" algn="r" fontAlgn="auto">
              <a:spcBef>
                <a:spcPts val="0"/>
              </a:spcBef>
              <a:spcAft>
                <a:spcPts val="0"/>
              </a:spcAft>
              <a:defRPr/>
            </a:pPr>
            <a:r>
              <a:rPr lang="en-US" sz="900" b="0" dirty="0">
                <a:solidFill>
                  <a:srgbClr val="000000"/>
                </a:solidFill>
                <a:cs typeface="Arial" pitchFamily="34" charset="0"/>
              </a:rPr>
              <a:t>Copyright © 2020 Raytheon Company. All rights reserved. </a:t>
            </a:r>
            <a:br>
              <a:rPr lang="en-US" sz="900" b="0" dirty="0">
                <a:solidFill>
                  <a:srgbClr val="000000"/>
                </a:solidFill>
                <a:cs typeface="Arial" pitchFamily="34" charset="0"/>
              </a:rPr>
            </a:br>
            <a:r>
              <a:rPr lang="en-US" sz="900" b="0" i="1" dirty="0">
                <a:solidFill>
                  <a:srgbClr val="000000"/>
                </a:solidFill>
                <a:cs typeface="Arial" pitchFamily="34" charset="0"/>
              </a:rPr>
              <a:t>Customer Success Is Our Mission</a:t>
            </a:r>
            <a:r>
              <a:rPr lang="en-US" sz="900" b="0" dirty="0">
                <a:solidFill>
                  <a:srgbClr val="000000"/>
                </a:solidFill>
                <a:cs typeface="Arial" pitchFamily="34" charset="0"/>
              </a:rPr>
              <a:t> is a registered trademark of Raytheon Company.</a:t>
            </a:r>
          </a:p>
        </p:txBody>
      </p:sp>
      <p:sp>
        <p:nvSpPr>
          <p:cNvPr id="28" name="Subtitle"/>
          <p:cNvSpPr>
            <a:spLocks noGrp="1"/>
          </p:cNvSpPr>
          <p:nvPr>
            <p:ph type="body" sz="quarter" idx="10"/>
          </p:nvPr>
        </p:nvSpPr>
        <p:spPr>
          <a:xfrm>
            <a:off x="1426632" y="3937000"/>
            <a:ext cx="10443635" cy="2057400"/>
          </a:xfrm>
          <a:noFill/>
          <a:ln w="9525"/>
        </p:spPr>
        <p:txBody>
          <a:bodyPr rtlCol="0">
            <a:norm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en-US" sz="2800" b="0" i="0" u="none" strike="noStrike" kern="0" cap="none" spc="0" normalizeH="0" baseline="0" noProof="0">
                <a:ln>
                  <a:noFill/>
                </a:ln>
                <a:solidFill>
                  <a:sysClr val="windowText" lastClr="000000"/>
                </a:solidFill>
                <a:effectLst/>
                <a:uLnTx/>
                <a:uFillTx/>
                <a:latin typeface="Arial" pitchFamily="34" charset="0"/>
                <a:ea typeface="+mn-ea"/>
                <a:cs typeface="+mn-cs"/>
              </a:defRPr>
            </a:lvl1pPr>
          </a:lstStyle>
          <a:p>
            <a:pPr lvl="0"/>
            <a:r>
              <a:rPr lang="en-US"/>
              <a:t>Click to edit Master text styles</a:t>
            </a:r>
          </a:p>
        </p:txBody>
      </p:sp>
      <p:sp>
        <p:nvSpPr>
          <p:cNvPr id="29" name="Title 1"/>
          <p:cNvSpPr>
            <a:spLocks noGrp="1"/>
          </p:cNvSpPr>
          <p:nvPr>
            <p:ph type="ctrTitle"/>
          </p:nvPr>
        </p:nvSpPr>
        <p:spPr>
          <a:xfrm>
            <a:off x="1420284" y="2119313"/>
            <a:ext cx="10449983" cy="1327150"/>
          </a:xfrm>
          <a:noFill/>
          <a:ln w="12700">
            <a:noFill/>
            <a:miter lim="800000"/>
            <a:headEnd/>
            <a:tailEnd/>
          </a:ln>
        </p:spPr>
        <p:txBody>
          <a:bodyPr lIns="0" tIns="44450" rIns="90487" bIns="44450" anchor="t"/>
          <a:lstStyle>
            <a:lvl1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kern="0" cap="none" spc="0" normalizeH="0" baseline="0" noProof="0" dirty="0" smtClean="0">
                <a:ln>
                  <a:noFill/>
                </a:ln>
                <a:solidFill>
                  <a:srgbClr val="000000"/>
                </a:solidFill>
                <a:effectLst/>
                <a:uLnTx/>
                <a:uFillTx/>
                <a:latin typeface="Arial"/>
                <a:ea typeface="+mj-ea"/>
                <a:cs typeface="+mj-cs"/>
              </a:defRPr>
            </a:lvl1pPr>
          </a:lstStyle>
          <a:p>
            <a:pPr lvl="0"/>
            <a:r>
              <a:rPr lang="en-US"/>
              <a:t>Click to edit Master title style</a:t>
            </a:r>
            <a:endParaRPr lang="en-US" dirty="0"/>
          </a:p>
        </p:txBody>
      </p:sp>
      <p:pic>
        <p:nvPicPr>
          <p:cNvPr id="6" name="Picture 19" descr="RTAG_RGB_RB copy_2.png"/>
          <p:cNvPicPr>
            <a:picLocks noChangeAspect="1"/>
          </p:cNvPicPr>
          <p:nvPr userDrawn="1">
            <p:custDataLst>
              <p:tags r:id="rId1"/>
            </p:custDataLst>
          </p:nvPr>
        </p:nvPicPr>
        <p:blipFill>
          <a:blip r:embed="rId5" cstate="print"/>
          <a:srcRect/>
          <a:stretch>
            <a:fillRect/>
          </a:stretch>
        </p:blipFill>
        <p:spPr bwMode="auto">
          <a:xfrm>
            <a:off x="9678308" y="201044"/>
            <a:ext cx="2194984" cy="396875"/>
          </a:xfrm>
          <a:prstGeom prst="rect">
            <a:avLst/>
          </a:prstGeom>
          <a:noFill/>
          <a:ln w="9525">
            <a:noFill/>
            <a:miter lim="800000"/>
            <a:headEnd/>
            <a:tailEnd/>
          </a:ln>
        </p:spPr>
      </p:pic>
      <p:grpSp>
        <p:nvGrpSpPr>
          <p:cNvPr id="7" name="Group 6"/>
          <p:cNvGrpSpPr/>
          <p:nvPr userDrawn="1"/>
        </p:nvGrpSpPr>
        <p:grpSpPr>
          <a:xfrm>
            <a:off x="5503530" y="2"/>
            <a:ext cx="1184940" cy="6796445"/>
            <a:chOff x="5503529" y="0"/>
            <a:chExt cx="1184940" cy="6796445"/>
          </a:xfrm>
        </p:grpSpPr>
        <p:sp>
          <p:nvSpPr>
            <p:cNvPr id="8" name="BJPseudoFooter"/>
            <p:cNvSpPr txBox="1"/>
            <p:nvPr userDrawn="1">
              <p:custDataLst>
                <p:tags r:id="rId2"/>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9" name="BJPseudoFooter"/>
            <p:cNvSpPr txBox="1"/>
            <p:nvPr userDrawn="1">
              <p:custDataLst>
                <p:tags r:id="rId3"/>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Tree>
    <p:extLst>
      <p:ext uri="{BB962C8B-B14F-4D97-AF65-F5344CB8AC3E}">
        <p14:creationId xmlns:p14="http://schemas.microsoft.com/office/powerpoint/2010/main" val="303569549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RTX: 1 column">
    <p:spTree>
      <p:nvGrpSpPr>
        <p:cNvPr id="1" name=""/>
        <p:cNvGrpSpPr/>
        <p:nvPr/>
      </p:nvGrpSpPr>
      <p:grpSpPr>
        <a:xfrm>
          <a:off x="0" y="0"/>
          <a:ext cx="0" cy="0"/>
          <a:chOff x="0" y="0"/>
          <a:chExt cx="0" cy="0"/>
        </a:xfrm>
      </p:grpSpPr>
      <p:sp>
        <p:nvSpPr>
          <p:cNvPr id="31" name="Body"/>
          <p:cNvSpPr>
            <a:spLocks noGrp="1"/>
          </p:cNvSpPr>
          <p:nvPr>
            <p:ph type="body" sz="quarter" idx="13" hasCustomPrompt="1"/>
          </p:nvPr>
        </p:nvSpPr>
        <p:spPr>
          <a:xfrm>
            <a:off x="685799" y="1475700"/>
            <a:ext cx="10829543" cy="3782798"/>
          </a:xfrm>
          <a:noFill/>
        </p:spPr>
        <p:txBody>
          <a:bodyPr/>
          <a:lstStyle>
            <a:lvl1pPr marL="219456" indent="-219456" algn="l" defTabSz="914400" rtl="0" eaLnBrk="1" latinLnBrk="0" hangingPunct="1">
              <a:lnSpc>
                <a:spcPct val="100000"/>
              </a:lnSpc>
              <a:spcBef>
                <a:spcPts val="0"/>
              </a:spcBef>
              <a:spcAft>
                <a:spcPts val="600"/>
              </a:spcAft>
              <a:buClr>
                <a:srgbClr val="CE1126"/>
              </a:buClr>
              <a:buSzPct val="75000"/>
              <a:buFont typeface="Arial" panose="020B0604020202020204" pitchFamily="34" charset="0"/>
              <a:buChar char="•"/>
              <a:defRPr lang="en-US" sz="2800" kern="1200" baseline="0" dirty="0" smtClean="0">
                <a:solidFill>
                  <a:schemeClr val="tx1"/>
                </a:solidFill>
                <a:latin typeface="+mn-lt"/>
                <a:ea typeface="+mn-ea"/>
                <a:cs typeface="+mn-cs"/>
              </a:defRPr>
            </a:lvl1pPr>
            <a:lvl2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2pPr>
            <a:lvl3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3pPr>
            <a:lvl4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smtClean="0">
                <a:solidFill>
                  <a:schemeClr val="tx1"/>
                </a:solidFill>
                <a:latin typeface="+mn-lt"/>
                <a:ea typeface="+mn-ea"/>
                <a:cs typeface="+mn-cs"/>
              </a:defRPr>
            </a:lvl4pPr>
            <a:lvl5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a:solidFill>
                  <a:schemeClr val="tx1"/>
                </a:solidFill>
                <a:latin typeface="+mn-lt"/>
                <a:ea typeface="+mn-ea"/>
                <a:cs typeface="+mn-cs"/>
              </a:defRPr>
            </a:lvl5pPr>
          </a:lstStyle>
          <a:p>
            <a:pPr lvl="0"/>
            <a:r>
              <a:rPr lang="en-US" dirty="0"/>
              <a:t>Main bullet. 24 pt. black.</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cNvSpPr>
            <a:spLocks noGrp="1"/>
          </p:cNvSpPr>
          <p:nvPr>
            <p:ph type="sldNum" sz="quarter" idx="4"/>
          </p:nvPr>
        </p:nvSpPr>
        <p:spPr>
          <a:xfrm>
            <a:off x="10983397" y="6380414"/>
            <a:ext cx="531946" cy="365125"/>
          </a:xfrm>
          <a:prstGeom prst="rect">
            <a:avLst/>
          </a:prstGeom>
        </p:spPr>
        <p:txBody>
          <a:bodyPr vert="horz" lIns="0" tIns="0" rIns="0" bIns="0" rtlCol="0" anchor="t" anchorCtr="0"/>
          <a:lstStyle>
            <a:lvl1pPr algn="r">
              <a:defRPr lang="en-US" sz="1200" kern="1200" smtClean="0">
                <a:solidFill>
                  <a:schemeClr val="tx1">
                    <a:tint val="75000"/>
                  </a:schemeClr>
                </a:solidFill>
                <a:latin typeface="+mn-lt"/>
                <a:ea typeface="+mn-ea"/>
                <a:cs typeface="+mn-cs"/>
              </a:defRPr>
            </a:lvl1pPr>
          </a:lstStyle>
          <a:p>
            <a:fld id="{07165E6F-54ED-4977-A15E-D44BE7238A65}" type="slidenum">
              <a:rPr lang="en-US" smtClean="0"/>
              <a:pPr/>
              <a:t>‹#›</a:t>
            </a:fld>
            <a:endParaRPr lang="en-US" dirty="0"/>
          </a:p>
        </p:txBody>
      </p:sp>
      <p:sp>
        <p:nvSpPr>
          <p:cNvPr id="6" name="Title 5"/>
          <p:cNvSpPr>
            <a:spLocks noGrp="1"/>
          </p:cNvSpPr>
          <p:nvPr>
            <p:ph type="title" hasCustomPrompt="1"/>
          </p:nvPr>
        </p:nvSpPr>
        <p:spPr>
          <a:xfrm>
            <a:off x="694944" y="466347"/>
            <a:ext cx="10811256" cy="676653"/>
          </a:xfrm>
          <a:prstGeom prst="rect">
            <a:avLst/>
          </a:prstGeom>
        </p:spPr>
        <p:txBody>
          <a:bodyPr/>
          <a:lstStyle>
            <a:lvl1pPr>
              <a:lnSpc>
                <a:spcPct val="80000"/>
              </a:lnSpc>
              <a:defRPr/>
            </a:lvl1pPr>
          </a:lstStyle>
          <a:p>
            <a:r>
              <a:rPr lang="en-US" dirty="0"/>
              <a:t>Title. 32 pt. black. Bold. Sentence case. Two lines max.</a:t>
            </a:r>
          </a:p>
        </p:txBody>
      </p:sp>
      <p:sp>
        <p:nvSpPr>
          <p:cNvPr id="8" name="Takeaway bar"/>
          <p:cNvSpPr>
            <a:spLocks noGrp="1"/>
          </p:cNvSpPr>
          <p:nvPr>
            <p:ph type="body" sz="quarter" idx="15" hasCustomPrompt="1"/>
          </p:nvPr>
        </p:nvSpPr>
        <p:spPr>
          <a:xfrm>
            <a:off x="694944" y="5917569"/>
            <a:ext cx="10820399" cy="268279"/>
          </a:xfrm>
          <a:solidFill>
            <a:schemeClr val="accent1"/>
          </a:solidFill>
        </p:spPr>
        <p:txBody>
          <a:bodyPr vert="horz" wrap="square" lIns="621792" tIns="64008" rIns="621792" bIns="36576" rtlCol="0" anchor="b" anchorCtr="0">
            <a:spAutoFit/>
          </a:bodyPr>
          <a:lstStyle>
            <a:lvl1pPr marL="0" indent="0" algn="ctr" defTabSz="0">
              <a:lnSpc>
                <a:spcPts val="1300"/>
              </a:lnSpc>
              <a:spcBef>
                <a:spcPts val="0"/>
              </a:spcBef>
              <a:buFontTx/>
              <a:buNone/>
              <a:defRPr lang="en-US" sz="1600" b="1" dirty="0">
                <a:solidFill>
                  <a:schemeClr val="bg1"/>
                </a:solidFill>
                <a:latin typeface="Arial" panose="020B0604020202020204" pitchFamily="34" charset="0"/>
                <a:ea typeface="+mj-ea"/>
                <a:cs typeface="Arial" panose="020B0604020202020204" pitchFamily="34" charset="0"/>
              </a:defRPr>
            </a:lvl1pPr>
          </a:lstStyle>
          <a:p>
            <a:pPr marL="0" lvl="0" indent="0" algn="ctr">
              <a:buNone/>
            </a:pPr>
            <a:r>
              <a:rPr lang="en-US" dirty="0"/>
              <a:t>Optional takeaway bar. White. Bold. 16 pt. Centered. Sentence case.</a:t>
            </a:r>
          </a:p>
        </p:txBody>
      </p:sp>
    </p:spTree>
    <p:extLst>
      <p:ext uri="{BB962C8B-B14F-4D97-AF65-F5344CB8AC3E}">
        <p14:creationId xmlns:p14="http://schemas.microsoft.com/office/powerpoint/2010/main" val="170148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2110299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037E31-6630-486D-A32D-4B6949961397}" type="datetime1">
              <a:rPr lang="en-US" smtClean="0"/>
              <a:t>2/14/2025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15837462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037E31-6630-486D-A32D-4B6949961397}" type="datetime1">
              <a:rPr lang="en-US" smtClean="0"/>
              <a:t>2/14/2025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77160452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37E31-6630-486D-A32D-4B6949961397}" type="datetime1">
              <a:rPr lang="en-US" smtClean="0"/>
              <a:t>2/14/2025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53801096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36510784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64741372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6003634" y="5976203"/>
            <a:ext cx="184731" cy="830997"/>
          </a:xfrm>
          <a:prstGeom prst="rect">
            <a:avLst/>
          </a:prstGeom>
        </p:spPr>
        <p:txBody>
          <a:bodyPr vert="horz" wrap="none" lIns="91440" tIns="45720" rIns="91440" bIns="45720" rtlCol="0" anchor="b" anchorCtr="1">
            <a:spAutoFit/>
          </a:bodyPr>
          <a:lstStyle>
            <a:lvl1pPr algn="ctr">
              <a:defRPr sz="1200">
                <a:solidFill>
                  <a:schemeClr val="tx1">
                    <a:tint val="75000"/>
                  </a:schemeClr>
                </a:solidFill>
              </a:defRPr>
            </a:lvl1pPr>
          </a:lstStyle>
          <a:p>
            <a:endParaRPr lang="en-US"/>
          </a:p>
          <a:p>
            <a:endParaRPr lang="en-US"/>
          </a:p>
          <a:p>
            <a:endParaRPr lang="en-US"/>
          </a:p>
          <a:p>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37E31-6630-486D-A32D-4B6949961397}" type="datetime1">
              <a:rPr lang="en-US" smtClean="0"/>
              <a:t>2/14/2025</a:t>
            </a:fld>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2F295-21AE-4FD4-8BBD-F4E78E174000}" type="slidenum">
              <a:rPr lang="en-US" smtClean="0"/>
              <a:t>‹#›</a:t>
            </a:fld>
            <a:endParaRPr lang="en-US" dirty="0"/>
          </a:p>
        </p:txBody>
      </p:sp>
    </p:spTree>
    <p:extLst>
      <p:ext uri="{BB962C8B-B14F-4D97-AF65-F5344CB8AC3E}">
        <p14:creationId xmlns:p14="http://schemas.microsoft.com/office/powerpoint/2010/main" val="405138994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extBox 2"/>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9546783" y="-24835"/>
            <a:ext cx="2624248"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2B353B"/>
                </a:solidFill>
                <a:effectLst/>
                <a:uLnTx/>
                <a:uFillTx/>
                <a:latin typeface="Arial" panose="020B0604020202020204" pitchFamily="34" charset="0"/>
                <a:cs typeface="Arial" panose="020B0604020202020204" pitchFamily="34" charset="0"/>
              </a:rPr>
              <a:t>UNCLASSIFIED</a:t>
            </a:r>
          </a:p>
        </p:txBody>
      </p:sp>
      <p:sp>
        <p:nvSpPr>
          <p:cNvPr id="6"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319180121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8699501" y="-24835"/>
            <a:ext cx="3471531"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algn="r"/>
            <a:r>
              <a:rPr lang="en-US" sz="800" dirty="0">
                <a:solidFill>
                  <a:srgbClr val="2B353B"/>
                </a:solidFill>
              </a:rPr>
              <a:t>CONTRACT SENSITIVE </a:t>
            </a:r>
          </a:p>
        </p:txBody>
      </p:sp>
      <p:sp>
        <p:nvSpPr>
          <p:cNvPr id="7"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28281867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Presenters"/>
          <p:cNvSpPr>
            <a:spLocks noGrp="1"/>
          </p:cNvSpPr>
          <p:nvPr>
            <p:ph type="body" idx="1"/>
          </p:nvPr>
        </p:nvSpPr>
        <p:spPr>
          <a:xfrm>
            <a:off x="647700" y="3811347"/>
            <a:ext cx="3581400" cy="333933"/>
          </a:xfrm>
          <a:prstGeom prst="rect">
            <a:avLst/>
          </a:prstGeom>
        </p:spPr>
        <p:txBody>
          <a:bodyPr vert="horz" lIns="0" tIns="0" rIns="0" bIns="0" rtlCol="0">
            <a:noAutofit/>
          </a:bodyPr>
          <a:lstStyle/>
          <a:p>
            <a:pPr lvl="0"/>
            <a:r>
              <a:rPr lang="en-US" dirty="0"/>
              <a:t>Edit Master text styles</a:t>
            </a:r>
          </a:p>
        </p:txBody>
      </p:sp>
      <p:sp>
        <p:nvSpPr>
          <p:cNvPr id="2" name="Title"/>
          <p:cNvSpPr>
            <a:spLocks noGrp="1"/>
          </p:cNvSpPr>
          <p:nvPr>
            <p:ph type="title"/>
          </p:nvPr>
        </p:nvSpPr>
        <p:spPr>
          <a:xfrm>
            <a:off x="647700" y="2743200"/>
            <a:ext cx="10896600" cy="701842"/>
          </a:xfrm>
          <a:prstGeom prst="rect">
            <a:avLst/>
          </a:prstGeom>
        </p:spPr>
        <p:txBody>
          <a:bodyPr vert="horz" lIns="0" tIns="0" rIns="0" bIns="0" rtlCol="0" anchor="b" anchorCtr="0">
            <a:noAutofit/>
          </a:bodyPr>
          <a:lstStyle/>
          <a:p>
            <a:r>
              <a:rPr lang="en-US"/>
              <a:t>Click to edit Master title style</a:t>
            </a:r>
            <a:endParaRPr lang="en-US" dirty="0"/>
          </a:p>
        </p:txBody>
      </p:sp>
      <p:sp>
        <p:nvSpPr>
          <p:cNvPr id="14" name="Clearspace note"/>
          <p:cNvSpPr/>
          <p:nvPr userDrawn="1"/>
        </p:nvSpPr>
        <p:spPr>
          <a:xfrm flipH="1">
            <a:off x="12488965" y="5952251"/>
            <a:ext cx="2632062" cy="439897"/>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Text or image elements are not permitted below the copyright or takeaway bar on any slide to allow this white space for required document markings.</a:t>
            </a:r>
          </a:p>
        </p:txBody>
      </p:sp>
      <p:sp>
        <p:nvSpPr>
          <p:cNvPr id="9" name="Copyright"/>
          <p:cNvSpPr txBox="1">
            <a:spLocks noChangeArrowheads="1"/>
          </p:cNvSpPr>
          <p:nvPr userDrawn="1"/>
        </p:nvSpPr>
        <p:spPr bwMode="auto">
          <a:xfrm>
            <a:off x="4963949" y="6956980"/>
            <a:ext cx="2264102" cy="92333"/>
          </a:xfrm>
          <a:prstGeom prst="rect">
            <a:avLst/>
          </a:prstGeom>
          <a:solidFill>
            <a:srgbClr val="E6E6E6"/>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ctr"/>
            <a:endParaRPr lang="en-US" sz="600" dirty="0">
              <a:solidFill>
                <a:schemeClr val="bg1"/>
              </a:solidFill>
            </a:endParaRPr>
          </a:p>
        </p:txBody>
      </p:sp>
      <p:sp>
        <p:nvSpPr>
          <p:cNvPr id="7" name="Copyright"/>
          <p:cNvSpPr txBox="1">
            <a:spLocks noChangeArrowheads="1"/>
          </p:cNvSpPr>
          <p:nvPr userDrawn="1"/>
        </p:nvSpPr>
        <p:spPr bwMode="auto">
          <a:xfrm>
            <a:off x="183390" y="6579155"/>
            <a:ext cx="1523001"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l"/>
            <a:r>
              <a:rPr lang="en-US" sz="600" dirty="0">
                <a:latin typeface="Arial" pitchFamily="34" charset="0"/>
                <a:cs typeface="Arial" pitchFamily="34" charset="0"/>
              </a:rPr>
              <a:t>© 2020</a:t>
            </a:r>
            <a:r>
              <a:rPr lang="en-US" sz="600" baseline="0" dirty="0">
                <a:latin typeface="Arial" pitchFamily="34" charset="0"/>
                <a:cs typeface="Arial" pitchFamily="34" charset="0"/>
              </a:rPr>
              <a:t> </a:t>
            </a:r>
            <a:r>
              <a:rPr lang="en-US" sz="600" dirty="0"/>
              <a:t>Raytheon Technologies Corporation.</a:t>
            </a:r>
            <a:br>
              <a:rPr lang="en-US" sz="600" dirty="0"/>
            </a:br>
            <a:r>
              <a:rPr lang="en-US" sz="600" dirty="0"/>
              <a:t>All rights reserved.</a:t>
            </a:r>
          </a:p>
        </p:txBody>
      </p:sp>
    </p:spTree>
    <p:extLst>
      <p:ext uri="{BB962C8B-B14F-4D97-AF65-F5344CB8AC3E}">
        <p14:creationId xmlns:p14="http://schemas.microsoft.com/office/powerpoint/2010/main" val="47742408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0" rtl="0" eaLnBrk="1" latinLnBrk="0" hangingPunct="1">
        <a:lnSpc>
          <a:spcPct val="90000"/>
        </a:lnSpc>
        <a:spcBef>
          <a:spcPts val="0"/>
        </a:spcBef>
        <a:buSzPct val="115000"/>
        <a:buFont typeface="Arial" panose="020B0604020202020204" pitchFamily="34" charset="0"/>
        <a:buNone/>
        <a:defRPr sz="2000" b="1" kern="1200">
          <a:solidFill>
            <a:schemeClr val="tx1"/>
          </a:solidFill>
          <a:latin typeface="+mn-lt"/>
          <a:ea typeface="+mn-ea"/>
          <a:cs typeface="+mn-cs"/>
        </a:defRPr>
      </a:lvl1pPr>
      <a:lvl2pPr marL="36576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2pPr>
      <a:lvl3pPr marL="54864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3pPr>
      <a:lvl4pPr marL="73152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4pPr>
      <a:lvl5pPr marL="91440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2">
          <p15:clr>
            <a:srgbClr val="A4A3A4"/>
          </p15:clr>
        </p15:guide>
        <p15:guide id="3" pos="7248">
          <p15:clr>
            <a:srgbClr val="A4A3A4"/>
          </p15:clr>
        </p15:guide>
        <p15:guide id="5" pos="1416">
          <p15:clr>
            <a:srgbClr val="A4A3A4"/>
          </p15:clr>
        </p15:guide>
        <p15:guide id="6" pos="1608">
          <p15:clr>
            <a:srgbClr val="A4A3A4"/>
          </p15:clr>
        </p15:guide>
        <p15:guide id="7" pos="2592">
          <p15:clr>
            <a:srgbClr val="A4A3A4"/>
          </p15:clr>
        </p15:guide>
        <p15:guide id="8" pos="2760">
          <p15:clr>
            <a:srgbClr val="A4A3A4"/>
          </p15:clr>
        </p15:guide>
        <p15:guide id="9" pos="3744">
          <p15:clr>
            <a:srgbClr val="A4A3A4"/>
          </p15:clr>
        </p15:guide>
        <p15:guide id="10" pos="3936">
          <p15:clr>
            <a:srgbClr val="A4A3A4"/>
          </p15:clr>
        </p15:guide>
        <p15:guide id="11" pos="4920">
          <p15:clr>
            <a:srgbClr val="A4A3A4"/>
          </p15:clr>
        </p15:guide>
        <p15:guide id="12" pos="5088">
          <p15:clr>
            <a:srgbClr val="A4A3A4"/>
          </p15:clr>
        </p15:guide>
        <p15:guide id="13" pos="6072">
          <p15:clr>
            <a:srgbClr val="A4A3A4"/>
          </p15:clr>
        </p15:guide>
        <p15:guide id="14" pos="6264">
          <p15:clr>
            <a:srgbClr val="A4A3A4"/>
          </p15:clr>
        </p15:guide>
        <p15:guide id="15" orient="horz" pos="3888">
          <p15:clr>
            <a:srgbClr val="547EBF"/>
          </p15:clr>
        </p15:guide>
        <p15:guide id="16" orient="horz" pos="1296">
          <p15:clr>
            <a:srgbClr val="547EBF"/>
          </p15:clr>
        </p15:guide>
        <p15:guide id="17" orient="horz" pos="2592">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tiff"/></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emf"/><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16.emf"/><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emf"/><Relationship Id="rId1" Type="http://schemas.openxmlformats.org/officeDocument/2006/relationships/slideLayout" Target="../slideLayouts/slideLayout2.xml"/><Relationship Id="rId5" Type="http://schemas.openxmlformats.org/officeDocument/2006/relationships/image" Target="../media/image20.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55DBE7C-4807-D3F5-A144-00417BA71670}"/>
              </a:ext>
            </a:extLst>
          </p:cNvPr>
          <p:cNvSpPr>
            <a:spLocks noGrp="1"/>
          </p:cNvSpPr>
          <p:nvPr>
            <p:ph type="ftr" sz="quarter" idx="11"/>
          </p:nvPr>
        </p:nvSpPr>
        <p:spPr>
          <a:xfrm>
            <a:off x="6003634" y="6345535"/>
            <a:ext cx="184731" cy="461665"/>
          </a:xfrm>
        </p:spPr>
        <p:txBody>
          <a:bodyPr wrap="none" anchor="b" anchorCtr="1">
            <a:spAutoFit/>
          </a:bodyPr>
          <a:lstStyle/>
          <a:p>
            <a:endParaRPr lang="en-US"/>
          </a:p>
          <a:p>
            <a:endParaRPr lang="en-US"/>
          </a:p>
        </p:txBody>
      </p:sp>
      <p:sp>
        <p:nvSpPr>
          <p:cNvPr id="2" name="Title 1">
            <a:extLst>
              <a:ext uri="{FF2B5EF4-FFF2-40B4-BE49-F238E27FC236}">
                <a16:creationId xmlns:a16="http://schemas.microsoft.com/office/drawing/2014/main" id="{A32F4E8C-1122-497F-9470-4DAD2F0DD6B1}"/>
              </a:ext>
            </a:extLst>
          </p:cNvPr>
          <p:cNvSpPr>
            <a:spLocks noGrp="1"/>
          </p:cNvSpPr>
          <p:nvPr>
            <p:ph type="ctrTitle"/>
          </p:nvPr>
        </p:nvSpPr>
        <p:spPr>
          <a:xfrm>
            <a:off x="457200" y="3080435"/>
            <a:ext cx="11277600" cy="1600200"/>
          </a:xfrm>
        </p:spPr>
        <p:txBody>
          <a:bodyPr>
            <a:normAutofit/>
          </a:bodyPr>
          <a:lstStyle/>
          <a:p>
            <a:r>
              <a:rPr lang="en-US" sz="3600" b="1" dirty="0">
                <a:latin typeface="Arial" panose="020B0604020202020204" pitchFamily="34" charset="0"/>
                <a:cs typeface="Arial" panose="020B0604020202020204" pitchFamily="34" charset="0"/>
              </a:rPr>
              <a:t>Candidate 6G Radio Technologies</a:t>
            </a:r>
            <a:br>
              <a:rPr lang="en-US" sz="3600" b="1" dirty="0">
                <a:latin typeface="Arial" panose="020B0604020202020204" pitchFamily="34" charset="0"/>
                <a:cs typeface="Arial" panose="020B0604020202020204" pitchFamily="34" charset="0"/>
              </a:rPr>
            </a:b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2/14/25</a:t>
            </a:r>
          </a:p>
        </p:txBody>
      </p:sp>
      <p:sp>
        <p:nvSpPr>
          <p:cNvPr id="5" name="Title 1">
            <a:extLst>
              <a:ext uri="{FF2B5EF4-FFF2-40B4-BE49-F238E27FC236}">
                <a16:creationId xmlns:a16="http://schemas.microsoft.com/office/drawing/2014/main" id="{42405B44-2EE0-4EA4-9807-7164DA3AC5CA}"/>
              </a:ext>
            </a:extLst>
          </p:cNvPr>
          <p:cNvSpPr txBox="1">
            <a:spLocks/>
          </p:cNvSpPr>
          <p:nvPr/>
        </p:nvSpPr>
        <p:spPr>
          <a:xfrm>
            <a:off x="8610600" y="134034"/>
            <a:ext cx="3581400" cy="47556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dirty="0">
                <a:latin typeface="Arial" panose="020B0604020202020204" pitchFamily="34" charset="0"/>
                <a:cs typeface="Arial" panose="020B0604020202020204" pitchFamily="34" charset="0"/>
              </a:rPr>
              <a:t>tdoc#: 6GWS-250043</a:t>
            </a:r>
            <a:endParaRPr lang="en-US" sz="44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B45717D-6DF2-4262-9815-315A809EB67E}"/>
              </a:ext>
            </a:extLst>
          </p:cNvPr>
          <p:cNvSpPr txBox="1">
            <a:spLocks/>
          </p:cNvSpPr>
          <p:nvPr/>
        </p:nvSpPr>
        <p:spPr>
          <a:xfrm>
            <a:off x="152400" y="5441643"/>
            <a:ext cx="11582400" cy="13655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dirty="0">
                <a:latin typeface="Arial" panose="020B0604020202020204" pitchFamily="34" charset="0"/>
                <a:cs typeface="Arial" panose="020B0604020202020204" pitchFamily="34" charset="0"/>
              </a:rPr>
              <a:t>Agenda Item: 4</a:t>
            </a:r>
          </a:p>
          <a:p>
            <a:r>
              <a:rPr lang="en-US" sz="2400" b="1" dirty="0">
                <a:latin typeface="Arial" panose="020B0604020202020204" pitchFamily="34" charset="0"/>
                <a:cs typeface="Arial" panose="020B0604020202020204" pitchFamily="34" charset="0"/>
              </a:rPr>
              <a:t>Vision &amp; priorities for next generation radio technology</a:t>
            </a:r>
          </a:p>
          <a:p>
            <a:r>
              <a:rPr lang="en-US" sz="2400" b="1" dirty="0">
                <a:latin typeface="Arial" panose="020B0604020202020204" pitchFamily="34" charset="0"/>
                <a:cs typeface="Arial" panose="020B0604020202020204" pitchFamily="34" charset="0"/>
              </a:rPr>
              <a:t>(RAN Parallel Session)</a:t>
            </a:r>
            <a:endParaRPr lang="en-US" sz="4000" b="1"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148E01F-92B4-FB85-95BF-785CD678EFE1}"/>
              </a:ext>
            </a:extLst>
          </p:cNvPr>
          <p:cNvSpPr txBox="1"/>
          <p:nvPr/>
        </p:nvSpPr>
        <p:spPr>
          <a:xfrm>
            <a:off x="3962400" y="134034"/>
            <a:ext cx="3581400" cy="646331"/>
          </a:xfrm>
          <a:prstGeom prst="rect">
            <a:avLst/>
          </a:prstGeom>
          <a:noFill/>
        </p:spPr>
        <p:txBody>
          <a:bodyPr wrap="square" rtlCol="0">
            <a:spAutoFit/>
          </a:bodyPr>
          <a:lstStyle/>
          <a:p>
            <a:r>
              <a:rPr lang="en-US" b="1" dirty="0"/>
              <a:t>3GPP workshop on 6G			</a:t>
            </a:r>
          </a:p>
          <a:p>
            <a:r>
              <a:rPr lang="en-US" b="1" dirty="0"/>
              <a:t>Incheon, Korea, March 10-11, 2025</a:t>
            </a:r>
          </a:p>
        </p:txBody>
      </p:sp>
      <p:sp>
        <p:nvSpPr>
          <p:cNvPr id="4" name="TextBox 3">
            <a:extLst>
              <a:ext uri="{FF2B5EF4-FFF2-40B4-BE49-F238E27FC236}">
                <a16:creationId xmlns:a16="http://schemas.microsoft.com/office/drawing/2014/main" id="{C974A490-DE1F-D859-FFEB-535F0619DFC4}"/>
              </a:ext>
            </a:extLst>
          </p:cNvPr>
          <p:cNvSpPr txBox="1"/>
          <p:nvPr/>
        </p:nvSpPr>
        <p:spPr>
          <a:xfrm>
            <a:off x="1763558" y="4704520"/>
            <a:ext cx="8784585" cy="892552"/>
          </a:xfrm>
          <a:prstGeom prst="rect">
            <a:avLst/>
          </a:prstGeom>
          <a:noFill/>
        </p:spPr>
        <p:txBody>
          <a:bodyPr wrap="none" rtlCol="0">
            <a:spAutoFit/>
          </a:bodyPr>
          <a:lstStyle/>
          <a:p>
            <a:pPr algn="ctr"/>
            <a:r>
              <a:rPr lang="en-US" sz="2800" b="1" dirty="0"/>
              <a:t>NSC</a:t>
            </a:r>
          </a:p>
          <a:p>
            <a:pPr algn="ctr"/>
            <a:r>
              <a:rPr lang="en-US" sz="2400" dirty="0"/>
              <a:t>NSC Email Contact: nishith.tripathi@nationalspectrumconsortium.org</a:t>
            </a:r>
          </a:p>
        </p:txBody>
      </p:sp>
    </p:spTree>
    <p:extLst>
      <p:ext uri="{BB962C8B-B14F-4D97-AF65-F5344CB8AC3E}">
        <p14:creationId xmlns:p14="http://schemas.microsoft.com/office/powerpoint/2010/main" val="19443215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Spectrum Sharing</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02934" y="1186054"/>
            <a:ext cx="5498810" cy="4790149"/>
          </a:xfrm>
        </p:spPr>
        <p:txBody>
          <a:bodyPr>
            <a:noAutofit/>
          </a:bodyPr>
          <a:lstStyle/>
          <a:p>
            <a:pPr lvl="0"/>
            <a:r>
              <a:rPr lang="en-US" sz="1800" dirty="0">
                <a:latin typeface="Arial" panose="020B0604020202020204" pitchFamily="34" charset="0"/>
                <a:cs typeface="Arial" panose="020B0604020202020204" pitchFamily="34" charset="0"/>
              </a:rPr>
              <a:t>Spectrum will continue to play an important role in 6G. Expected data-intensive services in 6G such as digital twins, high-fidelity holograms, and immersive video calls necessitate access to a large amount of spectrum.</a:t>
            </a:r>
          </a:p>
          <a:p>
            <a:pPr lvl="0"/>
            <a:r>
              <a:rPr lang="en-US" sz="1800" dirty="0">
                <a:latin typeface="Arial" panose="020B0604020202020204" pitchFamily="34" charset="0"/>
                <a:cs typeface="Arial" panose="020B0604020202020204" pitchFamily="34" charset="0"/>
              </a:rPr>
              <a:t>Making a large amount of spectrum accessible to 6G requires that both licensed and unlicensed spectrum be utilized to the maximum extent. Spectrum sharing maximizes the spectrum available to the wireless systems.</a:t>
            </a:r>
          </a:p>
          <a:p>
            <a:pPr lvl="0"/>
            <a:r>
              <a:rPr lang="en-US" sz="1800" dirty="0">
                <a:latin typeface="Arial" panose="020B0604020202020204" pitchFamily="34" charset="0"/>
                <a:cs typeface="Arial" panose="020B0604020202020204" pitchFamily="34" charset="0"/>
              </a:rPr>
              <a:t>Example. Preliminary studies indicate that spectrum can be shared between a Terrestrial Network and a Non-Terrestrial Network (e.g., between an indoor 5G TN and an outdoor NTN) [</a:t>
            </a:r>
            <a:r>
              <a:rPr lang="en-US" sz="1800" dirty="0" err="1">
                <a:latin typeface="Arial" panose="020B0604020202020204" pitchFamily="34" charset="0"/>
                <a:cs typeface="Arial" panose="020B0604020202020204" pitchFamily="34" charset="0"/>
              </a:rPr>
              <a:t>NGA_Spectrum</a:t>
            </a:r>
            <a:r>
              <a:rPr lang="en-US" sz="1800" dirty="0">
                <a:latin typeface="Arial" panose="020B0604020202020204" pitchFamily="34" charset="0"/>
                <a:cs typeface="Arial" panose="020B0604020202020204" pitchFamily="34" charset="0"/>
              </a:rPr>
              <a:t>] [Chintalapati].</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10</a:t>
            </a:fld>
            <a:endParaRPr lang="en-US" dirty="0"/>
          </a:p>
        </p:txBody>
      </p:sp>
      <p:sp>
        <p:nvSpPr>
          <p:cNvPr id="2" name="Footer Placeholder 1">
            <a:extLst>
              <a:ext uri="{FF2B5EF4-FFF2-40B4-BE49-F238E27FC236}">
                <a16:creationId xmlns:a16="http://schemas.microsoft.com/office/drawing/2014/main" id="{AF85A14B-E73D-ED95-9F46-9A2252470045}"/>
              </a:ext>
            </a:extLst>
          </p:cNvPr>
          <p:cNvSpPr>
            <a:spLocks noGrp="1"/>
          </p:cNvSpPr>
          <p:nvPr>
            <p:ph type="ftr" sz="quarter" idx="11"/>
          </p:nvPr>
        </p:nvSpPr>
        <p:spPr/>
        <p:txBody>
          <a:bodyPr/>
          <a:lstStyle/>
          <a:p>
            <a:endParaRPr lang="en-US"/>
          </a:p>
          <a:p>
            <a:endParaRPr lang="en-US"/>
          </a:p>
        </p:txBody>
      </p:sp>
      <p:sp>
        <p:nvSpPr>
          <p:cNvPr id="4" name="TextBox 3">
            <a:extLst>
              <a:ext uri="{FF2B5EF4-FFF2-40B4-BE49-F238E27FC236}">
                <a16:creationId xmlns:a16="http://schemas.microsoft.com/office/drawing/2014/main" id="{764A05F3-5A63-AEB5-5D69-05C138F075B6}"/>
              </a:ext>
            </a:extLst>
          </p:cNvPr>
          <p:cNvSpPr txBox="1"/>
          <p:nvPr/>
        </p:nvSpPr>
        <p:spPr>
          <a:xfrm>
            <a:off x="0" y="5522468"/>
            <a:ext cx="11960772" cy="1200329"/>
          </a:xfrm>
          <a:prstGeom prst="rect">
            <a:avLst/>
          </a:prstGeom>
          <a:noFill/>
        </p:spPr>
        <p:txBody>
          <a:bodyPr wrap="square" rtlCol="0">
            <a:spAutoFit/>
          </a:bodyPr>
          <a:lstStyle/>
          <a:p>
            <a:r>
              <a:rPr lang="en-US" dirty="0"/>
              <a:t>[</a:t>
            </a:r>
            <a:r>
              <a:rPr lang="en-US" dirty="0" err="1"/>
              <a:t>NGA_Spectrum</a:t>
            </a:r>
            <a:r>
              <a:rPr lang="en-US" dirty="0"/>
              <a:t>] Next G Alliance, “ Spectrum Access Mechanisms,” August 2024.</a:t>
            </a:r>
          </a:p>
          <a:p>
            <a:r>
              <a:rPr lang="en-US" dirty="0"/>
              <a:t>[Chintalapati] Rahul Varma Chintalapati, Nishith Tripathi, Jeffrey Reed, “Feasibility Analysis of Isolation-Based Spectrum Sharing Between Terrestrial and Non-Terrestrial Networks” 2024 IEEE Texas Symposium on Wireless and Microwave Circuits and Systems (WMCS), Waco, TX, USA, 2024.</a:t>
            </a:r>
          </a:p>
        </p:txBody>
      </p:sp>
      <p:pic>
        <p:nvPicPr>
          <p:cNvPr id="1026" name="Picture 2">
            <a:extLst>
              <a:ext uri="{FF2B5EF4-FFF2-40B4-BE49-F238E27FC236}">
                <a16:creationId xmlns:a16="http://schemas.microsoft.com/office/drawing/2014/main" id="{7A1DA537-A6EA-759F-50D3-F038027297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332484"/>
            <a:ext cx="5334000" cy="400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8220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Spectrum Sharing: A Brief Description</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68316" y="1157160"/>
            <a:ext cx="12047483" cy="46518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dirty="0">
                <a:latin typeface="Arial" panose="020B0604020202020204" pitchFamily="34" charset="0"/>
                <a:cs typeface="Arial" panose="020B0604020202020204" pitchFamily="34" charset="0"/>
              </a:rPr>
              <a:t>An intelligent spectrum coordination system maximizes the utilization of spectrum while minimizing the probability of any interference resulting from sharing of licensed and unlicensed spectrum. </a:t>
            </a:r>
          </a:p>
          <a:p>
            <a:r>
              <a:rPr lang="en-US" sz="2100" dirty="0">
                <a:latin typeface="Arial" panose="020B0604020202020204" pitchFamily="34" charset="0"/>
                <a:cs typeface="Arial" panose="020B0604020202020204" pitchFamily="34" charset="0"/>
              </a:rPr>
              <a:t>A central automated spectrum coordination system can facilitate near-real-time spectrum coordination between similar services (e.g., terrestrial networks) or dissimilar systems (e.g., (i) a terrestrial system and a non-terrestrial system or (ii) a cellular system and a radar system) [NGA_Spectrum]. </a:t>
            </a:r>
          </a:p>
          <a:p>
            <a:r>
              <a:rPr lang="en-US" sz="2100" dirty="0">
                <a:latin typeface="Arial" panose="020B0604020202020204" pitchFamily="34" charset="0"/>
                <a:cs typeface="Arial" panose="020B0604020202020204" pitchFamily="34" charset="0"/>
              </a:rPr>
              <a:t>Sharing of licensed spectrum may involve financial arrangements between an entity lending spectrum and an entity borrowing spectrum. </a:t>
            </a:r>
          </a:p>
          <a:p>
            <a:r>
              <a:rPr lang="en-US" sz="2100" dirty="0">
                <a:latin typeface="Arial" panose="020B0604020202020204" pitchFamily="34" charset="0"/>
                <a:cs typeface="Arial" panose="020B0604020202020204" pitchFamily="34" charset="0"/>
              </a:rPr>
              <a:t>In an example implementation, a central spectrum coordination system facilitates sharing of a chunk of licensed spectrum offered by a spectrum owner to spectrum seekers for geography-based and/or time-based usage of licensed spectrum [NGA_Spectrum].</a:t>
            </a:r>
          </a:p>
          <a:p>
            <a:r>
              <a:rPr lang="en-US" sz="2100" dirty="0">
                <a:latin typeface="Arial" panose="020B0604020202020204" pitchFamily="34" charset="0"/>
                <a:cs typeface="Arial" panose="020B0604020202020204" pitchFamily="34" charset="0"/>
              </a:rPr>
              <a:t>Incumbent Informing Capability (IIC) may be exploited to facilitate spectrum sharing when the victim system consists of passive receivers only [NGA_Radio1].</a:t>
            </a:r>
          </a:p>
          <a:p>
            <a:r>
              <a:rPr lang="en-US" sz="2100" dirty="0">
                <a:latin typeface="Arial" panose="020B0604020202020204" pitchFamily="34" charset="0"/>
                <a:cs typeface="Arial" panose="020B0604020202020204" pitchFamily="34" charset="0"/>
              </a:rPr>
              <a:t>Consider co-existence with incumbents while facilitating the spectrum sharing framework.</a:t>
            </a:r>
          </a:p>
        </p:txBody>
      </p:sp>
      <p:sp>
        <p:nvSpPr>
          <p:cNvPr id="2" name="Footer Placeholder 1">
            <a:extLst>
              <a:ext uri="{FF2B5EF4-FFF2-40B4-BE49-F238E27FC236}">
                <a16:creationId xmlns:a16="http://schemas.microsoft.com/office/drawing/2014/main" id="{2303571E-865E-5DCA-A1D8-F629CA8B44AA}"/>
              </a:ext>
            </a:extLst>
          </p:cNvPr>
          <p:cNvSpPr>
            <a:spLocks noGrp="1"/>
          </p:cNvSpPr>
          <p:nvPr>
            <p:ph type="ftr" sz="quarter" idx="11"/>
          </p:nvPr>
        </p:nvSpPr>
        <p:spPr/>
        <p:txBody>
          <a:bodyPr/>
          <a:lstStyle/>
          <a:p>
            <a:endParaRPr lang="en-US" dirty="0"/>
          </a:p>
          <a:p>
            <a:endParaRPr lang="en-US" dirty="0"/>
          </a:p>
        </p:txBody>
      </p:sp>
      <p:sp>
        <p:nvSpPr>
          <p:cNvPr id="3" name="TextBox 2">
            <a:extLst>
              <a:ext uri="{FF2B5EF4-FFF2-40B4-BE49-F238E27FC236}">
                <a16:creationId xmlns:a16="http://schemas.microsoft.com/office/drawing/2014/main" id="{B6C1A9A6-1678-D690-35D6-02038F49940F}"/>
              </a:ext>
            </a:extLst>
          </p:cNvPr>
          <p:cNvSpPr txBox="1"/>
          <p:nvPr/>
        </p:nvSpPr>
        <p:spPr>
          <a:xfrm>
            <a:off x="-28903" y="5898708"/>
            <a:ext cx="11037762" cy="646331"/>
          </a:xfrm>
          <a:prstGeom prst="rect">
            <a:avLst/>
          </a:prstGeom>
          <a:noFill/>
        </p:spPr>
        <p:txBody>
          <a:bodyPr wrap="square" rtlCol="0">
            <a:spAutoFit/>
          </a:bodyPr>
          <a:lstStyle/>
          <a:p>
            <a:r>
              <a:rPr lang="en-US" dirty="0"/>
              <a:t>[NGA_Radio1] Next G Alliance, “6G Radio Technology Part I: Basic Radio Technologies.” November 2023.</a:t>
            </a:r>
          </a:p>
          <a:p>
            <a:r>
              <a:rPr lang="en-US" dirty="0"/>
              <a:t>[NGA_Spectrum] Next G Alliance, “ Spectrum Access Mechanisms,” August 2024.</a:t>
            </a:r>
          </a:p>
        </p:txBody>
      </p:sp>
    </p:spTree>
    <p:extLst>
      <p:ext uri="{BB962C8B-B14F-4D97-AF65-F5344CB8AC3E}">
        <p14:creationId xmlns:p14="http://schemas.microsoft.com/office/powerpoint/2010/main" val="4041709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850734" y="229742"/>
            <a:ext cx="9753600" cy="806196"/>
          </a:xfrm>
        </p:spPr>
        <p:txBody>
          <a:bodyPr>
            <a:noAutofit/>
          </a:bodyPr>
          <a:lstStyle/>
          <a:p>
            <a:r>
              <a:rPr lang="en-US" sz="3600" dirty="0">
                <a:solidFill>
                  <a:srgbClr val="06403B"/>
                </a:solidFill>
                <a:latin typeface="Avenir Book" panose="02000503020000020003" pitchFamily="2" charset="0"/>
              </a:rPr>
              <a:t>Motivation for Integrated Aerial, Terrestrial, and Non-terrestrial Network (IATNN)</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02934" y="1332614"/>
            <a:ext cx="11201400" cy="4909946"/>
          </a:xfrm>
        </p:spPr>
        <p:txBody>
          <a:bodyPr>
            <a:noAutofit/>
          </a:bodyPr>
          <a:lstStyle/>
          <a:p>
            <a:pPr lvl="0"/>
            <a:r>
              <a:rPr lang="en-US" sz="2400" dirty="0">
                <a:latin typeface="Arial" panose="020B0604020202020204" pitchFamily="34" charset="0"/>
                <a:cs typeface="Arial" panose="020B0604020202020204" pitchFamily="34" charset="0"/>
              </a:rPr>
              <a:t>Current terrestrial and non-terrestrial networks operate independently. </a:t>
            </a:r>
          </a:p>
          <a:p>
            <a:pPr lvl="0"/>
            <a:r>
              <a:rPr lang="en-US" sz="2400" dirty="0">
                <a:latin typeface="Arial" panose="020B0604020202020204" pitchFamily="34" charset="0"/>
                <a:cs typeface="Arial" panose="020B0604020202020204" pitchFamily="34" charset="0"/>
              </a:rPr>
              <a:t>Aerial networks with UAVs providing coverage are often deployed in an ad hoc manner. A typical 3GPP implementation, the UAV houses a UE. Hence, to provide aerial coverage, the UAV UE can make use of sidelink to provide radio coverage to UEs on the ground.</a:t>
            </a:r>
          </a:p>
          <a:p>
            <a:pPr lvl="0"/>
            <a:r>
              <a:rPr lang="en-US" sz="2400" dirty="0">
                <a:latin typeface="Arial" panose="020B0604020202020204" pitchFamily="34" charset="0"/>
                <a:cs typeface="Arial" panose="020B0604020202020204" pitchFamily="34" charset="0"/>
              </a:rPr>
              <a:t>An integrated aerial, terrestrial, and non-terrestrial network that defines mechanisms for flexible varying degrees of cooperation among these diverse networks can address the problems of coverage and capacity in normal and disaster situations.</a:t>
            </a:r>
          </a:p>
          <a:p>
            <a:r>
              <a:rPr lang="en-US" sz="2400" dirty="0">
                <a:latin typeface="Arial" panose="020B0604020202020204" pitchFamily="34" charset="0"/>
                <a:cs typeface="Arial" panose="020B0604020202020204" pitchFamily="34" charset="0"/>
              </a:rPr>
              <a:t>Resources (spectrum, power, backhaul) across these domains (aerial, terrestrial, non-terrestrial) can be adapted to the communications and sensing needs of the network applications.</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12</a:t>
            </a:fld>
            <a:endParaRPr lang="en-US" dirty="0"/>
          </a:p>
        </p:txBody>
      </p:sp>
      <p:sp>
        <p:nvSpPr>
          <p:cNvPr id="2" name="Footer Placeholder 1">
            <a:extLst>
              <a:ext uri="{FF2B5EF4-FFF2-40B4-BE49-F238E27FC236}">
                <a16:creationId xmlns:a16="http://schemas.microsoft.com/office/drawing/2014/main" id="{AF85A14B-E73D-ED95-9F46-9A2252470045}"/>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2908668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IATNN: A Brief Description</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2303571E-865E-5DCA-A1D8-F629CA8B44AA}"/>
              </a:ext>
            </a:extLst>
          </p:cNvPr>
          <p:cNvSpPr>
            <a:spLocks noGrp="1"/>
          </p:cNvSpPr>
          <p:nvPr>
            <p:ph type="ftr" sz="quarter" idx="11"/>
          </p:nvPr>
        </p:nvSpPr>
        <p:spPr/>
        <p:txBody>
          <a:bodyPr/>
          <a:lstStyle/>
          <a:p>
            <a:endParaRPr lang="en-US"/>
          </a:p>
          <a:p>
            <a:endParaRPr lang="en-US"/>
          </a:p>
        </p:txBody>
      </p:sp>
      <p:sp>
        <p:nvSpPr>
          <p:cNvPr id="3" name="TextBox 2">
            <a:extLst>
              <a:ext uri="{FF2B5EF4-FFF2-40B4-BE49-F238E27FC236}">
                <a16:creationId xmlns:a16="http://schemas.microsoft.com/office/drawing/2014/main" id="{DD8CC9A7-D4F8-F76C-075E-606949978698}"/>
              </a:ext>
            </a:extLst>
          </p:cNvPr>
          <p:cNvSpPr txBox="1"/>
          <p:nvPr/>
        </p:nvSpPr>
        <p:spPr>
          <a:xfrm>
            <a:off x="6656120" y="1246277"/>
            <a:ext cx="4913140" cy="2677656"/>
          </a:xfrm>
          <a:prstGeom prst="rect">
            <a:avLst/>
          </a:prstGeom>
          <a:noFill/>
        </p:spPr>
        <p:txBody>
          <a:bodyPr wrap="none" rtlCol="0">
            <a:spAutoFit/>
          </a:bodyPr>
          <a:lstStyle/>
          <a:p>
            <a:r>
              <a:rPr lang="en-US" sz="2800" b="1" dirty="0">
                <a:effectLst>
                  <a:outerShdw blurRad="38100" dist="38100" dir="2700000" algn="tl">
                    <a:srgbClr val="000000">
                      <a:alpha val="43137"/>
                    </a:srgbClr>
                  </a:outerShdw>
                </a:effectLst>
              </a:rPr>
              <a:t>Example Areas for Coordination</a:t>
            </a:r>
          </a:p>
          <a:p>
            <a:pPr marL="285750" indent="-285750">
              <a:buFont typeface="Wingdings" panose="05000000000000000000" pitchFamily="2" charset="2"/>
              <a:buChar char="ü"/>
            </a:pPr>
            <a:r>
              <a:rPr lang="en-US" sz="2800" dirty="0"/>
              <a:t>Handover</a:t>
            </a:r>
          </a:p>
          <a:p>
            <a:pPr marL="285750" indent="-285750">
              <a:buFont typeface="Wingdings" panose="05000000000000000000" pitchFamily="2" charset="2"/>
              <a:buChar char="ü"/>
            </a:pPr>
            <a:r>
              <a:rPr lang="en-US" sz="2800" dirty="0"/>
              <a:t>Load balancing</a:t>
            </a:r>
          </a:p>
          <a:p>
            <a:pPr marL="285750" indent="-285750">
              <a:buFont typeface="Wingdings" panose="05000000000000000000" pitchFamily="2" charset="2"/>
              <a:buChar char="ü"/>
            </a:pPr>
            <a:r>
              <a:rPr lang="en-US" sz="2800" dirty="0"/>
              <a:t>Spectrum sharing</a:t>
            </a:r>
          </a:p>
          <a:p>
            <a:pPr marL="285750" indent="-285750">
              <a:buFont typeface="Wingdings" panose="05000000000000000000" pitchFamily="2" charset="2"/>
              <a:buChar char="ü"/>
            </a:pPr>
            <a:endParaRPr lang="en-US" sz="2800" dirty="0"/>
          </a:p>
          <a:p>
            <a:endParaRPr lang="en-US" sz="2800" dirty="0"/>
          </a:p>
        </p:txBody>
      </p:sp>
      <p:sp>
        <p:nvSpPr>
          <p:cNvPr id="4" name="TextBox 3">
            <a:extLst>
              <a:ext uri="{FF2B5EF4-FFF2-40B4-BE49-F238E27FC236}">
                <a16:creationId xmlns:a16="http://schemas.microsoft.com/office/drawing/2014/main" id="{5FCAC396-1916-8342-B57A-CB178A8F5E04}"/>
              </a:ext>
            </a:extLst>
          </p:cNvPr>
          <p:cNvSpPr txBox="1"/>
          <p:nvPr/>
        </p:nvSpPr>
        <p:spPr>
          <a:xfrm>
            <a:off x="6681120" y="3823156"/>
            <a:ext cx="5549020" cy="2677656"/>
          </a:xfrm>
          <a:prstGeom prst="rect">
            <a:avLst/>
          </a:prstGeom>
          <a:noFill/>
        </p:spPr>
        <p:txBody>
          <a:bodyPr wrap="none" rtlCol="0">
            <a:spAutoFit/>
          </a:bodyPr>
          <a:lstStyle/>
          <a:p>
            <a:r>
              <a:rPr lang="en-US" sz="2800" b="1" dirty="0">
                <a:effectLst>
                  <a:outerShdw blurRad="38100" dist="38100" dir="2700000" algn="tl">
                    <a:srgbClr val="000000">
                      <a:alpha val="43137"/>
                    </a:srgbClr>
                  </a:outerShdw>
                </a:effectLst>
              </a:rPr>
              <a:t>Expected Benefits</a:t>
            </a:r>
          </a:p>
          <a:p>
            <a:pPr marL="285750" indent="-285750">
              <a:buFont typeface="Wingdings" panose="05000000000000000000" pitchFamily="2" charset="2"/>
              <a:buChar char="ü"/>
            </a:pPr>
            <a:r>
              <a:rPr lang="en-US" sz="2800" dirty="0"/>
              <a:t>Enhanced user experience</a:t>
            </a:r>
          </a:p>
          <a:p>
            <a:pPr marL="285750" indent="-285750">
              <a:buFont typeface="Wingdings" panose="05000000000000000000" pitchFamily="2" charset="2"/>
              <a:buChar char="ü"/>
            </a:pPr>
            <a:r>
              <a:rPr lang="en-US" sz="2800" dirty="0"/>
              <a:t>Increased cell and user throughput</a:t>
            </a:r>
          </a:p>
          <a:p>
            <a:pPr marL="285750" indent="-285750">
              <a:buFont typeface="Wingdings" panose="05000000000000000000" pitchFamily="2" charset="2"/>
              <a:buChar char="ü"/>
            </a:pPr>
            <a:r>
              <a:rPr lang="en-US" sz="2800" dirty="0"/>
              <a:t>Reduced latency</a:t>
            </a:r>
          </a:p>
          <a:p>
            <a:pPr marL="285750" indent="-285750">
              <a:buFont typeface="Wingdings" panose="05000000000000000000" pitchFamily="2" charset="2"/>
              <a:buChar char="ü"/>
            </a:pPr>
            <a:r>
              <a:rPr lang="en-US" sz="2800" dirty="0"/>
              <a:t>Increased spectrum utility</a:t>
            </a:r>
          </a:p>
          <a:p>
            <a:pPr marL="285750" indent="-285750">
              <a:buFont typeface="Wingdings" panose="05000000000000000000" pitchFamily="2" charset="2"/>
              <a:buChar char="ü"/>
            </a:pPr>
            <a:r>
              <a:rPr lang="en-US" sz="2800" dirty="0"/>
              <a:t>Improved sensing (ISAC)</a:t>
            </a:r>
          </a:p>
        </p:txBody>
      </p:sp>
      <p:grpSp>
        <p:nvGrpSpPr>
          <p:cNvPr id="24" name="Group 23">
            <a:extLst>
              <a:ext uri="{FF2B5EF4-FFF2-40B4-BE49-F238E27FC236}">
                <a16:creationId xmlns:a16="http://schemas.microsoft.com/office/drawing/2014/main" id="{5A251152-89D9-666E-7FDF-C8FF3B304F3A}"/>
              </a:ext>
            </a:extLst>
          </p:cNvPr>
          <p:cNvGrpSpPr/>
          <p:nvPr/>
        </p:nvGrpSpPr>
        <p:grpSpPr>
          <a:xfrm>
            <a:off x="199765" y="1397611"/>
            <a:ext cx="6339416" cy="4994090"/>
            <a:chOff x="199765" y="1397611"/>
            <a:chExt cx="6339416" cy="4994090"/>
          </a:xfrm>
        </p:grpSpPr>
        <p:pic>
          <p:nvPicPr>
            <p:cNvPr id="5" name="Picture 4">
              <a:extLst>
                <a:ext uri="{FF2B5EF4-FFF2-40B4-BE49-F238E27FC236}">
                  <a16:creationId xmlns:a16="http://schemas.microsoft.com/office/drawing/2014/main" id="{A00E3F6E-A70A-1FFA-38F4-3CC407D6392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51949" y="5257800"/>
              <a:ext cx="635151" cy="914400"/>
            </a:xfrm>
            <a:prstGeom prst="rect">
              <a:avLst/>
            </a:prstGeom>
          </p:spPr>
        </p:pic>
        <p:pic>
          <p:nvPicPr>
            <p:cNvPr id="6" name="Picture 5">
              <a:extLst>
                <a:ext uri="{FF2B5EF4-FFF2-40B4-BE49-F238E27FC236}">
                  <a16:creationId xmlns:a16="http://schemas.microsoft.com/office/drawing/2014/main" id="{EA3450BC-F800-1D16-825B-BCB45FF8657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864635" y="4343400"/>
              <a:ext cx="635151" cy="914400"/>
            </a:xfrm>
            <a:prstGeom prst="rect">
              <a:avLst/>
            </a:prstGeom>
          </p:spPr>
        </p:pic>
        <p:pic>
          <p:nvPicPr>
            <p:cNvPr id="7" name="Picture 6">
              <a:extLst>
                <a:ext uri="{FF2B5EF4-FFF2-40B4-BE49-F238E27FC236}">
                  <a16:creationId xmlns:a16="http://schemas.microsoft.com/office/drawing/2014/main" id="{6D600D0D-E890-FBA7-68CF-80817C0ABB5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846708" y="5161984"/>
              <a:ext cx="635151" cy="914400"/>
            </a:xfrm>
            <a:prstGeom prst="rect">
              <a:avLst/>
            </a:prstGeom>
          </p:spPr>
        </p:pic>
        <p:pic>
          <p:nvPicPr>
            <p:cNvPr id="13" name="Picture 12">
              <a:extLst>
                <a:ext uri="{FF2B5EF4-FFF2-40B4-BE49-F238E27FC236}">
                  <a16:creationId xmlns:a16="http://schemas.microsoft.com/office/drawing/2014/main" id="{E2632D34-159E-90C0-6FF2-4894643B684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290316" y="5477301"/>
              <a:ext cx="635151" cy="914400"/>
            </a:xfrm>
            <a:prstGeom prst="rect">
              <a:avLst/>
            </a:prstGeom>
          </p:spPr>
        </p:pic>
        <p:pic>
          <p:nvPicPr>
            <p:cNvPr id="15" name="Picture 14" descr="A close up of a device&#10;&#10;Description generated with high confidence">
              <a:extLst>
                <a:ext uri="{FF2B5EF4-FFF2-40B4-BE49-F238E27FC236}">
                  <a16:creationId xmlns:a16="http://schemas.microsoft.com/office/drawing/2014/main" id="{2A262149-6AA5-6737-C831-2BDE268DFB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765" y="3989623"/>
              <a:ext cx="918133" cy="549276"/>
            </a:xfrm>
            <a:prstGeom prst="rect">
              <a:avLst/>
            </a:prstGeom>
          </p:spPr>
        </p:pic>
        <p:pic>
          <p:nvPicPr>
            <p:cNvPr id="16" name="Picture 15" descr="A close up of a device&#10;&#10;Description generated with high confidence">
              <a:extLst>
                <a:ext uri="{FF2B5EF4-FFF2-40B4-BE49-F238E27FC236}">
                  <a16:creationId xmlns:a16="http://schemas.microsoft.com/office/drawing/2014/main" id="{2C340F29-2CFC-96F2-8EDF-F152B302BD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9457" y="3378413"/>
              <a:ext cx="918133" cy="549276"/>
            </a:xfrm>
            <a:prstGeom prst="rect">
              <a:avLst/>
            </a:prstGeom>
          </p:spPr>
        </p:pic>
        <p:pic>
          <p:nvPicPr>
            <p:cNvPr id="17" name="Picture 16" descr="A close up of a device&#10;&#10;Description generated with high confidence">
              <a:extLst>
                <a:ext uri="{FF2B5EF4-FFF2-40B4-BE49-F238E27FC236}">
                  <a16:creationId xmlns:a16="http://schemas.microsoft.com/office/drawing/2014/main" id="{EAEFC674-4441-FF1D-AEC8-816A59237F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3520" y="3759965"/>
              <a:ext cx="918133" cy="549276"/>
            </a:xfrm>
            <a:prstGeom prst="rect">
              <a:avLst/>
            </a:prstGeom>
          </p:spPr>
        </p:pic>
        <p:pic>
          <p:nvPicPr>
            <p:cNvPr id="18" name="Picture 17" descr="A close up of a device&#10;&#10;Description generated with high confidence">
              <a:extLst>
                <a:ext uri="{FF2B5EF4-FFF2-40B4-BE49-F238E27FC236}">
                  <a16:creationId xmlns:a16="http://schemas.microsoft.com/office/drawing/2014/main" id="{940C23FE-C8E7-F81E-8D7A-B7ABA41CD6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4109" y="3489324"/>
              <a:ext cx="918133" cy="549276"/>
            </a:xfrm>
            <a:prstGeom prst="rect">
              <a:avLst/>
            </a:prstGeom>
          </p:spPr>
        </p:pic>
        <p:pic>
          <p:nvPicPr>
            <p:cNvPr id="19" name="Picture 18">
              <a:extLst>
                <a:ext uri="{FF2B5EF4-FFF2-40B4-BE49-F238E27FC236}">
                  <a16:creationId xmlns:a16="http://schemas.microsoft.com/office/drawing/2014/main" id="{D50F6EE7-C9CD-CFA3-43E3-6C2D810CDD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9366" y="1425846"/>
              <a:ext cx="881668" cy="525320"/>
            </a:xfrm>
            <a:prstGeom prst="rect">
              <a:avLst/>
            </a:prstGeom>
          </p:spPr>
        </p:pic>
        <p:pic>
          <p:nvPicPr>
            <p:cNvPr id="20" name="Picture 19">
              <a:extLst>
                <a:ext uri="{FF2B5EF4-FFF2-40B4-BE49-F238E27FC236}">
                  <a16:creationId xmlns:a16="http://schemas.microsoft.com/office/drawing/2014/main" id="{D0B16A97-16AB-819D-3F71-19BBED2EB9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07676" y="1397611"/>
              <a:ext cx="881668" cy="525320"/>
            </a:xfrm>
            <a:prstGeom prst="rect">
              <a:avLst/>
            </a:prstGeom>
          </p:spPr>
        </p:pic>
        <p:pic>
          <p:nvPicPr>
            <p:cNvPr id="21" name="Picture 20">
              <a:extLst>
                <a:ext uri="{FF2B5EF4-FFF2-40B4-BE49-F238E27FC236}">
                  <a16:creationId xmlns:a16="http://schemas.microsoft.com/office/drawing/2014/main" id="{96534C8D-0970-70AE-B09F-FB1B10906F4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024725" y="3926561"/>
              <a:ext cx="635151" cy="914400"/>
            </a:xfrm>
            <a:prstGeom prst="rect">
              <a:avLst/>
            </a:prstGeom>
          </p:spPr>
        </p:pic>
        <p:pic>
          <p:nvPicPr>
            <p:cNvPr id="22" name="Picture 21" descr="A close up of a device&#10;&#10;Description generated with high confidence">
              <a:extLst>
                <a:ext uri="{FF2B5EF4-FFF2-40B4-BE49-F238E27FC236}">
                  <a16:creationId xmlns:a16="http://schemas.microsoft.com/office/drawing/2014/main" id="{96970F18-498B-1AB4-6FD7-0C2FBBBA0C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2588" y="3058289"/>
              <a:ext cx="918133" cy="549276"/>
            </a:xfrm>
            <a:prstGeom prst="rect">
              <a:avLst/>
            </a:prstGeom>
          </p:spPr>
        </p:pic>
        <p:pic>
          <p:nvPicPr>
            <p:cNvPr id="23" name="Picture 22" descr="A close up of a device&#10;&#10;Description generated with high confidence">
              <a:extLst>
                <a:ext uri="{FF2B5EF4-FFF2-40B4-BE49-F238E27FC236}">
                  <a16:creationId xmlns:a16="http://schemas.microsoft.com/office/drawing/2014/main" id="{58E17B12-23A2-50FD-9EDB-FA3DA2E511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1048" y="4368196"/>
              <a:ext cx="918133" cy="549276"/>
            </a:xfrm>
            <a:prstGeom prst="rect">
              <a:avLst/>
            </a:prstGeom>
          </p:spPr>
        </p:pic>
      </p:grpSp>
    </p:spTree>
    <p:extLst>
      <p:ext uri="{BB962C8B-B14F-4D97-AF65-F5344CB8AC3E}">
        <p14:creationId xmlns:p14="http://schemas.microsoft.com/office/powerpoint/2010/main" val="1498081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80C09-2891-E2C0-0E42-8A7BF5FCC30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9F4E427-A71A-E374-2108-F3432B0FEA44}"/>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12295DE-AEF7-76B0-E4B7-C7E79488D0DB}"/>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6G Sidelink Enhancements Proposal Overview</a:t>
            </a:r>
            <a:endParaRPr lang="en-US" sz="2000" dirty="0">
              <a:solidFill>
                <a:srgbClr val="06403B"/>
              </a:solidFill>
              <a:latin typeface="Avenir Book" panose="02000503020000020003" pitchFamily="2" charset="0"/>
            </a:endParaRPr>
          </a:p>
        </p:txBody>
      </p:sp>
      <p:sp>
        <p:nvSpPr>
          <p:cNvPr id="8" name="Content Placeholder 2">
            <a:extLst>
              <a:ext uri="{FF2B5EF4-FFF2-40B4-BE49-F238E27FC236}">
                <a16:creationId xmlns:a16="http://schemas.microsoft.com/office/drawing/2014/main" id="{03FBF40F-D348-B111-CF63-FB19BA10287D}"/>
              </a:ext>
            </a:extLst>
          </p:cNvPr>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a:extLst>
              <a:ext uri="{FF2B5EF4-FFF2-40B4-BE49-F238E27FC236}">
                <a16:creationId xmlns:a16="http://schemas.microsoft.com/office/drawing/2014/main" id="{F79C6A1B-DACC-E61F-B537-B93D064AB517}"/>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D23A6A2C-8302-34F5-D8D9-5A4B68743D5E}"/>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8AA079E9-DBC7-B084-D0ED-3F7F24DB1FE9}"/>
              </a:ext>
            </a:extLst>
          </p:cNvPr>
          <p:cNvSpPr>
            <a:spLocks noGrp="1"/>
          </p:cNvSpPr>
          <p:nvPr>
            <p:ph type="ftr" sz="quarter" idx="11"/>
          </p:nvPr>
        </p:nvSpPr>
        <p:spPr/>
        <p:txBody>
          <a:bodyPr/>
          <a:lstStyle/>
          <a:p>
            <a:endParaRPr lang="en-US"/>
          </a:p>
          <a:p>
            <a:endParaRPr lang="en-US"/>
          </a:p>
        </p:txBody>
      </p:sp>
      <p:sp>
        <p:nvSpPr>
          <p:cNvPr id="28" name="TextBox 27">
            <a:extLst>
              <a:ext uri="{FF2B5EF4-FFF2-40B4-BE49-F238E27FC236}">
                <a16:creationId xmlns:a16="http://schemas.microsoft.com/office/drawing/2014/main" id="{3828926D-9A10-C093-B828-F1712DBC53E8}"/>
              </a:ext>
            </a:extLst>
          </p:cNvPr>
          <p:cNvSpPr txBox="1"/>
          <p:nvPr/>
        </p:nvSpPr>
        <p:spPr>
          <a:xfrm>
            <a:off x="202193" y="1533107"/>
            <a:ext cx="6167135" cy="707886"/>
          </a:xfrm>
          <a:prstGeom prst="rect">
            <a:avLst/>
          </a:prstGeom>
          <a:solidFill>
            <a:schemeClr val="accent2">
              <a:lumMod val="20000"/>
              <a:lumOff val="80000"/>
            </a:schemeClr>
          </a:solidFill>
          <a:ln w="19050">
            <a:noFill/>
          </a:ln>
        </p:spPr>
        <p:txBody>
          <a:bodyPr wrap="square" rtlCol="0">
            <a:spAutoFit/>
          </a:bodyPr>
          <a:lstStyle/>
          <a:p>
            <a:pPr marL="0" indent="0">
              <a:buNone/>
            </a:pPr>
            <a:r>
              <a:rPr lang="en-US" sz="2000" b="1" noProof="0" dirty="0">
                <a:latin typeface="Times New Roman" panose="02020603050405020304" pitchFamily="18" charset="0"/>
                <a:cs typeface="Times New Roman" panose="02020603050405020304" pitchFamily="18" charset="0"/>
              </a:rPr>
              <a:t>Objective: </a:t>
            </a:r>
            <a:r>
              <a:rPr lang="en-US" sz="2000" noProof="0" dirty="0">
                <a:latin typeface="Times New Roman" panose="02020603050405020304" pitchFamily="18" charset="0"/>
                <a:cs typeface="Times New Roman" panose="02020603050405020304" pitchFamily="18" charset="0"/>
              </a:rPr>
              <a:t>Enhance sidelink to </a:t>
            </a:r>
            <a:r>
              <a:rPr lang="en-US" sz="2000" dirty="0">
                <a:latin typeface="Times New Roman" panose="02020603050405020304" pitchFamily="18" charset="0"/>
                <a:cs typeface="Times New Roman" panose="02020603050405020304" pitchFamily="18" charset="0"/>
              </a:rPr>
              <a:t>support </a:t>
            </a:r>
            <a:r>
              <a:rPr lang="en-US" sz="2000" noProof="0" dirty="0">
                <a:latin typeface="Times New Roman" panose="02020603050405020304" pitchFamily="18" charset="0"/>
                <a:cs typeface="Times New Roman" panose="02020603050405020304" pitchFamily="18" charset="0"/>
              </a:rPr>
              <a:t>device-to-device</a:t>
            </a:r>
            <a:r>
              <a:rPr lang="en-US" sz="2000" baseline="30000" noProof="0" dirty="0">
                <a:latin typeface="Times New Roman" panose="02020603050405020304" pitchFamily="18" charset="0"/>
                <a:cs typeface="Times New Roman" panose="02020603050405020304" pitchFamily="18" charset="0"/>
              </a:rPr>
              <a:t>1</a:t>
            </a:r>
            <a:r>
              <a:rPr lang="en-US" sz="2000" noProof="0" dirty="0">
                <a:latin typeface="Times New Roman" panose="02020603050405020304" pitchFamily="18" charset="0"/>
                <a:cs typeface="Times New Roman" panose="02020603050405020304" pitchFamily="18" charset="0"/>
              </a:rPr>
              <a:t> usage trends and capabilities identified in IMT-2030 </a:t>
            </a:r>
          </a:p>
        </p:txBody>
      </p:sp>
      <p:graphicFrame>
        <p:nvGraphicFramePr>
          <p:cNvPr id="29" name="Table 13">
            <a:extLst>
              <a:ext uri="{FF2B5EF4-FFF2-40B4-BE49-F238E27FC236}">
                <a16:creationId xmlns:a16="http://schemas.microsoft.com/office/drawing/2014/main" id="{49FAF5AA-FE17-5628-0A09-C254D4CA649A}"/>
              </a:ext>
            </a:extLst>
          </p:cNvPr>
          <p:cNvGraphicFramePr>
            <a:graphicFrameLocks noGrp="1"/>
          </p:cNvGraphicFramePr>
          <p:nvPr/>
        </p:nvGraphicFramePr>
        <p:xfrm>
          <a:off x="266699" y="4436752"/>
          <a:ext cx="11658600" cy="1871249"/>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1845770378"/>
                    </a:ext>
                  </a:extLst>
                </a:gridCol>
                <a:gridCol w="3581400">
                  <a:extLst>
                    <a:ext uri="{9D8B030D-6E8A-4147-A177-3AD203B41FA5}">
                      <a16:colId xmlns:a16="http://schemas.microsoft.com/office/drawing/2014/main" val="2453915530"/>
                    </a:ext>
                  </a:extLst>
                </a:gridCol>
                <a:gridCol w="5867400">
                  <a:extLst>
                    <a:ext uri="{9D8B030D-6E8A-4147-A177-3AD203B41FA5}">
                      <a16:colId xmlns:a16="http://schemas.microsoft.com/office/drawing/2014/main" val="3342647687"/>
                    </a:ext>
                  </a:extLst>
                </a:gridCol>
              </a:tblGrid>
              <a:tr h="288991">
                <a:tc>
                  <a:txBody>
                    <a:bodyPr/>
                    <a:lstStyle/>
                    <a:p>
                      <a:pPr algn="ctr"/>
                      <a:r>
                        <a:rPr lang="en-US" sz="1400" noProof="0" dirty="0"/>
                        <a:t>Proposal </a:t>
                      </a:r>
                    </a:p>
                  </a:txBody>
                  <a:tcPr/>
                </a:tc>
                <a:tc>
                  <a:txBody>
                    <a:bodyPr/>
                    <a:lstStyle/>
                    <a:p>
                      <a:pPr algn="ctr"/>
                      <a:r>
                        <a:rPr lang="en-US" sz="1400" noProof="0" dirty="0"/>
                        <a:t>IMT-2030 Capabilities</a:t>
                      </a:r>
                    </a:p>
                  </a:txBody>
                  <a:tcPr/>
                </a:tc>
                <a:tc>
                  <a:txBody>
                    <a:bodyPr/>
                    <a:lstStyle/>
                    <a:p>
                      <a:pPr algn="ctr"/>
                      <a:r>
                        <a:rPr lang="en-US" sz="1400" noProof="0" dirty="0"/>
                        <a:t>Benefits</a:t>
                      </a:r>
                    </a:p>
                  </a:txBody>
                  <a:tcPr/>
                </a:tc>
                <a:extLst>
                  <a:ext uri="{0D108BD9-81ED-4DB2-BD59-A6C34878D82A}">
                    <a16:rowId xmlns:a16="http://schemas.microsoft.com/office/drawing/2014/main" val="4097352070"/>
                  </a:ext>
                </a:extLst>
              </a:tr>
              <a:tr h="433487">
                <a:tc>
                  <a:txBody>
                    <a:bodyPr/>
                    <a:lstStyle/>
                    <a:p>
                      <a:r>
                        <a:rPr lang="en-US" sz="1200" b="0" noProof="0" dirty="0"/>
                        <a:t>P1. Enhance sidelink to support directional networks </a:t>
                      </a:r>
                    </a:p>
                  </a:txBody>
                  <a:tcPr/>
                </a:tc>
                <a:tc>
                  <a:txBody>
                    <a:bodyPr/>
                    <a:lstStyle/>
                    <a:p>
                      <a:r>
                        <a:rPr lang="en-US" sz="1200" b="0" noProof="0" dirty="0"/>
                        <a:t>Enhanced coverage, higher peak data rates, higher spectral efficiency, and increased traffic capacities</a:t>
                      </a:r>
                    </a:p>
                  </a:txBody>
                  <a:tcPr/>
                </a:tc>
                <a:tc>
                  <a:txBody>
                    <a:bodyPr/>
                    <a:lstStyle/>
                    <a:p>
                      <a:r>
                        <a:rPr lang="en-US" sz="1200" b="0" noProof="0" dirty="0"/>
                        <a:t>Increased coverage distances and data rates, and superior spectral efficiencies in applications such as A2X, V2X and XR</a:t>
                      </a:r>
                    </a:p>
                  </a:txBody>
                  <a:tcPr/>
                </a:tc>
                <a:extLst>
                  <a:ext uri="{0D108BD9-81ED-4DB2-BD59-A6C34878D82A}">
                    <a16:rowId xmlns:a16="http://schemas.microsoft.com/office/drawing/2014/main" val="3165526510"/>
                  </a:ext>
                </a:extLst>
              </a:tr>
              <a:tr h="469169">
                <a:tc>
                  <a:txBody>
                    <a:bodyPr/>
                    <a:lstStyle/>
                    <a:p>
                      <a:r>
                        <a:rPr lang="en-US" sz="1200" b="0" noProof="0" dirty="0"/>
                        <a:t>P2. Support for device-to-device dynamic mesh networks </a:t>
                      </a:r>
                    </a:p>
                  </a:txBody>
                  <a:tcPr/>
                </a:tc>
                <a:tc>
                  <a:txBody>
                    <a:bodyPr/>
                    <a:lstStyle/>
                    <a:p>
                      <a:r>
                        <a:rPr lang="en-US" sz="1200" b="0" noProof="0" dirty="0"/>
                        <a:t>Enhanced coverage and ubiquitous connectivity, and increased mobility for dynamic networks</a:t>
                      </a:r>
                    </a:p>
                  </a:txBody>
                  <a:tcPr/>
                </a:tc>
                <a:tc>
                  <a:txBody>
                    <a:bodyPr/>
                    <a:lstStyle/>
                    <a:p>
                      <a:r>
                        <a:rPr lang="en-US" sz="1200" b="0" noProof="0" dirty="0"/>
                        <a:t>Essential for coverage enhancements for A2X, V2X, first-responder, and mobile IoT networks</a:t>
                      </a:r>
                    </a:p>
                  </a:txBody>
                  <a:tcPr/>
                </a:tc>
                <a:extLst>
                  <a:ext uri="{0D108BD9-81ED-4DB2-BD59-A6C34878D82A}">
                    <a16:rowId xmlns:a16="http://schemas.microsoft.com/office/drawing/2014/main" val="3350481918"/>
                  </a:ext>
                </a:extLst>
              </a:tr>
              <a:tr h="535676">
                <a:tc>
                  <a:txBody>
                    <a:bodyPr/>
                    <a:lstStyle/>
                    <a:p>
                      <a:r>
                        <a:rPr lang="en-US" sz="1200" b="0" noProof="0" dirty="0"/>
                        <a:t>P3. Support for self-secure MANET</a:t>
                      </a:r>
                    </a:p>
                  </a:txBody>
                  <a:tcPr/>
                </a:tc>
                <a:tc>
                  <a:txBody>
                    <a:bodyPr/>
                    <a:lstStyle/>
                    <a:p>
                      <a:r>
                        <a:rPr lang="en-US" sz="1200" b="0" noProof="0" dirty="0"/>
                        <a:t>Enhanced coverage and ubiquitous connectivity, enhanced reliability, enhanced interoperability, and advanced security and resilience</a:t>
                      </a:r>
                    </a:p>
                  </a:txBody>
                  <a:tcPr/>
                </a:tc>
                <a:tc>
                  <a:txBody>
                    <a:bodyPr/>
                    <a:lstStyle/>
                    <a:p>
                      <a:r>
                        <a:rPr lang="en-US" sz="1200" b="0" noProof="0" dirty="0"/>
                        <a:t>Support first responders, affected citizens, and search and rescue teams from different regions and countries, gather at the scene to conduct disaster relief operation where cellular infrastructure (include core) and power infrastructure are not available.</a:t>
                      </a:r>
                    </a:p>
                  </a:txBody>
                  <a:tcPr/>
                </a:tc>
                <a:extLst>
                  <a:ext uri="{0D108BD9-81ED-4DB2-BD59-A6C34878D82A}">
                    <a16:rowId xmlns:a16="http://schemas.microsoft.com/office/drawing/2014/main" val="1280113489"/>
                  </a:ext>
                </a:extLst>
              </a:tr>
            </a:tbl>
          </a:graphicData>
        </a:graphic>
      </p:graphicFrame>
      <p:grpSp>
        <p:nvGrpSpPr>
          <p:cNvPr id="45" name="Group 44">
            <a:extLst>
              <a:ext uri="{FF2B5EF4-FFF2-40B4-BE49-F238E27FC236}">
                <a16:creationId xmlns:a16="http://schemas.microsoft.com/office/drawing/2014/main" id="{5A50E72F-5FC8-FAF8-B20F-E95DA45D4C17}"/>
              </a:ext>
            </a:extLst>
          </p:cNvPr>
          <p:cNvGrpSpPr/>
          <p:nvPr/>
        </p:nvGrpSpPr>
        <p:grpSpPr>
          <a:xfrm>
            <a:off x="7417726" y="1239789"/>
            <a:ext cx="3776503" cy="3135748"/>
            <a:chOff x="6559050" y="650777"/>
            <a:chExt cx="4604667" cy="3838141"/>
          </a:xfrm>
        </p:grpSpPr>
        <p:grpSp>
          <p:nvGrpSpPr>
            <p:cNvPr id="25" name="Group 24">
              <a:extLst>
                <a:ext uri="{FF2B5EF4-FFF2-40B4-BE49-F238E27FC236}">
                  <a16:creationId xmlns:a16="http://schemas.microsoft.com/office/drawing/2014/main" id="{2A6618B6-294D-C0C3-1204-601F28446891}"/>
                </a:ext>
              </a:extLst>
            </p:cNvPr>
            <p:cNvGrpSpPr/>
            <p:nvPr/>
          </p:nvGrpSpPr>
          <p:grpSpPr>
            <a:xfrm>
              <a:off x="6908800" y="650777"/>
              <a:ext cx="3873945" cy="3687543"/>
              <a:chOff x="6908800" y="650777"/>
              <a:chExt cx="3873945" cy="3687543"/>
            </a:xfrm>
          </p:grpSpPr>
          <p:pic>
            <p:nvPicPr>
              <p:cNvPr id="26" name="Picture 25">
                <a:extLst>
                  <a:ext uri="{FF2B5EF4-FFF2-40B4-BE49-F238E27FC236}">
                    <a16:creationId xmlns:a16="http://schemas.microsoft.com/office/drawing/2014/main" id="{D7E9ADED-5EF3-3359-5B98-C2750E4296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4740" y="650777"/>
                <a:ext cx="3758005" cy="3614884"/>
              </a:xfrm>
              <a:prstGeom prst="rect">
                <a:avLst/>
              </a:prstGeom>
            </p:spPr>
          </p:pic>
          <p:sp>
            <p:nvSpPr>
              <p:cNvPr id="27" name="Rectangle 26">
                <a:extLst>
                  <a:ext uri="{FF2B5EF4-FFF2-40B4-BE49-F238E27FC236}">
                    <a16:creationId xmlns:a16="http://schemas.microsoft.com/office/drawing/2014/main" id="{103A7A66-BA66-75D1-B1AA-0A3E95A917C6}"/>
                  </a:ext>
                </a:extLst>
              </p:cNvPr>
              <p:cNvSpPr/>
              <p:nvPr/>
            </p:nvSpPr>
            <p:spPr>
              <a:xfrm>
                <a:off x="6908800" y="4064000"/>
                <a:ext cx="1066800" cy="274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47500" lnSpcReduction="20000"/>
              </a:bodyPr>
              <a:lstStyle/>
              <a:p>
                <a:pPr algn="ctr"/>
                <a:endParaRPr lang="en-US" sz="2000" dirty="0" err="1"/>
              </a:p>
            </p:txBody>
          </p:sp>
        </p:grpSp>
        <p:sp>
          <p:nvSpPr>
            <p:cNvPr id="30" name="Right Arrow 6">
              <a:extLst>
                <a:ext uri="{FF2B5EF4-FFF2-40B4-BE49-F238E27FC236}">
                  <a16:creationId xmlns:a16="http://schemas.microsoft.com/office/drawing/2014/main" id="{30A1736D-1F85-AB1F-5655-14ACADCD05A0}"/>
                </a:ext>
              </a:extLst>
            </p:cNvPr>
            <p:cNvSpPr/>
            <p:nvPr/>
          </p:nvSpPr>
          <p:spPr>
            <a:xfrm rot="1437751">
              <a:off x="7105443" y="1425989"/>
              <a:ext cx="340788" cy="2189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31" name="TextBox 30">
              <a:extLst>
                <a:ext uri="{FF2B5EF4-FFF2-40B4-BE49-F238E27FC236}">
                  <a16:creationId xmlns:a16="http://schemas.microsoft.com/office/drawing/2014/main" id="{9EE5D98B-6183-90F1-4035-98F7C29E1966}"/>
                </a:ext>
              </a:extLst>
            </p:cNvPr>
            <p:cNvSpPr txBox="1"/>
            <p:nvPr/>
          </p:nvSpPr>
          <p:spPr>
            <a:xfrm>
              <a:off x="6559050" y="1112750"/>
              <a:ext cx="1122293" cy="376718"/>
            </a:xfrm>
            <a:prstGeom prst="rect">
              <a:avLst/>
            </a:prstGeom>
            <a:noFill/>
            <a:ln w="19050">
              <a:noFill/>
            </a:ln>
          </p:spPr>
          <p:txBody>
            <a:bodyPr wrap="none" rtlCol="0">
              <a:spAutoFit/>
            </a:bodyPr>
            <a:lstStyle/>
            <a:p>
              <a:r>
                <a:rPr lang="en-US" sz="1400" b="1" dirty="0">
                  <a:solidFill>
                    <a:schemeClr val="tx2">
                      <a:lumMod val="75000"/>
                    </a:schemeClr>
                  </a:solidFill>
                </a:rPr>
                <a:t>P1, P2, P3</a:t>
              </a:r>
            </a:p>
          </p:txBody>
        </p:sp>
        <p:sp>
          <p:nvSpPr>
            <p:cNvPr id="32" name="TextBox 31">
              <a:extLst>
                <a:ext uri="{FF2B5EF4-FFF2-40B4-BE49-F238E27FC236}">
                  <a16:creationId xmlns:a16="http://schemas.microsoft.com/office/drawing/2014/main" id="{3FD02458-1D68-6215-7F58-CBF7FEAA8483}"/>
                </a:ext>
              </a:extLst>
            </p:cNvPr>
            <p:cNvSpPr txBox="1"/>
            <p:nvPr/>
          </p:nvSpPr>
          <p:spPr>
            <a:xfrm>
              <a:off x="10759439" y="2034989"/>
              <a:ext cx="404278" cy="307777"/>
            </a:xfrm>
            <a:prstGeom prst="rect">
              <a:avLst/>
            </a:prstGeom>
            <a:noFill/>
            <a:ln w="19050">
              <a:noFill/>
            </a:ln>
          </p:spPr>
          <p:txBody>
            <a:bodyPr wrap="none" rtlCol="0">
              <a:spAutoFit/>
            </a:bodyPr>
            <a:lstStyle/>
            <a:p>
              <a:r>
                <a:rPr lang="en-US" sz="1400" b="1" dirty="0">
                  <a:solidFill>
                    <a:schemeClr val="tx2">
                      <a:lumMod val="75000"/>
                    </a:schemeClr>
                  </a:solidFill>
                </a:rPr>
                <a:t>P1</a:t>
              </a:r>
            </a:p>
          </p:txBody>
        </p:sp>
        <p:sp>
          <p:nvSpPr>
            <p:cNvPr id="33" name="Right Arrow 14">
              <a:extLst>
                <a:ext uri="{FF2B5EF4-FFF2-40B4-BE49-F238E27FC236}">
                  <a16:creationId xmlns:a16="http://schemas.microsoft.com/office/drawing/2014/main" id="{6F930F47-BB56-0A98-D03F-64646E0A0E8C}"/>
                </a:ext>
              </a:extLst>
            </p:cNvPr>
            <p:cNvSpPr/>
            <p:nvPr/>
          </p:nvSpPr>
          <p:spPr>
            <a:xfrm rot="10800000">
              <a:off x="10646503" y="2223846"/>
              <a:ext cx="340788" cy="2189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34" name="Right Arrow 15">
              <a:extLst>
                <a:ext uri="{FF2B5EF4-FFF2-40B4-BE49-F238E27FC236}">
                  <a16:creationId xmlns:a16="http://schemas.microsoft.com/office/drawing/2014/main" id="{3EC49230-4E03-6576-E4DE-99BD372B0F33}"/>
                </a:ext>
              </a:extLst>
            </p:cNvPr>
            <p:cNvSpPr/>
            <p:nvPr/>
          </p:nvSpPr>
          <p:spPr>
            <a:xfrm rot="12879250">
              <a:off x="10174641" y="3546365"/>
              <a:ext cx="316406" cy="21222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35" name="TextBox 34">
              <a:extLst>
                <a:ext uri="{FF2B5EF4-FFF2-40B4-BE49-F238E27FC236}">
                  <a16:creationId xmlns:a16="http://schemas.microsoft.com/office/drawing/2014/main" id="{46099CA3-7262-C6D0-E31B-B47CF7968372}"/>
                </a:ext>
              </a:extLst>
            </p:cNvPr>
            <p:cNvSpPr txBox="1"/>
            <p:nvPr/>
          </p:nvSpPr>
          <p:spPr>
            <a:xfrm>
              <a:off x="10427746" y="3446034"/>
              <a:ext cx="404278" cy="307777"/>
            </a:xfrm>
            <a:prstGeom prst="rect">
              <a:avLst/>
            </a:prstGeom>
            <a:noFill/>
            <a:ln w="19050">
              <a:noFill/>
            </a:ln>
          </p:spPr>
          <p:txBody>
            <a:bodyPr wrap="none" rtlCol="0">
              <a:spAutoFit/>
            </a:bodyPr>
            <a:lstStyle/>
            <a:p>
              <a:r>
                <a:rPr lang="en-US" sz="1400" b="1" dirty="0">
                  <a:solidFill>
                    <a:schemeClr val="tx2">
                      <a:lumMod val="75000"/>
                    </a:schemeClr>
                  </a:solidFill>
                </a:rPr>
                <a:t>P1</a:t>
              </a:r>
            </a:p>
          </p:txBody>
        </p:sp>
        <p:sp>
          <p:nvSpPr>
            <p:cNvPr id="36" name="Right Arrow 18">
              <a:extLst>
                <a:ext uri="{FF2B5EF4-FFF2-40B4-BE49-F238E27FC236}">
                  <a16:creationId xmlns:a16="http://schemas.microsoft.com/office/drawing/2014/main" id="{432C6920-0AAC-06A6-637C-F33ED92A1AE8}"/>
                </a:ext>
              </a:extLst>
            </p:cNvPr>
            <p:cNvSpPr/>
            <p:nvPr/>
          </p:nvSpPr>
          <p:spPr>
            <a:xfrm rot="14243012">
              <a:off x="9487944" y="3967706"/>
              <a:ext cx="316406" cy="21222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37" name="TextBox 36">
              <a:extLst>
                <a:ext uri="{FF2B5EF4-FFF2-40B4-BE49-F238E27FC236}">
                  <a16:creationId xmlns:a16="http://schemas.microsoft.com/office/drawing/2014/main" id="{5022C055-3179-D574-BA18-12931D1FA85B}"/>
                </a:ext>
              </a:extLst>
            </p:cNvPr>
            <p:cNvSpPr txBox="1"/>
            <p:nvPr/>
          </p:nvSpPr>
          <p:spPr>
            <a:xfrm>
              <a:off x="9708776" y="3996467"/>
              <a:ext cx="404278" cy="307777"/>
            </a:xfrm>
            <a:prstGeom prst="rect">
              <a:avLst/>
            </a:prstGeom>
            <a:noFill/>
            <a:ln w="19050">
              <a:noFill/>
            </a:ln>
          </p:spPr>
          <p:txBody>
            <a:bodyPr wrap="none" rtlCol="0">
              <a:spAutoFit/>
            </a:bodyPr>
            <a:lstStyle/>
            <a:p>
              <a:r>
                <a:rPr lang="en-US" sz="1400" b="1" dirty="0">
                  <a:solidFill>
                    <a:schemeClr val="tx2">
                      <a:lumMod val="75000"/>
                    </a:schemeClr>
                  </a:solidFill>
                </a:rPr>
                <a:t>P1</a:t>
              </a:r>
            </a:p>
          </p:txBody>
        </p:sp>
        <p:sp>
          <p:nvSpPr>
            <p:cNvPr id="38" name="Right Arrow 21">
              <a:extLst>
                <a:ext uri="{FF2B5EF4-FFF2-40B4-BE49-F238E27FC236}">
                  <a16:creationId xmlns:a16="http://schemas.microsoft.com/office/drawing/2014/main" id="{12BFE175-97BA-CB70-5808-1FC9E9C0050B}"/>
                </a:ext>
              </a:extLst>
            </p:cNvPr>
            <p:cNvSpPr/>
            <p:nvPr/>
          </p:nvSpPr>
          <p:spPr>
            <a:xfrm rot="15999463">
              <a:off x="8812002" y="4120106"/>
              <a:ext cx="316406" cy="21222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39" name="TextBox 38">
              <a:extLst>
                <a:ext uri="{FF2B5EF4-FFF2-40B4-BE49-F238E27FC236}">
                  <a16:creationId xmlns:a16="http://schemas.microsoft.com/office/drawing/2014/main" id="{23327824-1462-23E0-16F7-6BABE343BB02}"/>
                </a:ext>
              </a:extLst>
            </p:cNvPr>
            <p:cNvSpPr txBox="1"/>
            <p:nvPr/>
          </p:nvSpPr>
          <p:spPr>
            <a:xfrm>
              <a:off x="8957529" y="4181141"/>
              <a:ext cx="404278" cy="307777"/>
            </a:xfrm>
            <a:prstGeom prst="rect">
              <a:avLst/>
            </a:prstGeom>
            <a:noFill/>
            <a:ln w="19050">
              <a:noFill/>
            </a:ln>
          </p:spPr>
          <p:txBody>
            <a:bodyPr wrap="none" rtlCol="0">
              <a:spAutoFit/>
            </a:bodyPr>
            <a:lstStyle/>
            <a:p>
              <a:r>
                <a:rPr lang="en-US" sz="1400" b="1" dirty="0">
                  <a:solidFill>
                    <a:schemeClr val="tx2">
                      <a:lumMod val="75000"/>
                    </a:schemeClr>
                  </a:solidFill>
                </a:rPr>
                <a:t>P1</a:t>
              </a:r>
            </a:p>
          </p:txBody>
        </p:sp>
        <p:sp>
          <p:nvSpPr>
            <p:cNvPr id="40" name="Right Arrow 24">
              <a:extLst>
                <a:ext uri="{FF2B5EF4-FFF2-40B4-BE49-F238E27FC236}">
                  <a16:creationId xmlns:a16="http://schemas.microsoft.com/office/drawing/2014/main" id="{40D731ED-B8A6-91C3-88AB-CB47917CC4AA}"/>
                </a:ext>
              </a:extLst>
            </p:cNvPr>
            <p:cNvSpPr/>
            <p:nvPr/>
          </p:nvSpPr>
          <p:spPr>
            <a:xfrm rot="18177495">
              <a:off x="8039244" y="3960535"/>
              <a:ext cx="316406" cy="21222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41" name="TextBox 40">
              <a:extLst>
                <a:ext uri="{FF2B5EF4-FFF2-40B4-BE49-F238E27FC236}">
                  <a16:creationId xmlns:a16="http://schemas.microsoft.com/office/drawing/2014/main" id="{10C07F1D-1877-305C-A458-ED3F7C1AAED6}"/>
                </a:ext>
              </a:extLst>
            </p:cNvPr>
            <p:cNvSpPr txBox="1"/>
            <p:nvPr/>
          </p:nvSpPr>
          <p:spPr>
            <a:xfrm>
              <a:off x="8120225" y="4129146"/>
              <a:ext cx="404278" cy="307777"/>
            </a:xfrm>
            <a:prstGeom prst="rect">
              <a:avLst/>
            </a:prstGeom>
            <a:noFill/>
            <a:ln w="19050">
              <a:noFill/>
            </a:ln>
          </p:spPr>
          <p:txBody>
            <a:bodyPr wrap="none" rtlCol="0">
              <a:spAutoFit/>
            </a:bodyPr>
            <a:lstStyle/>
            <a:p>
              <a:r>
                <a:rPr lang="en-US" sz="1400" b="1" dirty="0">
                  <a:solidFill>
                    <a:schemeClr val="tx2">
                      <a:lumMod val="75000"/>
                    </a:schemeClr>
                  </a:solidFill>
                </a:rPr>
                <a:t>P2</a:t>
              </a:r>
            </a:p>
          </p:txBody>
        </p:sp>
        <p:sp>
          <p:nvSpPr>
            <p:cNvPr id="42" name="Right Arrow 7">
              <a:extLst>
                <a:ext uri="{FF2B5EF4-FFF2-40B4-BE49-F238E27FC236}">
                  <a16:creationId xmlns:a16="http://schemas.microsoft.com/office/drawing/2014/main" id="{5FA38E1F-C6E5-CB05-74D6-5702C54EB0BB}"/>
                </a:ext>
              </a:extLst>
            </p:cNvPr>
            <p:cNvSpPr/>
            <p:nvPr/>
          </p:nvSpPr>
          <p:spPr>
            <a:xfrm rot="2521666">
              <a:off x="7587358" y="952313"/>
              <a:ext cx="340788" cy="2189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43" name="TextBox 42">
              <a:extLst>
                <a:ext uri="{FF2B5EF4-FFF2-40B4-BE49-F238E27FC236}">
                  <a16:creationId xmlns:a16="http://schemas.microsoft.com/office/drawing/2014/main" id="{D98C265A-9F32-2726-E1B8-F3A5034DB6FE}"/>
                </a:ext>
              </a:extLst>
            </p:cNvPr>
            <p:cNvSpPr txBox="1"/>
            <p:nvPr/>
          </p:nvSpPr>
          <p:spPr>
            <a:xfrm>
              <a:off x="7277065" y="683111"/>
              <a:ext cx="404278" cy="307777"/>
            </a:xfrm>
            <a:prstGeom prst="rect">
              <a:avLst/>
            </a:prstGeom>
            <a:noFill/>
            <a:ln w="19050">
              <a:noFill/>
            </a:ln>
          </p:spPr>
          <p:txBody>
            <a:bodyPr wrap="none" rtlCol="0">
              <a:spAutoFit/>
            </a:bodyPr>
            <a:lstStyle/>
            <a:p>
              <a:r>
                <a:rPr lang="en-US" sz="1400" b="1" dirty="0">
                  <a:solidFill>
                    <a:schemeClr val="tx2">
                      <a:lumMod val="75000"/>
                    </a:schemeClr>
                  </a:solidFill>
                </a:rPr>
                <a:t>P2</a:t>
              </a:r>
            </a:p>
          </p:txBody>
        </p:sp>
      </p:grpSp>
      <p:sp>
        <p:nvSpPr>
          <p:cNvPr id="44" name="TextBox 43">
            <a:extLst>
              <a:ext uri="{FF2B5EF4-FFF2-40B4-BE49-F238E27FC236}">
                <a16:creationId xmlns:a16="http://schemas.microsoft.com/office/drawing/2014/main" id="{4881D060-4E2A-E3E6-5ED5-49A93414A6E6}"/>
              </a:ext>
            </a:extLst>
          </p:cNvPr>
          <p:cNvSpPr txBox="1"/>
          <p:nvPr/>
        </p:nvSpPr>
        <p:spPr>
          <a:xfrm>
            <a:off x="851278" y="6310117"/>
            <a:ext cx="7264302" cy="215444"/>
          </a:xfrm>
          <a:prstGeom prst="rect">
            <a:avLst/>
          </a:prstGeom>
          <a:noFill/>
          <a:ln w="19050">
            <a:noFill/>
          </a:ln>
        </p:spPr>
        <p:txBody>
          <a:bodyPr wrap="square" rtlCol="0">
            <a:spAutoFit/>
          </a:bodyPr>
          <a:lstStyle/>
          <a:p>
            <a:r>
              <a:rPr lang="en-US" sz="800" baseline="30000" noProof="0" dirty="0">
                <a:solidFill>
                  <a:schemeClr val="bg2">
                    <a:lumMod val="25000"/>
                  </a:schemeClr>
                </a:solidFill>
              </a:rPr>
              <a:t>1 </a:t>
            </a:r>
            <a:r>
              <a:rPr lang="en-US" sz="800" dirty="0">
                <a:solidFill>
                  <a:schemeClr val="bg2">
                    <a:lumMod val="25000"/>
                  </a:schemeClr>
                </a:solidFill>
              </a:rPr>
              <a:t>Recommendation ITU-R M.2160, "Framework and overall objectives of the future development of IMT for 2030 and beyond." 11/2023</a:t>
            </a:r>
            <a:r>
              <a:rPr lang="en-US" sz="800" dirty="0">
                <a:solidFill>
                  <a:schemeClr val="tx2">
                    <a:lumMod val="75000"/>
                  </a:schemeClr>
                </a:solidFill>
              </a:rPr>
              <a:t>. </a:t>
            </a:r>
            <a:endParaRPr lang="en-US" sz="800" noProof="0" dirty="0">
              <a:solidFill>
                <a:schemeClr val="tx2">
                  <a:lumMod val="75000"/>
                </a:schemeClr>
              </a:solidFill>
            </a:endParaRPr>
          </a:p>
        </p:txBody>
      </p:sp>
      <p:sp>
        <p:nvSpPr>
          <p:cNvPr id="4" name="TextBox 3">
            <a:extLst>
              <a:ext uri="{FF2B5EF4-FFF2-40B4-BE49-F238E27FC236}">
                <a16:creationId xmlns:a16="http://schemas.microsoft.com/office/drawing/2014/main" id="{E1E32AE0-7C8F-BF0C-1A2D-1FE1A36D7C95}"/>
              </a:ext>
            </a:extLst>
          </p:cNvPr>
          <p:cNvSpPr txBox="1"/>
          <p:nvPr/>
        </p:nvSpPr>
        <p:spPr>
          <a:xfrm>
            <a:off x="7301098" y="2335196"/>
            <a:ext cx="372218" cy="307777"/>
          </a:xfrm>
          <a:prstGeom prst="rect">
            <a:avLst/>
          </a:prstGeom>
          <a:noFill/>
          <a:ln w="19050">
            <a:noFill/>
          </a:ln>
        </p:spPr>
        <p:txBody>
          <a:bodyPr wrap="none" rtlCol="0">
            <a:spAutoFit/>
          </a:bodyPr>
          <a:lstStyle/>
          <a:p>
            <a:r>
              <a:rPr lang="en-US" sz="1400" b="1" dirty="0">
                <a:solidFill>
                  <a:schemeClr val="tx2">
                    <a:lumMod val="75000"/>
                  </a:schemeClr>
                </a:solidFill>
              </a:rPr>
              <a:t>P3</a:t>
            </a:r>
          </a:p>
        </p:txBody>
      </p:sp>
      <p:sp>
        <p:nvSpPr>
          <p:cNvPr id="5" name="Right Arrow 6">
            <a:extLst>
              <a:ext uri="{FF2B5EF4-FFF2-40B4-BE49-F238E27FC236}">
                <a16:creationId xmlns:a16="http://schemas.microsoft.com/office/drawing/2014/main" id="{B8F2E9A8-B98E-D8B7-EFF2-E8F5DE21BB73}"/>
              </a:ext>
            </a:extLst>
          </p:cNvPr>
          <p:cNvSpPr/>
          <p:nvPr/>
        </p:nvSpPr>
        <p:spPr>
          <a:xfrm rot="840000">
            <a:off x="7679139" y="2432933"/>
            <a:ext cx="279496" cy="17888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6" name="TextBox 5">
            <a:extLst>
              <a:ext uri="{FF2B5EF4-FFF2-40B4-BE49-F238E27FC236}">
                <a16:creationId xmlns:a16="http://schemas.microsoft.com/office/drawing/2014/main" id="{550F17C7-8403-3DC8-486F-C4C09A9E9E26}"/>
              </a:ext>
            </a:extLst>
          </p:cNvPr>
          <p:cNvSpPr txBox="1"/>
          <p:nvPr/>
        </p:nvSpPr>
        <p:spPr>
          <a:xfrm>
            <a:off x="7365789" y="3061125"/>
            <a:ext cx="372218" cy="307777"/>
          </a:xfrm>
          <a:prstGeom prst="rect">
            <a:avLst/>
          </a:prstGeom>
          <a:noFill/>
          <a:ln w="19050">
            <a:noFill/>
          </a:ln>
        </p:spPr>
        <p:txBody>
          <a:bodyPr wrap="none" rtlCol="0">
            <a:spAutoFit/>
          </a:bodyPr>
          <a:lstStyle/>
          <a:p>
            <a:r>
              <a:rPr lang="en-US" sz="1400" b="1" dirty="0">
                <a:solidFill>
                  <a:schemeClr val="tx2">
                    <a:lumMod val="75000"/>
                  </a:schemeClr>
                </a:solidFill>
              </a:rPr>
              <a:t>P3</a:t>
            </a:r>
          </a:p>
        </p:txBody>
      </p:sp>
      <p:sp>
        <p:nvSpPr>
          <p:cNvPr id="7" name="TextBox 6">
            <a:extLst>
              <a:ext uri="{FF2B5EF4-FFF2-40B4-BE49-F238E27FC236}">
                <a16:creationId xmlns:a16="http://schemas.microsoft.com/office/drawing/2014/main" id="{DE55DE51-C0CC-865C-1ACD-9AE0A60EBB6C}"/>
              </a:ext>
            </a:extLst>
          </p:cNvPr>
          <p:cNvSpPr txBox="1"/>
          <p:nvPr/>
        </p:nvSpPr>
        <p:spPr>
          <a:xfrm>
            <a:off x="10445303" y="1284412"/>
            <a:ext cx="372218" cy="307777"/>
          </a:xfrm>
          <a:prstGeom prst="rect">
            <a:avLst/>
          </a:prstGeom>
          <a:noFill/>
          <a:ln w="19050">
            <a:noFill/>
          </a:ln>
        </p:spPr>
        <p:txBody>
          <a:bodyPr wrap="none" rtlCol="0">
            <a:spAutoFit/>
          </a:bodyPr>
          <a:lstStyle/>
          <a:p>
            <a:r>
              <a:rPr lang="en-US" sz="1400" b="1" dirty="0">
                <a:solidFill>
                  <a:schemeClr val="tx2">
                    <a:lumMod val="75000"/>
                  </a:schemeClr>
                </a:solidFill>
              </a:rPr>
              <a:t>P3</a:t>
            </a:r>
          </a:p>
        </p:txBody>
      </p:sp>
      <p:sp>
        <p:nvSpPr>
          <p:cNvPr id="13" name="Right Arrow 6">
            <a:extLst>
              <a:ext uri="{FF2B5EF4-FFF2-40B4-BE49-F238E27FC236}">
                <a16:creationId xmlns:a16="http://schemas.microsoft.com/office/drawing/2014/main" id="{5B240201-00C9-B078-F7DD-FC4809216EE3}"/>
              </a:ext>
            </a:extLst>
          </p:cNvPr>
          <p:cNvSpPr/>
          <p:nvPr/>
        </p:nvSpPr>
        <p:spPr>
          <a:xfrm rot="-600000">
            <a:off x="7751416" y="3044255"/>
            <a:ext cx="279496" cy="17888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15" name="Right Arrow 6">
            <a:extLst>
              <a:ext uri="{FF2B5EF4-FFF2-40B4-BE49-F238E27FC236}">
                <a16:creationId xmlns:a16="http://schemas.microsoft.com/office/drawing/2014/main" id="{1D271EFF-3BC6-61DC-F4CE-75701185BA1E}"/>
              </a:ext>
            </a:extLst>
          </p:cNvPr>
          <p:cNvSpPr/>
          <p:nvPr/>
        </p:nvSpPr>
        <p:spPr>
          <a:xfrm rot="8460000">
            <a:off x="10191892" y="1472539"/>
            <a:ext cx="279496" cy="17888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Tree>
    <p:extLst>
      <p:ext uri="{BB962C8B-B14F-4D97-AF65-F5344CB8AC3E}">
        <p14:creationId xmlns:p14="http://schemas.microsoft.com/office/powerpoint/2010/main" val="2704669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5E227-7FEC-CAA8-4C1A-CA1A64A548C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D305293-A7F0-F14A-4DC0-1F7923F4752B}"/>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515FFBBF-BAAE-0B2E-0C3E-A3F512401330}"/>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6G Sidelink Enhancements Proposal Overview</a:t>
            </a:r>
            <a:endParaRPr lang="en-US" sz="2000" dirty="0">
              <a:solidFill>
                <a:srgbClr val="06403B"/>
              </a:solidFill>
              <a:latin typeface="Avenir Book" panose="02000503020000020003" pitchFamily="2" charset="0"/>
            </a:endParaRPr>
          </a:p>
        </p:txBody>
      </p:sp>
      <p:sp>
        <p:nvSpPr>
          <p:cNvPr id="9" name="Slide Number Placeholder 7">
            <a:extLst>
              <a:ext uri="{FF2B5EF4-FFF2-40B4-BE49-F238E27FC236}">
                <a16:creationId xmlns:a16="http://schemas.microsoft.com/office/drawing/2014/main" id="{EB217BB4-C8FB-6674-4693-CE97A39BA598}"/>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005C094-E8C6-CF39-9AEB-8B814D574F28}"/>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0CD5EC0D-AD64-A0F0-9202-D98D5F06CD2C}"/>
              </a:ext>
            </a:extLst>
          </p:cNvPr>
          <p:cNvSpPr>
            <a:spLocks noGrp="1"/>
          </p:cNvSpPr>
          <p:nvPr>
            <p:ph type="ftr" sz="quarter" idx="11"/>
          </p:nvPr>
        </p:nvSpPr>
        <p:spPr/>
        <p:txBody>
          <a:bodyPr/>
          <a:lstStyle/>
          <a:p>
            <a:endParaRPr lang="en-US"/>
          </a:p>
          <a:p>
            <a:endParaRPr lang="en-US"/>
          </a:p>
        </p:txBody>
      </p:sp>
      <p:sp>
        <p:nvSpPr>
          <p:cNvPr id="5" name="Title 1">
            <a:extLst>
              <a:ext uri="{FF2B5EF4-FFF2-40B4-BE49-F238E27FC236}">
                <a16:creationId xmlns:a16="http://schemas.microsoft.com/office/drawing/2014/main" id="{23AFE2A8-607F-6DB5-3158-4581A49C3A99}"/>
              </a:ext>
            </a:extLst>
          </p:cNvPr>
          <p:cNvSpPr txBox="1">
            <a:spLocks/>
          </p:cNvSpPr>
          <p:nvPr/>
        </p:nvSpPr>
        <p:spPr>
          <a:xfrm>
            <a:off x="152399" y="1264513"/>
            <a:ext cx="3581399" cy="28797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80000"/>
              </a:lnSpc>
            </a:pPr>
            <a:r>
              <a:rPr lang="en-US" sz="1800" dirty="0"/>
              <a:t>P1: Support for Directional Networks   </a:t>
            </a:r>
          </a:p>
        </p:txBody>
      </p:sp>
      <p:sp>
        <p:nvSpPr>
          <p:cNvPr id="6" name="Content Placeholder 2">
            <a:extLst>
              <a:ext uri="{FF2B5EF4-FFF2-40B4-BE49-F238E27FC236}">
                <a16:creationId xmlns:a16="http://schemas.microsoft.com/office/drawing/2014/main" id="{B4999016-AFFB-18F2-3D73-E4340C5900B4}"/>
              </a:ext>
            </a:extLst>
          </p:cNvPr>
          <p:cNvSpPr txBox="1">
            <a:spLocks/>
          </p:cNvSpPr>
          <p:nvPr/>
        </p:nvSpPr>
        <p:spPr>
          <a:xfrm>
            <a:off x="273549" y="1811381"/>
            <a:ext cx="3464872" cy="4164822"/>
          </a:xfrm>
          <a:prstGeom prst="rect">
            <a:avLst/>
          </a:prstGeom>
        </p:spPr>
        <p:txBody>
          <a:bodyPr vert="horz" lIns="0" tIns="0" rIns="0" bIns="0" rtlCol="0">
            <a:normAutofit fontScale="85000" lnSpcReduction="20000"/>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700" b="1" noProof="0" dirty="0"/>
              <a:t>Application scenario and background </a:t>
            </a:r>
          </a:p>
          <a:p>
            <a:pPr lvl="1"/>
            <a:r>
              <a:rPr lang="en-US" sz="1400" noProof="0" dirty="0"/>
              <a:t>Commercial uses of Aerial-to-Everything (A2X) applications have increased significantly in the past few years</a:t>
            </a:r>
          </a:p>
          <a:p>
            <a:pPr lvl="1"/>
            <a:r>
              <a:rPr lang="en-US" sz="1400" noProof="0" dirty="0"/>
              <a:t>To support such uses, the FCC</a:t>
            </a:r>
            <a:r>
              <a:rPr lang="en-US" sz="1400" baseline="30000" noProof="0" dirty="0"/>
              <a:t>1</a:t>
            </a:r>
            <a:r>
              <a:rPr lang="en-US" sz="1400" noProof="0" dirty="0"/>
              <a:t> recently dedicated the 5030 – 5091 MHz band for control-related  communications of Unmanned Aircraft Systems (UAS) </a:t>
            </a:r>
          </a:p>
          <a:p>
            <a:pPr lvl="1"/>
            <a:r>
              <a:rPr lang="en-US" sz="1400" noProof="0" dirty="0"/>
              <a:t>Release 18 Study Item considered enhancing sidelink to support operations in the FR2 frequency range</a:t>
            </a:r>
          </a:p>
          <a:p>
            <a:pPr lvl="2"/>
            <a:r>
              <a:rPr lang="en-US" sz="1400" noProof="0" dirty="0"/>
              <a:t>Beam management was the focus of this Study Item</a:t>
            </a:r>
          </a:p>
          <a:p>
            <a:pPr lvl="1"/>
            <a:r>
              <a:rPr lang="en-US" sz="1400" dirty="0"/>
              <a:t>Specification work is necessary to support these directional networks</a:t>
            </a:r>
            <a:endParaRPr lang="en-US" sz="1400" noProof="0" dirty="0"/>
          </a:p>
          <a:p>
            <a:r>
              <a:rPr lang="en-US" sz="1600" b="1" noProof="0" dirty="0"/>
              <a:t>Proposed enhancement</a:t>
            </a:r>
          </a:p>
          <a:p>
            <a:pPr lvl="1"/>
            <a:r>
              <a:rPr lang="en-US" sz="1400" noProof="0" dirty="0"/>
              <a:t>Enhance sidelink to support directional networks</a:t>
            </a:r>
          </a:p>
          <a:p>
            <a:r>
              <a:rPr lang="en-US" sz="1600" b="1" noProof="0" dirty="0"/>
              <a:t>Benefits</a:t>
            </a:r>
          </a:p>
          <a:p>
            <a:pPr lvl="1"/>
            <a:r>
              <a:rPr lang="en-US" sz="1400" noProof="0" dirty="0"/>
              <a:t>Longer coverage distances, increased data rates, and superior spectral usage in applications such as A2X, V2X and XR</a:t>
            </a:r>
          </a:p>
          <a:p>
            <a:pPr lvl="1"/>
            <a:endParaRPr lang="en-US" sz="1800" noProof="0" dirty="0"/>
          </a:p>
          <a:p>
            <a:pPr lvl="1"/>
            <a:endParaRPr lang="en-US" sz="1800" noProof="0" dirty="0"/>
          </a:p>
          <a:p>
            <a:pPr lvl="1"/>
            <a:endParaRPr lang="en-US" sz="1800" noProof="0" dirty="0"/>
          </a:p>
          <a:p>
            <a:pPr marL="447675" lvl="1" indent="0">
              <a:buNone/>
            </a:pPr>
            <a:endParaRPr lang="en-US" sz="1800" noProof="0" dirty="0"/>
          </a:p>
        </p:txBody>
      </p:sp>
      <p:sp>
        <p:nvSpPr>
          <p:cNvPr id="7" name="TextBox 6">
            <a:extLst>
              <a:ext uri="{FF2B5EF4-FFF2-40B4-BE49-F238E27FC236}">
                <a16:creationId xmlns:a16="http://schemas.microsoft.com/office/drawing/2014/main" id="{49DDCEFF-062F-ADAE-84C9-3800651285B0}"/>
              </a:ext>
            </a:extLst>
          </p:cNvPr>
          <p:cNvSpPr txBox="1"/>
          <p:nvPr/>
        </p:nvSpPr>
        <p:spPr>
          <a:xfrm>
            <a:off x="144529" y="6102592"/>
            <a:ext cx="3566916" cy="338554"/>
          </a:xfrm>
          <a:prstGeom prst="rect">
            <a:avLst/>
          </a:prstGeom>
          <a:noFill/>
          <a:ln w="19050">
            <a:noFill/>
          </a:ln>
        </p:spPr>
        <p:txBody>
          <a:bodyPr wrap="square" rtlCol="0">
            <a:spAutoFit/>
          </a:bodyPr>
          <a:lstStyle/>
          <a:p>
            <a:r>
              <a:rPr lang="en-US" sz="800" baseline="30000" noProof="0" dirty="0">
                <a:solidFill>
                  <a:schemeClr val="bg2">
                    <a:lumMod val="25000"/>
                  </a:schemeClr>
                </a:solidFill>
              </a:rPr>
              <a:t>1 </a:t>
            </a:r>
            <a:r>
              <a:rPr lang="en-US" sz="800" noProof="0" dirty="0">
                <a:solidFill>
                  <a:schemeClr val="bg2">
                    <a:lumMod val="25000"/>
                  </a:schemeClr>
                </a:solidFill>
              </a:rPr>
              <a:t>FCC, Report and Order. Spectrum Rules and Policies for the Operation of Unmanned Aircraft Systems." WT Docket No. 22-323, August 29, 2024. </a:t>
            </a:r>
          </a:p>
        </p:txBody>
      </p:sp>
      <p:sp>
        <p:nvSpPr>
          <p:cNvPr id="13" name="Title 1">
            <a:extLst>
              <a:ext uri="{FF2B5EF4-FFF2-40B4-BE49-F238E27FC236}">
                <a16:creationId xmlns:a16="http://schemas.microsoft.com/office/drawing/2014/main" id="{C31AF6AD-EA8F-F3D6-6517-9D8343924383}"/>
              </a:ext>
            </a:extLst>
          </p:cNvPr>
          <p:cNvSpPr txBox="1">
            <a:spLocks/>
          </p:cNvSpPr>
          <p:nvPr/>
        </p:nvSpPr>
        <p:spPr>
          <a:xfrm>
            <a:off x="3896276" y="1225132"/>
            <a:ext cx="3389007" cy="549427"/>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b="1" kern="1200" baseline="0">
                <a:solidFill>
                  <a:schemeClr val="accent1"/>
                </a:solidFill>
                <a:latin typeface="+mj-lt"/>
                <a:ea typeface="+mj-ea"/>
                <a:cs typeface="+mj-cs"/>
              </a:defRPr>
            </a:lvl1pPr>
          </a:lstStyle>
          <a:p>
            <a:pPr algn="ctr"/>
            <a:r>
              <a:rPr lang="en-US" sz="1800" dirty="0"/>
              <a:t>P2: Support for Device-to-Device Dynamic Mesh Networks   </a:t>
            </a:r>
          </a:p>
        </p:txBody>
      </p:sp>
      <p:sp>
        <p:nvSpPr>
          <p:cNvPr id="15" name="Content Placeholder 2">
            <a:extLst>
              <a:ext uri="{FF2B5EF4-FFF2-40B4-BE49-F238E27FC236}">
                <a16:creationId xmlns:a16="http://schemas.microsoft.com/office/drawing/2014/main" id="{50A9883D-5A3F-785B-0286-0A3AAA9C0BF4}"/>
              </a:ext>
            </a:extLst>
          </p:cNvPr>
          <p:cNvSpPr txBox="1">
            <a:spLocks/>
          </p:cNvSpPr>
          <p:nvPr/>
        </p:nvSpPr>
        <p:spPr>
          <a:xfrm>
            <a:off x="4107669" y="1805847"/>
            <a:ext cx="3597772" cy="4176849"/>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700" b="1" noProof="0" dirty="0"/>
              <a:t>Application scenario and background </a:t>
            </a:r>
          </a:p>
          <a:p>
            <a:pPr lvl="1"/>
            <a:r>
              <a:rPr lang="en-US" sz="1500" noProof="0" dirty="0"/>
              <a:t>Mesh </a:t>
            </a:r>
            <a:r>
              <a:rPr lang="en-US" sz="1500" dirty="0"/>
              <a:t>connectivity is essential to support usage trends identified in IMT-2030, including A2X, V2X, and IoT networks</a:t>
            </a:r>
            <a:endParaRPr lang="en-US" sz="1500" noProof="0" dirty="0"/>
          </a:p>
          <a:p>
            <a:pPr lvl="1"/>
            <a:r>
              <a:rPr lang="en-US" sz="1500" noProof="0" dirty="0"/>
              <a:t>Release 19 RAN Work Item supports multi-hop relaying but not does not support a </a:t>
            </a:r>
            <a:r>
              <a:rPr lang="en-US" sz="1500" dirty="0"/>
              <a:t>UE-based mesh </a:t>
            </a:r>
            <a:r>
              <a:rPr lang="en-US" sz="1500" noProof="0" dirty="0"/>
              <a:t>network</a:t>
            </a:r>
          </a:p>
          <a:p>
            <a:pPr lvl="2"/>
            <a:r>
              <a:rPr lang="en-US" sz="1300" dirty="0"/>
              <a:t>Dynamic mesh networks are necessary for high-mobility UE networks, e.g., air-to-air networks</a:t>
            </a:r>
            <a:endParaRPr lang="en-US" sz="1300" noProof="0" dirty="0"/>
          </a:p>
          <a:p>
            <a:r>
              <a:rPr lang="en-US" sz="1700" b="1" noProof="0" dirty="0"/>
              <a:t>Proposed enhancement</a:t>
            </a:r>
          </a:p>
          <a:p>
            <a:pPr lvl="1"/>
            <a:r>
              <a:rPr lang="en-US" sz="1500" dirty="0"/>
              <a:t>Support for device-to-device dynamic mesh networks</a:t>
            </a:r>
            <a:endParaRPr lang="en-US" sz="1500" noProof="0" dirty="0"/>
          </a:p>
          <a:p>
            <a:r>
              <a:rPr lang="en-US" sz="1700" b="1" noProof="0" dirty="0"/>
              <a:t>Benefits</a:t>
            </a:r>
          </a:p>
          <a:p>
            <a:pPr lvl="1"/>
            <a:r>
              <a:rPr lang="en-US" sz="1500" dirty="0"/>
              <a:t>Essential for </a:t>
            </a:r>
            <a:r>
              <a:rPr lang="en-US" sz="1500" noProof="0" dirty="0"/>
              <a:t>coverage enhancements</a:t>
            </a:r>
            <a:r>
              <a:rPr lang="en-US" sz="1500" dirty="0"/>
              <a:t> of</a:t>
            </a:r>
            <a:r>
              <a:rPr lang="en-US" sz="1500" noProof="0" dirty="0"/>
              <a:t> A2X</a:t>
            </a:r>
            <a:r>
              <a:rPr lang="en-US" sz="1500" dirty="0"/>
              <a:t>, V2X, first-responder, and IoT networks</a:t>
            </a:r>
            <a:endParaRPr lang="en-US" sz="1500" noProof="0" dirty="0"/>
          </a:p>
          <a:p>
            <a:pPr lvl="1"/>
            <a:endParaRPr lang="en-US" sz="1800" noProof="0" dirty="0"/>
          </a:p>
          <a:p>
            <a:pPr lvl="1"/>
            <a:endParaRPr lang="en-US" sz="1800" noProof="0" dirty="0"/>
          </a:p>
          <a:p>
            <a:pPr lvl="1"/>
            <a:endParaRPr lang="en-US" sz="1800" noProof="0" dirty="0"/>
          </a:p>
          <a:p>
            <a:pPr marL="447675" lvl="1" indent="0">
              <a:buNone/>
            </a:pPr>
            <a:endParaRPr lang="en-US" sz="1800" noProof="0" dirty="0"/>
          </a:p>
        </p:txBody>
      </p:sp>
      <p:cxnSp>
        <p:nvCxnSpPr>
          <p:cNvPr id="16" name="Straight Connector 15">
            <a:extLst>
              <a:ext uri="{FF2B5EF4-FFF2-40B4-BE49-F238E27FC236}">
                <a16:creationId xmlns:a16="http://schemas.microsoft.com/office/drawing/2014/main" id="{2DC80A23-7893-9FDF-098A-8DF7E6188FA3}"/>
              </a:ext>
            </a:extLst>
          </p:cNvPr>
          <p:cNvCxnSpPr>
            <a:cxnSpLocks/>
          </p:cNvCxnSpPr>
          <p:nvPr/>
        </p:nvCxnSpPr>
        <p:spPr>
          <a:xfrm>
            <a:off x="3810000" y="1242732"/>
            <a:ext cx="0" cy="5228216"/>
          </a:xfrm>
          <a:prstGeom prst="line">
            <a:avLst/>
          </a:prstGeom>
          <a:ln/>
        </p:spPr>
        <p:style>
          <a:lnRef idx="1">
            <a:schemeClr val="dk1"/>
          </a:lnRef>
          <a:fillRef idx="0">
            <a:schemeClr val="dk1"/>
          </a:fillRef>
          <a:effectRef idx="0">
            <a:schemeClr val="dk1"/>
          </a:effectRef>
          <a:fontRef idx="minor">
            <a:schemeClr val="tx1"/>
          </a:fontRef>
        </p:style>
      </p:cxnSp>
      <p:cxnSp>
        <p:nvCxnSpPr>
          <p:cNvPr id="3" name="Straight Connector 2">
            <a:extLst>
              <a:ext uri="{FF2B5EF4-FFF2-40B4-BE49-F238E27FC236}">
                <a16:creationId xmlns:a16="http://schemas.microsoft.com/office/drawing/2014/main" id="{FE26E27C-0F8A-715F-3FB3-613DEF87FE30}"/>
              </a:ext>
            </a:extLst>
          </p:cNvPr>
          <p:cNvCxnSpPr>
            <a:cxnSpLocks/>
          </p:cNvCxnSpPr>
          <p:nvPr/>
        </p:nvCxnSpPr>
        <p:spPr>
          <a:xfrm>
            <a:off x="7848600" y="1225132"/>
            <a:ext cx="0" cy="5228216"/>
          </a:xfrm>
          <a:prstGeom prst="line">
            <a:avLst/>
          </a:prstGeom>
          <a:ln/>
        </p:spPr>
        <p:style>
          <a:lnRef idx="1">
            <a:schemeClr val="dk1"/>
          </a:lnRef>
          <a:fillRef idx="0">
            <a:schemeClr val="dk1"/>
          </a:fillRef>
          <a:effectRef idx="0">
            <a:schemeClr val="dk1"/>
          </a:effectRef>
          <a:fontRef idx="minor">
            <a:schemeClr val="tx1"/>
          </a:fontRef>
        </p:style>
      </p:cxnSp>
      <p:sp>
        <p:nvSpPr>
          <p:cNvPr id="4" name="Title 1">
            <a:extLst>
              <a:ext uri="{FF2B5EF4-FFF2-40B4-BE49-F238E27FC236}">
                <a16:creationId xmlns:a16="http://schemas.microsoft.com/office/drawing/2014/main" id="{71BD2845-3324-2064-1857-073ED6469EA9}"/>
              </a:ext>
            </a:extLst>
          </p:cNvPr>
          <p:cNvSpPr txBox="1">
            <a:spLocks/>
          </p:cNvSpPr>
          <p:nvPr/>
        </p:nvSpPr>
        <p:spPr>
          <a:xfrm>
            <a:off x="8037732" y="1275228"/>
            <a:ext cx="3352800" cy="28797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80000"/>
              </a:lnSpc>
            </a:pPr>
            <a:r>
              <a:rPr lang="en-US" sz="1800" dirty="0"/>
              <a:t>P3: Self-Secure MANET</a:t>
            </a:r>
          </a:p>
        </p:txBody>
      </p:sp>
      <p:sp>
        <p:nvSpPr>
          <p:cNvPr id="8" name="Content Placeholder 2">
            <a:extLst>
              <a:ext uri="{FF2B5EF4-FFF2-40B4-BE49-F238E27FC236}">
                <a16:creationId xmlns:a16="http://schemas.microsoft.com/office/drawing/2014/main" id="{83AAE01C-437E-7FE0-B55F-A351675C6383}"/>
              </a:ext>
            </a:extLst>
          </p:cNvPr>
          <p:cNvSpPr txBox="1">
            <a:spLocks/>
          </p:cNvSpPr>
          <p:nvPr/>
        </p:nvSpPr>
        <p:spPr>
          <a:xfrm>
            <a:off x="8133043" y="1810093"/>
            <a:ext cx="3597772" cy="4176849"/>
          </a:xfrm>
          <a:prstGeom prst="rect">
            <a:avLst/>
          </a:prstGeom>
        </p:spPr>
        <p:txBody>
          <a:bodyPr vert="horz" lIns="0" tIns="0" rIns="0" bIns="0" rtlCol="0">
            <a:normAutofit lnSpcReduction="10000"/>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600" b="1" noProof="0" dirty="0"/>
              <a:t>Application scenario and background </a:t>
            </a:r>
          </a:p>
          <a:p>
            <a:pPr lvl="1"/>
            <a:r>
              <a:rPr lang="en-US" sz="1400" noProof="0" dirty="0"/>
              <a:t>A system supports instant direct device connection with </a:t>
            </a:r>
            <a:r>
              <a:rPr lang="en-US" sz="1400" noProof="0" dirty="0" err="1"/>
              <a:t>sidelink</a:t>
            </a:r>
            <a:r>
              <a:rPr lang="en-US" sz="1400" noProof="0" dirty="0"/>
              <a:t> relays where a core could not be accessed to support the UEs authentication in disaster response scenarios.</a:t>
            </a:r>
          </a:p>
          <a:p>
            <a:pPr lvl="1"/>
            <a:r>
              <a:rPr lang="en-US" sz="1400" noProof="0" dirty="0"/>
              <a:t>There are use cases in disaster conditions where UE is not able to get access to a centralized core due to a) </a:t>
            </a:r>
            <a:r>
              <a:rPr lang="en-US" sz="1400" noProof="0" dirty="0" err="1"/>
              <a:t>gNBs</a:t>
            </a:r>
            <a:r>
              <a:rPr lang="en-US" sz="1400" noProof="0" dirty="0"/>
              <a:t> are not available, b) a  core is not available, or c) both </a:t>
            </a:r>
            <a:r>
              <a:rPr lang="en-US" sz="1400" noProof="0" dirty="0" err="1"/>
              <a:t>gNB</a:t>
            </a:r>
            <a:r>
              <a:rPr lang="en-US" sz="1400" noProof="0" dirty="0"/>
              <a:t> and a core are not available</a:t>
            </a:r>
          </a:p>
          <a:p>
            <a:r>
              <a:rPr lang="en-US" sz="1600" b="1" noProof="0" dirty="0"/>
              <a:t>Proposed enhancement</a:t>
            </a:r>
          </a:p>
          <a:p>
            <a:pPr lvl="1"/>
            <a:r>
              <a:rPr lang="en-US" sz="1400" dirty="0"/>
              <a:t>Support for self-secure MANET</a:t>
            </a:r>
            <a:endParaRPr lang="en-US" sz="1400" noProof="0" dirty="0"/>
          </a:p>
          <a:p>
            <a:r>
              <a:rPr lang="en-US" sz="1600" b="1" noProof="0" dirty="0"/>
              <a:t>Benefits</a:t>
            </a:r>
          </a:p>
          <a:p>
            <a:pPr lvl="1"/>
            <a:r>
              <a:rPr lang="en-US" sz="1400" dirty="0"/>
              <a:t>Essential for </a:t>
            </a:r>
            <a:r>
              <a:rPr lang="en-US" sz="1400" noProof="0" dirty="0"/>
              <a:t>first responders, </a:t>
            </a:r>
            <a:r>
              <a:rPr lang="en-US" sz="1400" b="0" noProof="0" dirty="0"/>
              <a:t>affected citizens, and</a:t>
            </a:r>
            <a:r>
              <a:rPr lang="en-US" sz="1400" noProof="0" dirty="0"/>
              <a:t> search and rescue teams to conduct disaster relief operation.</a:t>
            </a:r>
          </a:p>
          <a:p>
            <a:pPr lvl="1"/>
            <a:endParaRPr lang="en-US" sz="1800" noProof="0" dirty="0"/>
          </a:p>
          <a:p>
            <a:pPr lvl="1"/>
            <a:endParaRPr lang="en-US" sz="1800" noProof="0" dirty="0"/>
          </a:p>
          <a:p>
            <a:pPr lvl="1"/>
            <a:endParaRPr lang="en-US" sz="1800" noProof="0" dirty="0"/>
          </a:p>
          <a:p>
            <a:pPr marL="447675" lvl="1" indent="0">
              <a:buNone/>
            </a:pPr>
            <a:endParaRPr lang="en-US" sz="1800" noProof="0" dirty="0"/>
          </a:p>
        </p:txBody>
      </p:sp>
    </p:spTree>
    <p:extLst>
      <p:ext uri="{BB962C8B-B14F-4D97-AF65-F5344CB8AC3E}">
        <p14:creationId xmlns:p14="http://schemas.microsoft.com/office/powerpoint/2010/main" val="962066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D9E65-518D-D77D-E548-37F27EE00CB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F5F984E-C70D-1842-70E2-1491763273BB}"/>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4BF8EBD-E0DF-D54B-772B-4E15906A2818}"/>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6G NTN Enhancements Proposal Overview</a:t>
            </a:r>
            <a:endParaRPr lang="en-US" sz="2000" dirty="0">
              <a:solidFill>
                <a:srgbClr val="06403B"/>
              </a:solidFill>
              <a:latin typeface="Avenir Book" panose="02000503020000020003" pitchFamily="2" charset="0"/>
            </a:endParaRPr>
          </a:p>
        </p:txBody>
      </p:sp>
      <p:sp>
        <p:nvSpPr>
          <p:cNvPr id="9" name="Slide Number Placeholder 7">
            <a:extLst>
              <a:ext uri="{FF2B5EF4-FFF2-40B4-BE49-F238E27FC236}">
                <a16:creationId xmlns:a16="http://schemas.microsoft.com/office/drawing/2014/main" id="{64124750-788E-FE2D-6492-20B774107BCB}"/>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B83DC4FD-7713-434A-8B14-21673F7E41BE}"/>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5DEA69A9-E324-323C-25AA-F03104AD1885}"/>
              </a:ext>
            </a:extLst>
          </p:cNvPr>
          <p:cNvSpPr>
            <a:spLocks noGrp="1"/>
          </p:cNvSpPr>
          <p:nvPr>
            <p:ph type="ftr" sz="quarter" idx="11"/>
          </p:nvPr>
        </p:nvSpPr>
        <p:spPr/>
        <p:txBody>
          <a:bodyPr/>
          <a:lstStyle/>
          <a:p>
            <a:endParaRPr lang="en-US"/>
          </a:p>
          <a:p>
            <a:endParaRPr lang="en-US"/>
          </a:p>
        </p:txBody>
      </p:sp>
      <p:grpSp>
        <p:nvGrpSpPr>
          <p:cNvPr id="3" name="Group 2">
            <a:extLst>
              <a:ext uri="{FF2B5EF4-FFF2-40B4-BE49-F238E27FC236}">
                <a16:creationId xmlns:a16="http://schemas.microsoft.com/office/drawing/2014/main" id="{EF78FA2E-B6FA-B472-4775-7B5170034E65}"/>
              </a:ext>
            </a:extLst>
          </p:cNvPr>
          <p:cNvGrpSpPr/>
          <p:nvPr/>
        </p:nvGrpSpPr>
        <p:grpSpPr>
          <a:xfrm>
            <a:off x="8301115" y="1034796"/>
            <a:ext cx="3706153" cy="3108122"/>
            <a:chOff x="8261764" y="502662"/>
            <a:chExt cx="3706153" cy="3108122"/>
          </a:xfrm>
        </p:grpSpPr>
        <p:grpSp>
          <p:nvGrpSpPr>
            <p:cNvPr id="4" name="Group 3">
              <a:extLst>
                <a:ext uri="{FF2B5EF4-FFF2-40B4-BE49-F238E27FC236}">
                  <a16:creationId xmlns:a16="http://schemas.microsoft.com/office/drawing/2014/main" id="{24BB2563-E20B-500F-4A53-DF1F83DF8649}"/>
                </a:ext>
              </a:extLst>
            </p:cNvPr>
            <p:cNvGrpSpPr/>
            <p:nvPr/>
          </p:nvGrpSpPr>
          <p:grpSpPr>
            <a:xfrm>
              <a:off x="8814222" y="637191"/>
              <a:ext cx="3048840" cy="2973593"/>
              <a:chOff x="7676535" y="573394"/>
              <a:chExt cx="3048840" cy="2973593"/>
            </a:xfrm>
          </p:grpSpPr>
          <p:pic>
            <p:nvPicPr>
              <p:cNvPr id="20" name="Picture 19">
                <a:extLst>
                  <a:ext uri="{FF2B5EF4-FFF2-40B4-BE49-F238E27FC236}">
                    <a16:creationId xmlns:a16="http://schemas.microsoft.com/office/drawing/2014/main" id="{BE7DD3AD-F443-5E53-8EB8-A61D76BC63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0957" y="573394"/>
                <a:ext cx="3044418" cy="2928473"/>
              </a:xfrm>
              <a:prstGeom prst="rect">
                <a:avLst/>
              </a:prstGeom>
            </p:spPr>
          </p:pic>
          <p:sp>
            <p:nvSpPr>
              <p:cNvPr id="21" name="Rectangle 20">
                <a:extLst>
                  <a:ext uri="{FF2B5EF4-FFF2-40B4-BE49-F238E27FC236}">
                    <a16:creationId xmlns:a16="http://schemas.microsoft.com/office/drawing/2014/main" id="{477C0586-8C6B-53CB-C786-9FAF3A6A0239}"/>
                  </a:ext>
                </a:extLst>
              </p:cNvPr>
              <p:cNvSpPr/>
              <p:nvPr/>
            </p:nvSpPr>
            <p:spPr>
              <a:xfrm>
                <a:off x="7676535" y="3340510"/>
                <a:ext cx="744794" cy="2064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40000" lnSpcReduction="20000"/>
              </a:bodyPr>
              <a:lstStyle/>
              <a:p>
                <a:pPr algn="ctr"/>
                <a:endParaRPr lang="en-US" sz="2000" dirty="0" err="1"/>
              </a:p>
            </p:txBody>
          </p:sp>
        </p:grpSp>
        <p:sp>
          <p:nvSpPr>
            <p:cNvPr id="5" name="Right Arrow 6">
              <a:extLst>
                <a:ext uri="{FF2B5EF4-FFF2-40B4-BE49-F238E27FC236}">
                  <a16:creationId xmlns:a16="http://schemas.microsoft.com/office/drawing/2014/main" id="{503EDDB2-87DE-FE1F-A109-FF7FFA2FC865}"/>
                </a:ext>
              </a:extLst>
            </p:cNvPr>
            <p:cNvSpPr/>
            <p:nvPr/>
          </p:nvSpPr>
          <p:spPr>
            <a:xfrm rot="500538">
              <a:off x="8673435" y="1876547"/>
              <a:ext cx="340788" cy="2189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6" name="TextBox 5">
              <a:extLst>
                <a:ext uri="{FF2B5EF4-FFF2-40B4-BE49-F238E27FC236}">
                  <a16:creationId xmlns:a16="http://schemas.microsoft.com/office/drawing/2014/main" id="{24DA3CBB-0B3F-1E0A-9211-EEAD2E0D381E}"/>
                </a:ext>
              </a:extLst>
            </p:cNvPr>
            <p:cNvSpPr txBox="1"/>
            <p:nvPr/>
          </p:nvSpPr>
          <p:spPr>
            <a:xfrm>
              <a:off x="8302281" y="1634415"/>
              <a:ext cx="673582" cy="307777"/>
            </a:xfrm>
            <a:prstGeom prst="rect">
              <a:avLst/>
            </a:prstGeom>
            <a:noFill/>
            <a:ln w="19050">
              <a:noFill/>
            </a:ln>
          </p:spPr>
          <p:txBody>
            <a:bodyPr wrap="none" rtlCol="0">
              <a:spAutoFit/>
            </a:bodyPr>
            <a:lstStyle/>
            <a:p>
              <a:r>
                <a:rPr lang="en-US" sz="1400" b="1" dirty="0">
                  <a:solidFill>
                    <a:schemeClr val="tx2">
                      <a:lumMod val="75000"/>
                    </a:schemeClr>
                  </a:solidFill>
                </a:rPr>
                <a:t>P1,P2</a:t>
              </a:r>
            </a:p>
          </p:txBody>
        </p:sp>
        <p:sp>
          <p:nvSpPr>
            <p:cNvPr id="7" name="TextBox 6">
              <a:extLst>
                <a:ext uri="{FF2B5EF4-FFF2-40B4-BE49-F238E27FC236}">
                  <a16:creationId xmlns:a16="http://schemas.microsoft.com/office/drawing/2014/main" id="{5C5D20C6-9606-245F-B8A1-3CA0B82B35FA}"/>
                </a:ext>
              </a:extLst>
            </p:cNvPr>
            <p:cNvSpPr txBox="1"/>
            <p:nvPr/>
          </p:nvSpPr>
          <p:spPr>
            <a:xfrm>
              <a:off x="11563639" y="979991"/>
              <a:ext cx="404278" cy="307777"/>
            </a:xfrm>
            <a:prstGeom prst="rect">
              <a:avLst/>
            </a:prstGeom>
            <a:noFill/>
            <a:ln w="19050">
              <a:noFill/>
            </a:ln>
          </p:spPr>
          <p:txBody>
            <a:bodyPr wrap="none" rtlCol="0">
              <a:spAutoFit/>
            </a:bodyPr>
            <a:lstStyle/>
            <a:p>
              <a:r>
                <a:rPr lang="en-US" sz="1400" b="1" dirty="0">
                  <a:solidFill>
                    <a:schemeClr val="tx2">
                      <a:lumMod val="75000"/>
                    </a:schemeClr>
                  </a:solidFill>
                </a:rPr>
                <a:t>P3</a:t>
              </a:r>
            </a:p>
          </p:txBody>
        </p:sp>
        <p:sp>
          <p:nvSpPr>
            <p:cNvPr id="8" name="Right Arrow 14">
              <a:extLst>
                <a:ext uri="{FF2B5EF4-FFF2-40B4-BE49-F238E27FC236}">
                  <a16:creationId xmlns:a16="http://schemas.microsoft.com/office/drawing/2014/main" id="{631B8611-7D34-7CE4-0725-4C6DF9394B83}"/>
                </a:ext>
              </a:extLst>
            </p:cNvPr>
            <p:cNvSpPr/>
            <p:nvPr/>
          </p:nvSpPr>
          <p:spPr>
            <a:xfrm rot="9227914">
              <a:off x="11536764" y="1254906"/>
              <a:ext cx="340788" cy="2189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13" name="Right Arrow 24">
              <a:extLst>
                <a:ext uri="{FF2B5EF4-FFF2-40B4-BE49-F238E27FC236}">
                  <a16:creationId xmlns:a16="http://schemas.microsoft.com/office/drawing/2014/main" id="{4A613D4D-C5D7-EF8A-A06C-CF9071B627F0}"/>
                </a:ext>
              </a:extLst>
            </p:cNvPr>
            <p:cNvSpPr/>
            <p:nvPr/>
          </p:nvSpPr>
          <p:spPr>
            <a:xfrm rot="1226865">
              <a:off x="8886473" y="1238101"/>
              <a:ext cx="316406" cy="21222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15" name="TextBox 14">
              <a:extLst>
                <a:ext uri="{FF2B5EF4-FFF2-40B4-BE49-F238E27FC236}">
                  <a16:creationId xmlns:a16="http://schemas.microsoft.com/office/drawing/2014/main" id="{A2B41734-49D1-64C6-9C86-35039C0F4FE8}"/>
                </a:ext>
              </a:extLst>
            </p:cNvPr>
            <p:cNvSpPr txBox="1"/>
            <p:nvPr/>
          </p:nvSpPr>
          <p:spPr>
            <a:xfrm>
              <a:off x="8736171" y="992541"/>
              <a:ext cx="404278" cy="307777"/>
            </a:xfrm>
            <a:prstGeom prst="rect">
              <a:avLst/>
            </a:prstGeom>
            <a:noFill/>
            <a:ln w="19050">
              <a:noFill/>
            </a:ln>
          </p:spPr>
          <p:txBody>
            <a:bodyPr wrap="none" rtlCol="0">
              <a:spAutoFit/>
            </a:bodyPr>
            <a:lstStyle/>
            <a:p>
              <a:r>
                <a:rPr lang="en-US" sz="1400" b="1" dirty="0">
                  <a:solidFill>
                    <a:schemeClr val="tx2">
                      <a:lumMod val="75000"/>
                    </a:schemeClr>
                  </a:solidFill>
                </a:rPr>
                <a:t>P4</a:t>
              </a:r>
            </a:p>
          </p:txBody>
        </p:sp>
        <p:sp>
          <p:nvSpPr>
            <p:cNvPr id="16" name="Right Arrow 8">
              <a:extLst>
                <a:ext uri="{FF2B5EF4-FFF2-40B4-BE49-F238E27FC236}">
                  <a16:creationId xmlns:a16="http://schemas.microsoft.com/office/drawing/2014/main" id="{F8798ED1-234D-1C42-DF55-831740C1782A}"/>
                </a:ext>
              </a:extLst>
            </p:cNvPr>
            <p:cNvSpPr/>
            <p:nvPr/>
          </p:nvSpPr>
          <p:spPr>
            <a:xfrm rot="7785526">
              <a:off x="11115508" y="786204"/>
              <a:ext cx="340788" cy="2189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17" name="TextBox 16">
              <a:extLst>
                <a:ext uri="{FF2B5EF4-FFF2-40B4-BE49-F238E27FC236}">
                  <a16:creationId xmlns:a16="http://schemas.microsoft.com/office/drawing/2014/main" id="{4205EFEA-0141-CE45-7FC5-827E231F049A}"/>
                </a:ext>
              </a:extLst>
            </p:cNvPr>
            <p:cNvSpPr txBox="1"/>
            <p:nvPr/>
          </p:nvSpPr>
          <p:spPr>
            <a:xfrm>
              <a:off x="11047492" y="502662"/>
              <a:ext cx="404278" cy="307777"/>
            </a:xfrm>
            <a:prstGeom prst="rect">
              <a:avLst/>
            </a:prstGeom>
            <a:noFill/>
            <a:ln w="19050">
              <a:noFill/>
            </a:ln>
          </p:spPr>
          <p:txBody>
            <a:bodyPr wrap="none" rtlCol="0">
              <a:spAutoFit/>
            </a:bodyPr>
            <a:lstStyle/>
            <a:p>
              <a:r>
                <a:rPr lang="en-US" sz="1400" b="1" dirty="0">
                  <a:solidFill>
                    <a:schemeClr val="tx2">
                      <a:lumMod val="75000"/>
                    </a:schemeClr>
                  </a:solidFill>
                </a:rPr>
                <a:t>P4</a:t>
              </a:r>
            </a:p>
          </p:txBody>
        </p:sp>
        <p:sp>
          <p:nvSpPr>
            <p:cNvPr id="18" name="Right Arrow 17">
              <a:extLst>
                <a:ext uri="{FF2B5EF4-FFF2-40B4-BE49-F238E27FC236}">
                  <a16:creationId xmlns:a16="http://schemas.microsoft.com/office/drawing/2014/main" id="{DC8BC134-29D5-3734-0E4A-5EB1897ADCA8}"/>
                </a:ext>
              </a:extLst>
            </p:cNvPr>
            <p:cNvSpPr/>
            <p:nvPr/>
          </p:nvSpPr>
          <p:spPr>
            <a:xfrm rot="20472351">
              <a:off x="8737345" y="2434527"/>
              <a:ext cx="340788" cy="21895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
          <p:nvSpPr>
            <p:cNvPr id="19" name="TextBox 18">
              <a:extLst>
                <a:ext uri="{FF2B5EF4-FFF2-40B4-BE49-F238E27FC236}">
                  <a16:creationId xmlns:a16="http://schemas.microsoft.com/office/drawing/2014/main" id="{703ED319-F083-38EE-CCBB-C3D0C1236B20}"/>
                </a:ext>
              </a:extLst>
            </p:cNvPr>
            <p:cNvSpPr txBox="1"/>
            <p:nvPr/>
          </p:nvSpPr>
          <p:spPr>
            <a:xfrm>
              <a:off x="8261764" y="2236321"/>
              <a:ext cx="673582" cy="307777"/>
            </a:xfrm>
            <a:prstGeom prst="rect">
              <a:avLst/>
            </a:prstGeom>
            <a:noFill/>
            <a:ln w="19050">
              <a:noFill/>
            </a:ln>
          </p:spPr>
          <p:txBody>
            <a:bodyPr wrap="none" rtlCol="0">
              <a:spAutoFit/>
            </a:bodyPr>
            <a:lstStyle/>
            <a:p>
              <a:r>
                <a:rPr lang="en-US" sz="1400" b="1" dirty="0">
                  <a:solidFill>
                    <a:schemeClr val="tx2">
                      <a:lumMod val="75000"/>
                    </a:schemeClr>
                  </a:solidFill>
                </a:rPr>
                <a:t>P1,P2</a:t>
              </a:r>
            </a:p>
          </p:txBody>
        </p:sp>
      </p:grpSp>
      <p:sp>
        <p:nvSpPr>
          <p:cNvPr id="22" name="TextBox 21">
            <a:extLst>
              <a:ext uri="{FF2B5EF4-FFF2-40B4-BE49-F238E27FC236}">
                <a16:creationId xmlns:a16="http://schemas.microsoft.com/office/drawing/2014/main" id="{6A1F5820-4A6E-EBDF-9DFD-4AED01C17FE7}"/>
              </a:ext>
            </a:extLst>
          </p:cNvPr>
          <p:cNvSpPr txBox="1"/>
          <p:nvPr/>
        </p:nvSpPr>
        <p:spPr>
          <a:xfrm>
            <a:off x="180047" y="1334325"/>
            <a:ext cx="7134446" cy="707886"/>
          </a:xfrm>
          <a:prstGeom prst="rect">
            <a:avLst/>
          </a:prstGeom>
          <a:solidFill>
            <a:schemeClr val="accent2">
              <a:lumMod val="20000"/>
              <a:lumOff val="80000"/>
            </a:schemeClr>
          </a:solidFill>
          <a:ln w="19050">
            <a:noFill/>
          </a:ln>
        </p:spPr>
        <p:txBody>
          <a:bodyPr wrap="square" rtlCol="0">
            <a:spAutoFit/>
          </a:bodyPr>
          <a:lstStyle/>
          <a:p>
            <a:pPr marL="0" indent="0">
              <a:buNone/>
            </a:pPr>
            <a:r>
              <a:rPr lang="en-US" sz="2000" b="1" noProof="0" dirty="0">
                <a:latin typeface="Times New Roman" panose="02020603050405020304" pitchFamily="18" charset="0"/>
                <a:cs typeface="Times New Roman" panose="02020603050405020304" pitchFamily="18" charset="0"/>
              </a:rPr>
              <a:t>Objective: </a:t>
            </a:r>
            <a:r>
              <a:rPr lang="en-US" sz="2000" dirty="0">
                <a:latin typeface="Times New Roman" panose="02020603050405020304" pitchFamily="18" charset="0"/>
                <a:cs typeface="Times New Roman" panose="02020603050405020304" pitchFamily="18" charset="0"/>
              </a:rPr>
              <a:t>Enhance NTN to support </a:t>
            </a:r>
            <a:r>
              <a:rPr lang="en-US" sz="2000" noProof="0" dirty="0">
                <a:latin typeface="Times New Roman" panose="02020603050405020304" pitchFamily="18" charset="0"/>
                <a:cs typeface="Times New Roman" panose="02020603050405020304" pitchFamily="18" charset="0"/>
              </a:rPr>
              <a:t>resiliency, </a:t>
            </a:r>
            <a:r>
              <a:rPr lang="en-US" sz="2000" dirty="0">
                <a:latin typeface="Times New Roman" panose="02020603050405020304" pitchFamily="18" charset="0"/>
                <a:cs typeface="Times New Roman" panose="02020603050405020304" pitchFamily="18" charset="0"/>
              </a:rPr>
              <a:t>ubiquitous coverage, and seamless connectivity and internetworking with TN</a:t>
            </a:r>
            <a:endParaRPr lang="en-US" sz="2000" noProof="0" dirty="0">
              <a:latin typeface="Times New Roman" panose="02020603050405020304" pitchFamily="18" charset="0"/>
              <a:cs typeface="Times New Roman" panose="02020603050405020304" pitchFamily="18" charset="0"/>
            </a:endParaRPr>
          </a:p>
        </p:txBody>
      </p:sp>
      <p:graphicFrame>
        <p:nvGraphicFramePr>
          <p:cNvPr id="23" name="Table 13">
            <a:extLst>
              <a:ext uri="{FF2B5EF4-FFF2-40B4-BE49-F238E27FC236}">
                <a16:creationId xmlns:a16="http://schemas.microsoft.com/office/drawing/2014/main" id="{0928C63D-61AB-1F1B-373F-C51392B8AF77}"/>
              </a:ext>
            </a:extLst>
          </p:cNvPr>
          <p:cNvGraphicFramePr>
            <a:graphicFrameLocks noGrp="1"/>
          </p:cNvGraphicFramePr>
          <p:nvPr>
            <p:extLst>
              <p:ext uri="{D42A27DB-BD31-4B8C-83A1-F6EECF244321}">
                <p14:modId xmlns:p14="http://schemas.microsoft.com/office/powerpoint/2010/main" val="1739535528"/>
              </p:ext>
            </p:extLst>
          </p:nvPr>
        </p:nvGraphicFramePr>
        <p:xfrm>
          <a:off x="383799" y="4138071"/>
          <a:ext cx="11239670" cy="2414979"/>
        </p:xfrm>
        <a:graphic>
          <a:graphicData uri="http://schemas.openxmlformats.org/drawingml/2006/table">
            <a:tbl>
              <a:tblPr firstRow="1" bandRow="1">
                <a:tableStyleId>{5C22544A-7EE6-4342-B048-85BDC9FD1C3A}</a:tableStyleId>
              </a:tblPr>
              <a:tblGrid>
                <a:gridCol w="3214467">
                  <a:extLst>
                    <a:ext uri="{9D8B030D-6E8A-4147-A177-3AD203B41FA5}">
                      <a16:colId xmlns:a16="http://schemas.microsoft.com/office/drawing/2014/main" val="1845770378"/>
                    </a:ext>
                  </a:extLst>
                </a:gridCol>
                <a:gridCol w="3689873">
                  <a:extLst>
                    <a:ext uri="{9D8B030D-6E8A-4147-A177-3AD203B41FA5}">
                      <a16:colId xmlns:a16="http://schemas.microsoft.com/office/drawing/2014/main" val="2453915530"/>
                    </a:ext>
                  </a:extLst>
                </a:gridCol>
                <a:gridCol w="4335330">
                  <a:extLst>
                    <a:ext uri="{9D8B030D-6E8A-4147-A177-3AD203B41FA5}">
                      <a16:colId xmlns:a16="http://schemas.microsoft.com/office/drawing/2014/main" val="3342647687"/>
                    </a:ext>
                  </a:extLst>
                </a:gridCol>
              </a:tblGrid>
              <a:tr h="364027">
                <a:tc>
                  <a:txBody>
                    <a:bodyPr/>
                    <a:lstStyle/>
                    <a:p>
                      <a:pPr algn="ctr"/>
                      <a:r>
                        <a:rPr lang="en-US" sz="1400" noProof="0" dirty="0"/>
                        <a:t>Proposal </a:t>
                      </a:r>
                    </a:p>
                  </a:txBody>
                  <a:tcPr/>
                </a:tc>
                <a:tc>
                  <a:txBody>
                    <a:bodyPr/>
                    <a:lstStyle/>
                    <a:p>
                      <a:pPr algn="ctr"/>
                      <a:r>
                        <a:rPr lang="en-US" sz="1400" noProof="0" dirty="0"/>
                        <a:t>IMT-2030 Capabilities</a:t>
                      </a:r>
                    </a:p>
                  </a:txBody>
                  <a:tcPr/>
                </a:tc>
                <a:tc>
                  <a:txBody>
                    <a:bodyPr/>
                    <a:lstStyle/>
                    <a:p>
                      <a:pPr algn="ctr"/>
                      <a:r>
                        <a:rPr lang="en-US" sz="1400" noProof="0" dirty="0"/>
                        <a:t>Benefits</a:t>
                      </a:r>
                    </a:p>
                  </a:txBody>
                  <a:tcPr/>
                </a:tc>
                <a:extLst>
                  <a:ext uri="{0D108BD9-81ED-4DB2-BD59-A6C34878D82A}">
                    <a16:rowId xmlns:a16="http://schemas.microsoft.com/office/drawing/2014/main" val="4097352070"/>
                  </a:ext>
                </a:extLst>
              </a:tr>
              <a:tr h="429915">
                <a:tc>
                  <a:txBody>
                    <a:bodyPr/>
                    <a:lstStyle/>
                    <a:p>
                      <a:r>
                        <a:rPr lang="en-US" sz="1200" b="0" noProof="0" dirty="0"/>
                        <a:t>P1. Enhance resiliency of NTN </a:t>
                      </a:r>
                    </a:p>
                  </a:txBody>
                  <a:tcPr/>
                </a:tc>
                <a:tc>
                  <a:txBody>
                    <a:bodyPr/>
                    <a:lstStyle/>
                    <a:p>
                      <a:r>
                        <a:rPr lang="en-US" sz="1200" b="0" noProof="0" dirty="0"/>
                        <a:t>Resiliency against jamming, interference, and cyber threats</a:t>
                      </a:r>
                    </a:p>
                  </a:txBody>
                  <a:tcPr/>
                </a:tc>
                <a:tc>
                  <a:txBody>
                    <a:bodyPr/>
                    <a:lstStyle/>
                    <a:p>
                      <a:r>
                        <a:rPr lang="en-US" sz="1200" b="0" noProof="0" dirty="0"/>
                        <a:t>Enhanced resiliency, reliability and assured connectivity </a:t>
                      </a:r>
                    </a:p>
                  </a:txBody>
                  <a:tcPr/>
                </a:tc>
                <a:extLst>
                  <a:ext uri="{0D108BD9-81ED-4DB2-BD59-A6C34878D82A}">
                    <a16:rowId xmlns:a16="http://schemas.microsoft.com/office/drawing/2014/main" val="3165526510"/>
                  </a:ext>
                </a:extLst>
              </a:tr>
              <a:tr h="420362">
                <a:tc>
                  <a:txBody>
                    <a:bodyPr/>
                    <a:lstStyle/>
                    <a:p>
                      <a:r>
                        <a:rPr lang="en-US" sz="1200" b="0" noProof="0" dirty="0"/>
                        <a:t>P2. GNSS independence</a:t>
                      </a:r>
                    </a:p>
                  </a:txBody>
                  <a:tcPr/>
                </a:tc>
                <a:tc>
                  <a:txBody>
                    <a:bodyPr/>
                    <a:lstStyle/>
                    <a:p>
                      <a:r>
                        <a:rPr lang="en-US" sz="1200" b="0" noProof="0" dirty="0"/>
                        <a:t>Increased resiliency</a:t>
                      </a:r>
                    </a:p>
                  </a:txBody>
                  <a:tcPr/>
                </a:tc>
                <a:tc>
                  <a:txBody>
                    <a:bodyPr/>
                    <a:lstStyle/>
                    <a:p>
                      <a:r>
                        <a:rPr lang="en-US" sz="1200" b="0" noProof="0" dirty="0"/>
                        <a:t>Enhanced resiliency and reliability</a:t>
                      </a:r>
                    </a:p>
                  </a:txBody>
                  <a:tcPr/>
                </a:tc>
                <a:extLst>
                  <a:ext uri="{0D108BD9-81ED-4DB2-BD59-A6C34878D82A}">
                    <a16:rowId xmlns:a16="http://schemas.microsoft.com/office/drawing/2014/main" val="3350481918"/>
                  </a:ext>
                </a:extLst>
              </a:tr>
              <a:tr h="238841">
                <a:tc>
                  <a:txBody>
                    <a:bodyPr/>
                    <a:lstStyle/>
                    <a:p>
                      <a:r>
                        <a:rPr lang="en-US" sz="1200" b="0" noProof="0" dirty="0"/>
                        <a:t>P3. Enhance network-verified UE location accuracy </a:t>
                      </a:r>
                    </a:p>
                  </a:txBody>
                  <a:tcPr/>
                </a:tc>
                <a:tc>
                  <a:txBody>
                    <a:bodyPr/>
                    <a:lstStyle/>
                    <a:p>
                      <a:r>
                        <a:rPr lang="en-US" sz="1200" b="0" noProof="0" dirty="0"/>
                        <a:t>Higher position accuracy </a:t>
                      </a:r>
                    </a:p>
                  </a:txBody>
                  <a:tcPr/>
                </a:tc>
                <a:tc>
                  <a:txBody>
                    <a:bodyPr/>
                    <a:lstStyle/>
                    <a:p>
                      <a:r>
                        <a:rPr lang="en-US" sz="1200" b="0" noProof="0" dirty="0"/>
                        <a:t>Compliance with regulatory requirements, support law enforcement needs, and effective broadcast of emergency warning systems</a:t>
                      </a:r>
                    </a:p>
                  </a:txBody>
                  <a:tcPr/>
                </a:tc>
                <a:extLst>
                  <a:ext uri="{0D108BD9-81ED-4DB2-BD59-A6C34878D82A}">
                    <a16:rowId xmlns:a16="http://schemas.microsoft.com/office/drawing/2014/main" val="4042298355"/>
                  </a:ext>
                </a:extLst>
              </a:tr>
              <a:tr h="533310">
                <a:tc>
                  <a:txBody>
                    <a:bodyPr/>
                    <a:lstStyle/>
                    <a:p>
                      <a:r>
                        <a:rPr lang="en-US" sz="1200" b="0" noProof="0" dirty="0"/>
                        <a:t>P4. Spectrum sharing with TN</a:t>
                      </a:r>
                    </a:p>
                  </a:txBody>
                  <a:tcPr/>
                </a:tc>
                <a:tc>
                  <a:txBody>
                    <a:bodyPr/>
                    <a:lstStyle/>
                    <a:p>
                      <a:r>
                        <a:rPr lang="en-US" sz="1200" b="0" noProof="0" dirty="0"/>
                        <a:t>Enhanced coverage;  increased interworking and interoperability with TN</a:t>
                      </a:r>
                    </a:p>
                  </a:txBody>
                  <a:tcPr/>
                </a:tc>
                <a:tc>
                  <a:txBody>
                    <a:bodyPr/>
                    <a:lstStyle/>
                    <a:p>
                      <a:r>
                        <a:rPr lang="en-US" sz="1200" b="0" noProof="0" dirty="0"/>
                        <a:t>Cost-effective use of spectrum resources for reliable coverage</a:t>
                      </a:r>
                    </a:p>
                  </a:txBody>
                  <a:tcPr/>
                </a:tc>
                <a:extLst>
                  <a:ext uri="{0D108BD9-81ED-4DB2-BD59-A6C34878D82A}">
                    <a16:rowId xmlns:a16="http://schemas.microsoft.com/office/drawing/2014/main" val="1903663787"/>
                  </a:ext>
                </a:extLst>
              </a:tr>
            </a:tbl>
          </a:graphicData>
        </a:graphic>
      </p:graphicFrame>
    </p:spTree>
    <p:extLst>
      <p:ext uri="{BB962C8B-B14F-4D97-AF65-F5344CB8AC3E}">
        <p14:creationId xmlns:p14="http://schemas.microsoft.com/office/powerpoint/2010/main" val="2992053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74B54-179C-8F39-BFD4-83E3912D0DF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0037010-BC8E-D5D3-7255-C56B73E396E4}"/>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9ADAC5B8-7C07-5C30-A8C3-1BD397754521}"/>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6G NTN Enhancements</a:t>
            </a:r>
            <a:endParaRPr lang="en-US" sz="2000" dirty="0">
              <a:solidFill>
                <a:srgbClr val="06403B"/>
              </a:solidFill>
              <a:latin typeface="Avenir Book" panose="02000503020000020003" pitchFamily="2" charset="0"/>
            </a:endParaRPr>
          </a:p>
        </p:txBody>
      </p:sp>
      <p:sp>
        <p:nvSpPr>
          <p:cNvPr id="9" name="Slide Number Placeholder 7">
            <a:extLst>
              <a:ext uri="{FF2B5EF4-FFF2-40B4-BE49-F238E27FC236}">
                <a16:creationId xmlns:a16="http://schemas.microsoft.com/office/drawing/2014/main" id="{95718B03-D3B1-91F7-37EF-B838C2DCBB9B}"/>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27FD6832-C486-319C-0CB4-22BDE152A7C8}"/>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16021A14-DA15-6DF9-6D29-F6396702CCC7}"/>
              </a:ext>
            </a:extLst>
          </p:cNvPr>
          <p:cNvSpPr>
            <a:spLocks noGrp="1"/>
          </p:cNvSpPr>
          <p:nvPr>
            <p:ph type="ftr" sz="quarter" idx="11"/>
          </p:nvPr>
        </p:nvSpPr>
        <p:spPr/>
        <p:txBody>
          <a:bodyPr/>
          <a:lstStyle/>
          <a:p>
            <a:endParaRPr lang="en-US"/>
          </a:p>
          <a:p>
            <a:endParaRPr lang="en-US"/>
          </a:p>
        </p:txBody>
      </p:sp>
      <p:sp>
        <p:nvSpPr>
          <p:cNvPr id="3" name="Content Placeholder 2">
            <a:extLst>
              <a:ext uri="{FF2B5EF4-FFF2-40B4-BE49-F238E27FC236}">
                <a16:creationId xmlns:a16="http://schemas.microsoft.com/office/drawing/2014/main" id="{4DEAE04A-9735-1B88-0771-71D0496D68D3}"/>
              </a:ext>
            </a:extLst>
          </p:cNvPr>
          <p:cNvSpPr txBox="1">
            <a:spLocks/>
          </p:cNvSpPr>
          <p:nvPr/>
        </p:nvSpPr>
        <p:spPr>
          <a:xfrm>
            <a:off x="293207" y="1133590"/>
            <a:ext cx="5501537" cy="2720660"/>
          </a:xfrm>
          <a:prstGeom prst="rect">
            <a:avLst/>
          </a:prstGeom>
        </p:spPr>
        <p:txBody>
          <a:bodyPr vert="horz" lIns="0" tIns="0" rIns="0" bIns="0" rtlCol="0">
            <a:normAutofit fontScale="77500" lnSpcReduction="20000"/>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en-US" sz="1600" b="1" noProof="0" dirty="0"/>
          </a:p>
          <a:p>
            <a:pPr marL="0" indent="0" algn="ctr">
              <a:lnSpc>
                <a:spcPct val="90000"/>
              </a:lnSpc>
              <a:spcBef>
                <a:spcPct val="0"/>
              </a:spcBef>
              <a:buNone/>
            </a:pPr>
            <a:r>
              <a:rPr lang="en-US" sz="3300" b="1" dirty="0">
                <a:solidFill>
                  <a:schemeClr val="accent1"/>
                </a:solidFill>
                <a:latin typeface="+mj-lt"/>
                <a:ea typeface="+mj-ea"/>
                <a:cs typeface="+mj-cs"/>
              </a:rPr>
              <a:t>Enhance Resiliency of NTN </a:t>
            </a:r>
          </a:p>
          <a:p>
            <a:r>
              <a:rPr lang="en-US" sz="1600" b="1" noProof="0" dirty="0"/>
              <a:t>Application scenario and background </a:t>
            </a:r>
          </a:p>
          <a:p>
            <a:pPr lvl="1"/>
            <a:r>
              <a:rPr lang="en-GB" sz="1400" dirty="0"/>
              <a:t>Satellites, unlike base stations, are susceptible to electromagnetic and cyber attacks from distant locations</a:t>
            </a:r>
          </a:p>
          <a:p>
            <a:pPr lvl="1"/>
            <a:r>
              <a:rPr lang="en-GB" sz="1400" noProof="0" dirty="0"/>
              <a:t>NR NTN </a:t>
            </a:r>
            <a:r>
              <a:rPr lang="en-GB" sz="1400" dirty="0"/>
              <a:t>waveform is vulnerable to these threats</a:t>
            </a:r>
          </a:p>
          <a:p>
            <a:pPr lvl="2"/>
            <a:r>
              <a:rPr lang="en-GB" sz="1400" noProof="0" dirty="0"/>
              <a:t>Smart </a:t>
            </a:r>
            <a:r>
              <a:rPr lang="en-GB" sz="1400" dirty="0"/>
              <a:t>jammers could easily target synchronization and control channels</a:t>
            </a:r>
            <a:endParaRPr lang="en-US" sz="1400" noProof="0" dirty="0"/>
          </a:p>
          <a:p>
            <a:r>
              <a:rPr lang="en-US" sz="1600" b="1" noProof="0" dirty="0"/>
              <a:t>Proposed enhancement</a:t>
            </a:r>
          </a:p>
          <a:p>
            <a:pPr lvl="1"/>
            <a:r>
              <a:rPr lang="en-US" sz="1400" noProof="0" dirty="0"/>
              <a:t>Enhance resiliency of NTN waveforms, support techniques for satellite, frequency band, and time diversity</a:t>
            </a:r>
          </a:p>
          <a:p>
            <a:r>
              <a:rPr lang="en-US" sz="1600" b="1" noProof="0" dirty="0"/>
              <a:t>Benefits</a:t>
            </a:r>
          </a:p>
          <a:p>
            <a:pPr lvl="1"/>
            <a:r>
              <a:rPr lang="en-US" sz="1400" noProof="0" dirty="0"/>
              <a:t>Enhanced resiliency, reliability, and assured connectivity</a:t>
            </a:r>
          </a:p>
          <a:p>
            <a:pPr lvl="1"/>
            <a:endParaRPr lang="en-US" sz="1800" noProof="0" dirty="0"/>
          </a:p>
          <a:p>
            <a:pPr lvl="1"/>
            <a:endParaRPr lang="en-US" sz="1800" noProof="0" dirty="0"/>
          </a:p>
          <a:p>
            <a:pPr lvl="1"/>
            <a:endParaRPr lang="en-US" sz="1800" noProof="0" dirty="0"/>
          </a:p>
          <a:p>
            <a:pPr marL="447675" lvl="1" indent="0">
              <a:buNone/>
            </a:pPr>
            <a:endParaRPr lang="en-US" sz="1800" noProof="0" dirty="0"/>
          </a:p>
        </p:txBody>
      </p:sp>
      <p:cxnSp>
        <p:nvCxnSpPr>
          <p:cNvPr id="4" name="Straight Connector 3">
            <a:extLst>
              <a:ext uri="{FF2B5EF4-FFF2-40B4-BE49-F238E27FC236}">
                <a16:creationId xmlns:a16="http://schemas.microsoft.com/office/drawing/2014/main" id="{0B4B87E7-351C-6222-03CB-00E0507AA99F}"/>
              </a:ext>
            </a:extLst>
          </p:cNvPr>
          <p:cNvCxnSpPr>
            <a:cxnSpLocks/>
          </p:cNvCxnSpPr>
          <p:nvPr/>
        </p:nvCxnSpPr>
        <p:spPr>
          <a:xfrm>
            <a:off x="6003393" y="552888"/>
            <a:ext cx="0" cy="6090579"/>
          </a:xfrm>
          <a:prstGeom prst="line">
            <a:avLst/>
          </a:prstGeom>
          <a:ln/>
        </p:spPr>
        <p:style>
          <a:lnRef idx="1">
            <a:schemeClr val="dk1"/>
          </a:lnRef>
          <a:fillRef idx="0">
            <a:schemeClr val="dk1"/>
          </a:fillRef>
          <a:effectRef idx="0">
            <a:schemeClr val="dk1"/>
          </a:effectRef>
          <a:fontRef idx="minor">
            <a:schemeClr val="tx1"/>
          </a:fontRef>
        </p:style>
      </p:cxnSp>
      <p:sp>
        <p:nvSpPr>
          <p:cNvPr id="5" name="Content Placeholder 2">
            <a:extLst>
              <a:ext uri="{FF2B5EF4-FFF2-40B4-BE49-F238E27FC236}">
                <a16:creationId xmlns:a16="http://schemas.microsoft.com/office/drawing/2014/main" id="{5BCE9554-D63C-F47E-769B-0B1B41345BE5}"/>
              </a:ext>
            </a:extLst>
          </p:cNvPr>
          <p:cNvSpPr txBox="1">
            <a:spLocks/>
          </p:cNvSpPr>
          <p:nvPr/>
        </p:nvSpPr>
        <p:spPr>
          <a:xfrm>
            <a:off x="6320184" y="1183213"/>
            <a:ext cx="5317239" cy="2525729"/>
          </a:xfrm>
          <a:prstGeom prst="rect">
            <a:avLst/>
          </a:prstGeom>
        </p:spPr>
        <p:txBody>
          <a:bodyPr vert="horz" lIns="0" tIns="0" rIns="0" bIns="0" rtlCol="0">
            <a:normAutofit fontScale="77500" lnSpcReduction="20000"/>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en-US" sz="1600" b="1" noProof="0" dirty="0"/>
          </a:p>
          <a:p>
            <a:pPr marL="0" indent="0" algn="ctr">
              <a:lnSpc>
                <a:spcPct val="90000"/>
              </a:lnSpc>
              <a:spcBef>
                <a:spcPct val="0"/>
              </a:spcBef>
              <a:buNone/>
            </a:pPr>
            <a:r>
              <a:rPr lang="en-US" sz="3300" b="1" dirty="0">
                <a:solidFill>
                  <a:schemeClr val="accent1"/>
                </a:solidFill>
                <a:latin typeface="+mj-lt"/>
                <a:ea typeface="+mj-ea"/>
                <a:cs typeface="+mj-cs"/>
              </a:rPr>
              <a:t>GNSS Independence </a:t>
            </a:r>
          </a:p>
          <a:p>
            <a:r>
              <a:rPr lang="en-US" sz="1600" b="1" noProof="0" dirty="0"/>
              <a:t>Application scenario and background </a:t>
            </a:r>
          </a:p>
          <a:p>
            <a:pPr lvl="1"/>
            <a:r>
              <a:rPr lang="en-GB" sz="1400" dirty="0"/>
              <a:t>The UE position information is necessary for satellite access, which is usually obtained from GNSS</a:t>
            </a:r>
          </a:p>
          <a:p>
            <a:pPr lvl="1"/>
            <a:r>
              <a:rPr lang="en-GB" sz="1400" dirty="0"/>
              <a:t>Jamming and spoofing of GNSS signal will prevent access to the satellite and might result in inefficient use of satellite resources</a:t>
            </a:r>
          </a:p>
          <a:p>
            <a:r>
              <a:rPr lang="en-US" sz="1600" b="1" noProof="0" dirty="0"/>
              <a:t>Proposed enhancement</a:t>
            </a:r>
          </a:p>
          <a:p>
            <a:pPr lvl="1"/>
            <a:r>
              <a:rPr lang="en-US" sz="1400" dirty="0"/>
              <a:t>Specify signaling, protocols and techniques to support </a:t>
            </a:r>
            <a:r>
              <a:rPr lang="en-US" sz="1400" noProof="0" dirty="0"/>
              <a:t>GNSS-independent operations</a:t>
            </a:r>
          </a:p>
          <a:p>
            <a:r>
              <a:rPr lang="en-US" sz="1600" b="1" noProof="0" dirty="0"/>
              <a:t>Benefits</a:t>
            </a:r>
          </a:p>
          <a:p>
            <a:pPr lvl="1"/>
            <a:r>
              <a:rPr lang="en-US" sz="1400" noProof="0" dirty="0"/>
              <a:t>Enhanced resiliency and reliability</a:t>
            </a:r>
            <a:endParaRPr lang="en-US" sz="1800" noProof="0" dirty="0"/>
          </a:p>
          <a:p>
            <a:pPr lvl="1"/>
            <a:endParaRPr lang="en-US" sz="1800" noProof="0" dirty="0"/>
          </a:p>
          <a:p>
            <a:pPr lvl="1"/>
            <a:endParaRPr lang="en-US" sz="1800" noProof="0" dirty="0"/>
          </a:p>
          <a:p>
            <a:pPr marL="447675" lvl="1" indent="0">
              <a:buNone/>
            </a:pPr>
            <a:endParaRPr lang="en-US" sz="1800" noProof="0" dirty="0"/>
          </a:p>
        </p:txBody>
      </p:sp>
      <p:sp>
        <p:nvSpPr>
          <p:cNvPr id="6" name="Content Placeholder 2">
            <a:extLst>
              <a:ext uri="{FF2B5EF4-FFF2-40B4-BE49-F238E27FC236}">
                <a16:creationId xmlns:a16="http://schemas.microsoft.com/office/drawing/2014/main" id="{48EB2BD0-2FC2-F68D-85A5-34D072464860}"/>
              </a:ext>
            </a:extLst>
          </p:cNvPr>
          <p:cNvSpPr txBox="1">
            <a:spLocks/>
          </p:cNvSpPr>
          <p:nvPr/>
        </p:nvSpPr>
        <p:spPr>
          <a:xfrm>
            <a:off x="392445" y="3832534"/>
            <a:ext cx="5402299" cy="2823442"/>
          </a:xfrm>
          <a:prstGeom prst="rect">
            <a:avLst/>
          </a:prstGeom>
        </p:spPr>
        <p:txBody>
          <a:bodyPr vert="horz" lIns="0" tIns="0" rIns="0" bIns="0" rtlCol="0">
            <a:normAutofit fontScale="77500" lnSpcReduction="20000"/>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en-US" sz="1600" b="1" noProof="0" dirty="0"/>
          </a:p>
          <a:p>
            <a:pPr marL="0" indent="0" algn="ctr">
              <a:lnSpc>
                <a:spcPct val="90000"/>
              </a:lnSpc>
              <a:spcBef>
                <a:spcPct val="0"/>
              </a:spcBef>
              <a:buNone/>
            </a:pPr>
            <a:r>
              <a:rPr lang="en-US" sz="3300" b="1" dirty="0">
                <a:solidFill>
                  <a:schemeClr val="accent1"/>
                </a:solidFill>
                <a:latin typeface="+mj-lt"/>
                <a:ea typeface="+mj-ea"/>
                <a:cs typeface="+mj-cs"/>
              </a:rPr>
              <a:t>Enhance Accuracy of Network-Verified UE Location </a:t>
            </a:r>
          </a:p>
          <a:p>
            <a:r>
              <a:rPr lang="en-US" sz="1600" b="1" noProof="0" dirty="0"/>
              <a:t>Application scenario and background </a:t>
            </a:r>
          </a:p>
          <a:p>
            <a:pPr lvl="1"/>
            <a:r>
              <a:rPr lang="en-GB" sz="1400" dirty="0"/>
              <a:t>Accurate estimation of UE's position by the network is necessary to comply with regulatory requirements and broadcast emergency messages</a:t>
            </a:r>
          </a:p>
          <a:p>
            <a:pPr lvl="1"/>
            <a:r>
              <a:rPr lang="en-GB" sz="1400" dirty="0"/>
              <a:t>The accuracy specified in Release 18 (5 – 10 km, 3GPP TR 38.882) is not sufficient in many applications</a:t>
            </a:r>
          </a:p>
          <a:p>
            <a:r>
              <a:rPr lang="en-US" sz="1600" b="1" noProof="0" dirty="0"/>
              <a:t>Proposed enhancement</a:t>
            </a:r>
          </a:p>
          <a:p>
            <a:pPr lvl="1"/>
            <a:r>
              <a:rPr lang="en-US" sz="1400" noProof="0" dirty="0"/>
              <a:t>Enhance the accuracy </a:t>
            </a:r>
            <a:r>
              <a:rPr lang="en-US" sz="1400" dirty="0"/>
              <a:t>of</a:t>
            </a:r>
            <a:r>
              <a:rPr lang="en-US" sz="1400" noProof="0" dirty="0"/>
              <a:t> network-based UE position estimation techniques</a:t>
            </a:r>
          </a:p>
          <a:p>
            <a:r>
              <a:rPr lang="en-US" sz="1600" b="1" noProof="0" dirty="0"/>
              <a:t>Benefits</a:t>
            </a:r>
          </a:p>
          <a:p>
            <a:pPr lvl="1"/>
            <a:r>
              <a:rPr lang="en-US" sz="1400" b="0" noProof="0" dirty="0"/>
              <a:t>Compliance with regulatory requirements, support law enforcement needs, and effective broadcast of emergency warning systems</a:t>
            </a:r>
          </a:p>
          <a:p>
            <a:pPr lvl="1"/>
            <a:endParaRPr lang="en-US" sz="1400" noProof="0" dirty="0"/>
          </a:p>
          <a:p>
            <a:pPr lvl="1"/>
            <a:endParaRPr lang="en-US" sz="1800" noProof="0" dirty="0"/>
          </a:p>
          <a:p>
            <a:pPr lvl="1"/>
            <a:endParaRPr lang="en-US" sz="1800" noProof="0" dirty="0"/>
          </a:p>
          <a:p>
            <a:pPr lvl="1"/>
            <a:endParaRPr lang="en-US" sz="1800" noProof="0" dirty="0"/>
          </a:p>
          <a:p>
            <a:pPr marL="447675" lvl="1" indent="0">
              <a:buNone/>
            </a:pPr>
            <a:endParaRPr lang="en-US" sz="1800" noProof="0" dirty="0"/>
          </a:p>
        </p:txBody>
      </p:sp>
      <p:sp>
        <p:nvSpPr>
          <p:cNvPr id="7" name="Content Placeholder 2">
            <a:extLst>
              <a:ext uri="{FF2B5EF4-FFF2-40B4-BE49-F238E27FC236}">
                <a16:creationId xmlns:a16="http://schemas.microsoft.com/office/drawing/2014/main" id="{C1915B99-1987-558D-41EE-DC0605209FFD}"/>
              </a:ext>
            </a:extLst>
          </p:cNvPr>
          <p:cNvSpPr txBox="1">
            <a:spLocks/>
          </p:cNvSpPr>
          <p:nvPr/>
        </p:nvSpPr>
        <p:spPr>
          <a:xfrm>
            <a:off x="6382119" y="3655324"/>
            <a:ext cx="5505081" cy="2851795"/>
          </a:xfrm>
          <a:prstGeom prst="rect">
            <a:avLst/>
          </a:prstGeom>
        </p:spPr>
        <p:txBody>
          <a:bodyPr vert="horz" lIns="0" tIns="0" rIns="0" bIns="0" rtlCol="0">
            <a:normAutofit fontScale="85000" lnSpcReduction="10000"/>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en-US" sz="1600" b="1" noProof="0" dirty="0"/>
          </a:p>
          <a:p>
            <a:pPr marL="0" indent="0" algn="ctr">
              <a:lnSpc>
                <a:spcPct val="90000"/>
              </a:lnSpc>
              <a:spcBef>
                <a:spcPct val="0"/>
              </a:spcBef>
              <a:buNone/>
            </a:pPr>
            <a:r>
              <a:rPr lang="en-US" sz="3300" b="1" dirty="0">
                <a:solidFill>
                  <a:schemeClr val="accent1"/>
                </a:solidFill>
                <a:latin typeface="+mj-lt"/>
                <a:ea typeface="+mj-ea"/>
                <a:cs typeface="+mj-cs"/>
              </a:rPr>
              <a:t>Spectrum Sharing with TN Networks  </a:t>
            </a:r>
          </a:p>
          <a:p>
            <a:r>
              <a:rPr lang="en-US" sz="1600" b="1" noProof="0" dirty="0"/>
              <a:t>Application scenario and background </a:t>
            </a:r>
          </a:p>
          <a:p>
            <a:pPr lvl="1"/>
            <a:r>
              <a:rPr lang="en-GB" sz="1400" dirty="0"/>
              <a:t>Satellite and terrestrial services have primary status in a large number of  frequency bands</a:t>
            </a:r>
          </a:p>
          <a:p>
            <a:pPr lvl="1"/>
            <a:r>
              <a:rPr lang="en-US" sz="1400" dirty="0"/>
              <a:t>FCC's Supplemental Coverage from Space (SCS) supports the use of satellite services in cellular frequency bands</a:t>
            </a:r>
            <a:endParaRPr lang="en-US" sz="1400" noProof="0" dirty="0"/>
          </a:p>
          <a:p>
            <a:r>
              <a:rPr lang="en-US" sz="1600" b="1" noProof="0" dirty="0"/>
              <a:t>Proposed enhancement</a:t>
            </a:r>
          </a:p>
          <a:p>
            <a:pPr lvl="1"/>
            <a:r>
              <a:rPr lang="en-US" sz="1400" dirty="0"/>
              <a:t>Develop signaling, protocols, and architectures to support the spectrum sharing</a:t>
            </a:r>
            <a:endParaRPr lang="en-US" sz="1400" noProof="0" dirty="0"/>
          </a:p>
          <a:p>
            <a:r>
              <a:rPr lang="en-US" sz="1600" b="1" noProof="0" dirty="0"/>
              <a:t>Benefits</a:t>
            </a:r>
          </a:p>
          <a:p>
            <a:pPr lvl="1"/>
            <a:r>
              <a:rPr lang="en-US" sz="1400" b="0" noProof="0" dirty="0"/>
              <a:t>Cost-effective use of spectrum resources for reliable coverage</a:t>
            </a:r>
          </a:p>
          <a:p>
            <a:pPr lvl="1"/>
            <a:endParaRPr lang="en-US" sz="1400" noProof="0" dirty="0"/>
          </a:p>
          <a:p>
            <a:pPr lvl="1"/>
            <a:endParaRPr lang="en-US" sz="1800" noProof="0" dirty="0"/>
          </a:p>
          <a:p>
            <a:pPr lvl="1"/>
            <a:endParaRPr lang="en-US" sz="1800" noProof="0" dirty="0"/>
          </a:p>
          <a:p>
            <a:pPr lvl="1"/>
            <a:endParaRPr lang="en-US" sz="1800" noProof="0" dirty="0"/>
          </a:p>
          <a:p>
            <a:pPr marL="447675" lvl="1" indent="0">
              <a:buNone/>
            </a:pPr>
            <a:endParaRPr lang="en-US" sz="1800" noProof="0" dirty="0"/>
          </a:p>
        </p:txBody>
      </p:sp>
      <p:cxnSp>
        <p:nvCxnSpPr>
          <p:cNvPr id="8" name="Straight Connector 7">
            <a:extLst>
              <a:ext uri="{FF2B5EF4-FFF2-40B4-BE49-F238E27FC236}">
                <a16:creationId xmlns:a16="http://schemas.microsoft.com/office/drawing/2014/main" id="{E030C556-AAAC-DD96-2AAC-3A252F08C37E}"/>
              </a:ext>
            </a:extLst>
          </p:cNvPr>
          <p:cNvCxnSpPr>
            <a:cxnSpLocks/>
          </p:cNvCxnSpPr>
          <p:nvPr/>
        </p:nvCxnSpPr>
        <p:spPr>
          <a:xfrm flipH="1">
            <a:off x="201561" y="3723273"/>
            <a:ext cx="11813229" cy="86727"/>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05971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E8C53-163B-79A4-408B-CCB9614A9FE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8632050-A556-DAC2-56B0-9655A8E0007A}"/>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BBE2F976-1542-1A89-131B-2B4731BF9906}"/>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6G Sensing Enhancements Proposal Overview</a:t>
            </a:r>
            <a:endParaRPr lang="en-US" sz="2000" dirty="0">
              <a:solidFill>
                <a:srgbClr val="06403B"/>
              </a:solidFill>
              <a:latin typeface="Avenir Book" panose="02000503020000020003" pitchFamily="2" charset="0"/>
            </a:endParaRPr>
          </a:p>
        </p:txBody>
      </p:sp>
      <p:sp>
        <p:nvSpPr>
          <p:cNvPr id="9" name="Slide Number Placeholder 7">
            <a:extLst>
              <a:ext uri="{FF2B5EF4-FFF2-40B4-BE49-F238E27FC236}">
                <a16:creationId xmlns:a16="http://schemas.microsoft.com/office/drawing/2014/main" id="{65FDD40E-3E9F-710C-292D-10EBE512F76E}"/>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68E8DC5-D435-9481-7E3E-7858C5754334}"/>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3B7C0DF6-41A3-52E0-C8A8-0425DEF239D2}"/>
              </a:ext>
            </a:extLst>
          </p:cNvPr>
          <p:cNvSpPr>
            <a:spLocks noGrp="1"/>
          </p:cNvSpPr>
          <p:nvPr>
            <p:ph type="ftr" sz="quarter" idx="11"/>
          </p:nvPr>
        </p:nvSpPr>
        <p:spPr/>
        <p:txBody>
          <a:bodyPr/>
          <a:lstStyle/>
          <a:p>
            <a:endParaRPr lang="en-US"/>
          </a:p>
          <a:p>
            <a:endParaRPr lang="en-US"/>
          </a:p>
        </p:txBody>
      </p:sp>
      <p:grpSp>
        <p:nvGrpSpPr>
          <p:cNvPr id="3" name="Group 2">
            <a:extLst>
              <a:ext uri="{FF2B5EF4-FFF2-40B4-BE49-F238E27FC236}">
                <a16:creationId xmlns:a16="http://schemas.microsoft.com/office/drawing/2014/main" id="{FA591E86-882B-0091-23FB-1AAA0452ABA3}"/>
              </a:ext>
            </a:extLst>
          </p:cNvPr>
          <p:cNvGrpSpPr/>
          <p:nvPr/>
        </p:nvGrpSpPr>
        <p:grpSpPr>
          <a:xfrm>
            <a:off x="8289106" y="1378299"/>
            <a:ext cx="3048840" cy="2973593"/>
            <a:chOff x="7676535" y="573394"/>
            <a:chExt cx="3048840" cy="2973593"/>
          </a:xfrm>
        </p:grpSpPr>
        <p:pic>
          <p:nvPicPr>
            <p:cNvPr id="4" name="Picture 3">
              <a:extLst>
                <a:ext uri="{FF2B5EF4-FFF2-40B4-BE49-F238E27FC236}">
                  <a16:creationId xmlns:a16="http://schemas.microsoft.com/office/drawing/2014/main" id="{AE82FF0F-E311-D535-0179-F71CFBB4F1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0957" y="573394"/>
              <a:ext cx="3044418" cy="2928473"/>
            </a:xfrm>
            <a:prstGeom prst="rect">
              <a:avLst/>
            </a:prstGeom>
          </p:spPr>
        </p:pic>
        <p:sp>
          <p:nvSpPr>
            <p:cNvPr id="5" name="Rectangle 4">
              <a:extLst>
                <a:ext uri="{FF2B5EF4-FFF2-40B4-BE49-F238E27FC236}">
                  <a16:creationId xmlns:a16="http://schemas.microsoft.com/office/drawing/2014/main" id="{2AC1E7C5-7C48-E526-2749-A557307DA323}"/>
                </a:ext>
              </a:extLst>
            </p:cNvPr>
            <p:cNvSpPr/>
            <p:nvPr/>
          </p:nvSpPr>
          <p:spPr>
            <a:xfrm>
              <a:off x="7676535" y="3340510"/>
              <a:ext cx="744794" cy="2064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40000" lnSpcReduction="20000"/>
            </a:bodyPr>
            <a:lstStyle/>
            <a:p>
              <a:pPr algn="ctr"/>
              <a:endParaRPr lang="en-US" sz="2000" dirty="0" err="1"/>
            </a:p>
          </p:txBody>
        </p:sp>
      </p:grpSp>
      <p:sp>
        <p:nvSpPr>
          <p:cNvPr id="6" name="TextBox 5">
            <a:extLst>
              <a:ext uri="{FF2B5EF4-FFF2-40B4-BE49-F238E27FC236}">
                <a16:creationId xmlns:a16="http://schemas.microsoft.com/office/drawing/2014/main" id="{61248DD9-9171-9542-3077-3A2CA83C306A}"/>
              </a:ext>
            </a:extLst>
          </p:cNvPr>
          <p:cNvSpPr txBox="1"/>
          <p:nvPr/>
        </p:nvSpPr>
        <p:spPr>
          <a:xfrm>
            <a:off x="1198415" y="2124648"/>
            <a:ext cx="5160239" cy="707886"/>
          </a:xfrm>
          <a:prstGeom prst="rect">
            <a:avLst/>
          </a:prstGeom>
          <a:solidFill>
            <a:schemeClr val="accent2">
              <a:lumMod val="20000"/>
              <a:lumOff val="80000"/>
            </a:schemeClr>
          </a:solidFill>
          <a:ln w="19050">
            <a:noFill/>
          </a:ln>
        </p:spPr>
        <p:txBody>
          <a:bodyPr wrap="square" rtlCol="0">
            <a:spAutoFit/>
          </a:bodyPr>
          <a:lstStyle/>
          <a:p>
            <a:pPr marL="0" indent="0">
              <a:buNone/>
            </a:pPr>
            <a:r>
              <a:rPr lang="en-US" sz="2000" b="1" noProof="0" dirty="0">
                <a:latin typeface="Times New Roman" panose="02020603050405020304" pitchFamily="18" charset="0"/>
                <a:cs typeface="Times New Roman" panose="02020603050405020304" pitchFamily="18" charset="0"/>
              </a:rPr>
              <a:t>Objective: </a:t>
            </a:r>
            <a:r>
              <a:rPr lang="en-US" sz="2000" noProof="0" dirty="0">
                <a:latin typeface="Times New Roman" panose="02020603050405020304" pitchFamily="18" charset="0"/>
                <a:cs typeface="Times New Roman" panose="02020603050405020304" pitchFamily="18" charset="0"/>
              </a:rPr>
              <a:t>Use the UE network as an effective distributed multi-modal sensor network </a:t>
            </a:r>
          </a:p>
        </p:txBody>
      </p:sp>
      <p:graphicFrame>
        <p:nvGraphicFramePr>
          <p:cNvPr id="7" name="Table 13">
            <a:extLst>
              <a:ext uri="{FF2B5EF4-FFF2-40B4-BE49-F238E27FC236}">
                <a16:creationId xmlns:a16="http://schemas.microsoft.com/office/drawing/2014/main" id="{5D33A25E-1245-E042-BF22-C2AF180E8448}"/>
              </a:ext>
            </a:extLst>
          </p:cNvPr>
          <p:cNvGraphicFramePr>
            <a:graphicFrameLocks noGrp="1"/>
          </p:cNvGraphicFramePr>
          <p:nvPr>
            <p:extLst>
              <p:ext uri="{D42A27DB-BD31-4B8C-83A1-F6EECF244321}">
                <p14:modId xmlns:p14="http://schemas.microsoft.com/office/powerpoint/2010/main" val="4286349145"/>
              </p:ext>
            </p:extLst>
          </p:nvPr>
        </p:nvGraphicFramePr>
        <p:xfrm>
          <a:off x="457200" y="4725069"/>
          <a:ext cx="11239670" cy="944880"/>
        </p:xfrm>
        <a:graphic>
          <a:graphicData uri="http://schemas.openxmlformats.org/drawingml/2006/table">
            <a:tbl>
              <a:tblPr firstRow="1" bandRow="1">
                <a:tableStyleId>{5C22544A-7EE6-4342-B048-85BDC9FD1C3A}</a:tableStyleId>
              </a:tblPr>
              <a:tblGrid>
                <a:gridCol w="3780785">
                  <a:extLst>
                    <a:ext uri="{9D8B030D-6E8A-4147-A177-3AD203B41FA5}">
                      <a16:colId xmlns:a16="http://schemas.microsoft.com/office/drawing/2014/main" val="1845770378"/>
                    </a:ext>
                  </a:extLst>
                </a:gridCol>
                <a:gridCol w="3123555">
                  <a:extLst>
                    <a:ext uri="{9D8B030D-6E8A-4147-A177-3AD203B41FA5}">
                      <a16:colId xmlns:a16="http://schemas.microsoft.com/office/drawing/2014/main" val="2453915530"/>
                    </a:ext>
                  </a:extLst>
                </a:gridCol>
                <a:gridCol w="4335330">
                  <a:extLst>
                    <a:ext uri="{9D8B030D-6E8A-4147-A177-3AD203B41FA5}">
                      <a16:colId xmlns:a16="http://schemas.microsoft.com/office/drawing/2014/main" val="3342647687"/>
                    </a:ext>
                  </a:extLst>
                </a:gridCol>
              </a:tblGrid>
              <a:tr h="364027">
                <a:tc>
                  <a:txBody>
                    <a:bodyPr/>
                    <a:lstStyle/>
                    <a:p>
                      <a:pPr algn="ctr"/>
                      <a:r>
                        <a:rPr lang="en-US" sz="1800" noProof="0" dirty="0"/>
                        <a:t>Proposal </a:t>
                      </a:r>
                    </a:p>
                  </a:txBody>
                  <a:tcPr/>
                </a:tc>
                <a:tc>
                  <a:txBody>
                    <a:bodyPr/>
                    <a:lstStyle/>
                    <a:p>
                      <a:pPr algn="ctr"/>
                      <a:r>
                        <a:rPr lang="en-US" sz="1800" noProof="0" dirty="0"/>
                        <a:t>IMT-2030 Capabilities</a:t>
                      </a:r>
                    </a:p>
                  </a:txBody>
                  <a:tcPr/>
                </a:tc>
                <a:tc>
                  <a:txBody>
                    <a:bodyPr/>
                    <a:lstStyle/>
                    <a:p>
                      <a:pPr algn="ctr"/>
                      <a:r>
                        <a:rPr lang="en-US" sz="1800" noProof="0" dirty="0"/>
                        <a:t>Benefits</a:t>
                      </a:r>
                    </a:p>
                  </a:txBody>
                  <a:tcPr/>
                </a:tc>
                <a:extLst>
                  <a:ext uri="{0D108BD9-81ED-4DB2-BD59-A6C34878D82A}">
                    <a16:rowId xmlns:a16="http://schemas.microsoft.com/office/drawing/2014/main" val="4097352070"/>
                  </a:ext>
                </a:extLst>
              </a:tr>
              <a:tr h="429915">
                <a:tc>
                  <a:txBody>
                    <a:bodyPr/>
                    <a:lstStyle/>
                    <a:p>
                      <a:r>
                        <a:rPr lang="en-US" sz="1600" b="0" noProof="0" dirty="0"/>
                        <a:t>Support distributed multi-modal sensing </a:t>
                      </a:r>
                    </a:p>
                  </a:txBody>
                  <a:tcPr/>
                </a:tc>
                <a:tc>
                  <a:txBody>
                    <a:bodyPr/>
                    <a:lstStyle/>
                    <a:p>
                      <a:r>
                        <a:rPr lang="en-US" sz="1600" b="0" noProof="0" dirty="0"/>
                        <a:t>Sensing-related </a:t>
                      </a:r>
                    </a:p>
                  </a:txBody>
                  <a:tcPr/>
                </a:tc>
                <a:tc>
                  <a:txBody>
                    <a:bodyPr/>
                    <a:lstStyle/>
                    <a:p>
                      <a:r>
                        <a:rPr lang="en-US" sz="1600" b="0" noProof="0" dirty="0"/>
                        <a:t>UE capabilities expanded to realize a cost-effective, crowdsourced IoT network</a:t>
                      </a:r>
                    </a:p>
                  </a:txBody>
                  <a:tcPr/>
                </a:tc>
                <a:extLst>
                  <a:ext uri="{0D108BD9-81ED-4DB2-BD59-A6C34878D82A}">
                    <a16:rowId xmlns:a16="http://schemas.microsoft.com/office/drawing/2014/main" val="3165526510"/>
                  </a:ext>
                </a:extLst>
              </a:tr>
            </a:tbl>
          </a:graphicData>
        </a:graphic>
      </p:graphicFrame>
      <p:sp>
        <p:nvSpPr>
          <p:cNvPr id="8" name="Right Arrow 24">
            <a:extLst>
              <a:ext uri="{FF2B5EF4-FFF2-40B4-BE49-F238E27FC236}">
                <a16:creationId xmlns:a16="http://schemas.microsoft.com/office/drawing/2014/main" id="{77DE353B-E902-AC91-EA0B-95BFBD8CB875}"/>
              </a:ext>
            </a:extLst>
          </p:cNvPr>
          <p:cNvSpPr/>
          <p:nvPr/>
        </p:nvSpPr>
        <p:spPr>
          <a:xfrm rot="2393067">
            <a:off x="8662517" y="1597777"/>
            <a:ext cx="316406" cy="21222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ln>
                <a:solidFill>
                  <a:schemeClr val="tx1"/>
                </a:solidFill>
              </a:ln>
            </a:endParaRPr>
          </a:p>
        </p:txBody>
      </p:sp>
    </p:spTree>
    <p:extLst>
      <p:ext uri="{BB962C8B-B14F-4D97-AF65-F5344CB8AC3E}">
        <p14:creationId xmlns:p14="http://schemas.microsoft.com/office/powerpoint/2010/main" val="629424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6A059-4AAB-4A25-8427-D6C7B0D8176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43192EB-8935-D21E-2F9D-BE27D40D174D}"/>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12A4667A-3AB8-6DD6-FCFF-00CD02307217}"/>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Distributed Multi-Modal Sensor Network</a:t>
            </a:r>
          </a:p>
        </p:txBody>
      </p:sp>
      <p:sp>
        <p:nvSpPr>
          <p:cNvPr id="9" name="Slide Number Placeholder 7">
            <a:extLst>
              <a:ext uri="{FF2B5EF4-FFF2-40B4-BE49-F238E27FC236}">
                <a16:creationId xmlns:a16="http://schemas.microsoft.com/office/drawing/2014/main" id="{F2E7CB86-C6FB-D3FB-6324-6778F6DDC55C}"/>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4A58A02D-C920-36EE-F203-55A538E4FA66}"/>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80E72C97-978E-33CF-DD05-02AD1F7A6203}"/>
              </a:ext>
            </a:extLst>
          </p:cNvPr>
          <p:cNvSpPr>
            <a:spLocks noGrp="1"/>
          </p:cNvSpPr>
          <p:nvPr>
            <p:ph type="ftr" sz="quarter" idx="11"/>
          </p:nvPr>
        </p:nvSpPr>
        <p:spPr/>
        <p:txBody>
          <a:bodyPr/>
          <a:lstStyle/>
          <a:p>
            <a:endParaRPr lang="en-US"/>
          </a:p>
          <a:p>
            <a:endParaRPr lang="en-US"/>
          </a:p>
        </p:txBody>
      </p:sp>
      <p:sp>
        <p:nvSpPr>
          <p:cNvPr id="3" name="Content Placeholder 2">
            <a:extLst>
              <a:ext uri="{FF2B5EF4-FFF2-40B4-BE49-F238E27FC236}">
                <a16:creationId xmlns:a16="http://schemas.microsoft.com/office/drawing/2014/main" id="{C224253B-A057-ED12-9581-ACE88D74C773}"/>
              </a:ext>
            </a:extLst>
          </p:cNvPr>
          <p:cNvSpPr txBox="1">
            <a:spLocks/>
          </p:cNvSpPr>
          <p:nvPr/>
        </p:nvSpPr>
        <p:spPr>
          <a:xfrm>
            <a:off x="1371600" y="1371600"/>
            <a:ext cx="8655958" cy="4724400"/>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en-US" sz="2400" b="1" noProof="0" dirty="0"/>
          </a:p>
          <a:p>
            <a:r>
              <a:rPr lang="en-US" sz="2400" b="1" noProof="0" dirty="0"/>
              <a:t>Application scenario  </a:t>
            </a:r>
          </a:p>
          <a:p>
            <a:pPr lvl="1"/>
            <a:r>
              <a:rPr lang="en-GB" sz="2000" dirty="0"/>
              <a:t>The next-generation UE can be used to sense multi-modal signals, e.g., RF, acoustic, and video</a:t>
            </a:r>
          </a:p>
          <a:p>
            <a:pPr lvl="1"/>
            <a:r>
              <a:rPr lang="en-GB" sz="2000" dirty="0"/>
              <a:t>A large number of such distributed UEs realize a multi-modal crowdsourced sensor network</a:t>
            </a:r>
          </a:p>
          <a:p>
            <a:r>
              <a:rPr lang="en-US" sz="2400" b="1" noProof="0" dirty="0"/>
              <a:t>Proposed enhancement</a:t>
            </a:r>
          </a:p>
          <a:p>
            <a:pPr lvl="1"/>
            <a:r>
              <a:rPr lang="en-US" sz="2000" dirty="0"/>
              <a:t>Support a multi-modal sensing</a:t>
            </a:r>
            <a:endParaRPr lang="en-US" sz="2000" noProof="0" dirty="0"/>
          </a:p>
          <a:p>
            <a:r>
              <a:rPr lang="en-US" sz="2400" b="1" noProof="0" dirty="0"/>
              <a:t>Benefits</a:t>
            </a:r>
          </a:p>
          <a:p>
            <a:pPr lvl="1"/>
            <a:r>
              <a:rPr lang="en-US" sz="2000" noProof="0" dirty="0"/>
              <a:t>UE capabilities expanded to realize a cost-effective, crowdsourced IoT network</a:t>
            </a:r>
          </a:p>
          <a:p>
            <a:pPr marL="447675" lvl="1" indent="0">
              <a:buNone/>
            </a:pPr>
            <a:endParaRPr lang="en-US" sz="1800" noProof="0" dirty="0"/>
          </a:p>
          <a:p>
            <a:pPr lvl="1"/>
            <a:endParaRPr lang="en-US" sz="1800" noProof="0" dirty="0"/>
          </a:p>
          <a:p>
            <a:pPr marL="447675" lvl="1" indent="0">
              <a:buNone/>
            </a:pPr>
            <a:endParaRPr lang="en-US" sz="1800" noProof="0" dirty="0"/>
          </a:p>
        </p:txBody>
      </p:sp>
    </p:spTree>
    <p:extLst>
      <p:ext uri="{BB962C8B-B14F-4D97-AF65-F5344CB8AC3E}">
        <p14:creationId xmlns:p14="http://schemas.microsoft.com/office/powerpoint/2010/main" val="2751724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6553200" cy="806196"/>
          </a:xfrm>
        </p:spPr>
        <p:txBody>
          <a:bodyPr>
            <a:noAutofit/>
          </a:bodyPr>
          <a:lstStyle/>
          <a:p>
            <a:r>
              <a:rPr lang="en-US" sz="3600" dirty="0">
                <a:solidFill>
                  <a:srgbClr val="06403B"/>
                </a:solidFill>
                <a:latin typeface="Avenir Book" panose="02000503020000020003" pitchFamily="2" charset="0"/>
              </a:rPr>
              <a:t>6G Radio Technology</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76200" y="1220342"/>
            <a:ext cx="11201400" cy="4800347"/>
          </a:xfrm>
        </p:spPr>
        <p:txBody>
          <a:bodyPr>
            <a:noAutofit/>
          </a:bodyPr>
          <a:lstStyle/>
          <a:p>
            <a:pPr lvl="0"/>
            <a:r>
              <a:rPr lang="en-US" sz="2400" dirty="0">
                <a:latin typeface="Arial" panose="020B0604020202020204" pitchFamily="34" charset="0"/>
                <a:cs typeface="Arial" panose="020B0604020202020204" pitchFamily="34" charset="0"/>
              </a:rPr>
              <a:t>Mobile-Distributed MIMO (MD-MIMO)</a:t>
            </a:r>
          </a:p>
          <a:p>
            <a:pPr lvl="0"/>
            <a:r>
              <a:rPr lang="en-US" sz="2400" dirty="0">
                <a:latin typeface="Arial" panose="020B0604020202020204" pitchFamily="34" charset="0"/>
                <a:cs typeface="Arial" panose="020B0604020202020204" pitchFamily="34" charset="0"/>
              </a:rPr>
              <a:t>Spectrum Sharing</a:t>
            </a:r>
          </a:p>
          <a:p>
            <a:r>
              <a:rPr lang="en-US" sz="2400" dirty="0">
                <a:latin typeface="Arial" panose="020B0604020202020204" pitchFamily="34" charset="0"/>
                <a:cs typeface="Arial" panose="020B0604020202020204" pitchFamily="34" charset="0"/>
              </a:rPr>
              <a:t>Integrated Aerial, Terrestrial, and Non-terrestrial Network (IATNN)</a:t>
            </a:r>
          </a:p>
          <a:p>
            <a:r>
              <a:rPr lang="en-US" sz="2400" dirty="0">
                <a:latin typeface="Arial" panose="020B0604020202020204" pitchFamily="34" charset="0"/>
                <a:cs typeface="Arial" panose="020B0604020202020204" pitchFamily="34" charset="0"/>
              </a:rPr>
              <a:t>6G Sidelink Enhancements</a:t>
            </a:r>
          </a:p>
          <a:p>
            <a:r>
              <a:rPr lang="en-US" sz="2400" dirty="0">
                <a:latin typeface="Arial" panose="020B0604020202020204" pitchFamily="34" charset="0"/>
                <a:cs typeface="Arial" panose="020B0604020202020204" pitchFamily="34" charset="0"/>
              </a:rPr>
              <a:t>6G NTN Enhancements</a:t>
            </a:r>
          </a:p>
          <a:p>
            <a:r>
              <a:rPr lang="en-US" sz="2400" dirty="0">
                <a:latin typeface="Arial" panose="020B0604020202020204" pitchFamily="34" charset="0"/>
                <a:cs typeface="Arial" panose="020B0604020202020204" pitchFamily="34" charset="0"/>
              </a:rPr>
              <a:t>6G Sensing Enhancements</a:t>
            </a:r>
          </a:p>
          <a:p>
            <a:pPr lvl="0"/>
            <a:endParaRPr lang="en-US" sz="2400" dirty="0">
              <a:latin typeface="Arial" panose="020B0604020202020204" pitchFamily="34"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2</a:t>
            </a:fld>
            <a:endParaRPr lang="en-US" dirty="0"/>
          </a:p>
        </p:txBody>
      </p:sp>
      <p:sp>
        <p:nvSpPr>
          <p:cNvPr id="2" name="Footer Placeholder 1">
            <a:extLst>
              <a:ext uri="{FF2B5EF4-FFF2-40B4-BE49-F238E27FC236}">
                <a16:creationId xmlns:a16="http://schemas.microsoft.com/office/drawing/2014/main" id="{ABF6DD63-53B4-8098-DD16-395E3FAE241C}"/>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3489434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5EBC2-EF76-7BB2-BC8C-72041FF9F1AF}"/>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A5C3E0C-D56E-A78F-7286-7ECDE25B4BD7}"/>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FB8A6B48-FED5-09B0-A93B-2145D3C8234B}"/>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DA0F29F-05E4-E702-269D-436AC6350985}"/>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6G Use Cases</a:t>
            </a:r>
            <a:endParaRPr lang="en-US" sz="2000" dirty="0">
              <a:solidFill>
                <a:srgbClr val="06403B"/>
              </a:solidFill>
              <a:latin typeface="Avenir Book" panose="02000503020000020003" pitchFamily="2" charset="0"/>
            </a:endParaRPr>
          </a:p>
        </p:txBody>
      </p:sp>
      <p:sp>
        <p:nvSpPr>
          <p:cNvPr id="8" name="Content Placeholder 2">
            <a:extLst>
              <a:ext uri="{FF2B5EF4-FFF2-40B4-BE49-F238E27FC236}">
                <a16:creationId xmlns:a16="http://schemas.microsoft.com/office/drawing/2014/main" id="{6A4171B2-7F14-C104-37B6-A65233A58EA4}"/>
              </a:ext>
            </a:extLst>
          </p:cNvPr>
          <p:cNvSpPr>
            <a:spLocks noGrp="1"/>
          </p:cNvSpPr>
          <p:nvPr>
            <p:ph idx="1"/>
          </p:nvPr>
        </p:nvSpPr>
        <p:spPr>
          <a:xfrm>
            <a:off x="457199" y="1214236"/>
            <a:ext cx="11277600" cy="2014346"/>
          </a:xfrm>
        </p:spPr>
        <p:txBody>
          <a:bodyPr>
            <a:noAutofit/>
          </a:bodyPr>
          <a:lstStyle/>
          <a:p>
            <a:pPr marL="0" lvl="0" indent="0">
              <a:buNone/>
            </a:pPr>
            <a:r>
              <a:rPr lang="en-US" sz="2200" dirty="0">
                <a:latin typeface="Arial" panose="020B0604020202020204" pitchFamily="34" charset="0"/>
                <a:cs typeface="Arial" panose="020B0604020202020204" pitchFamily="34" charset="0"/>
              </a:rPr>
              <a:t>The NGA has identified </a:t>
            </a:r>
            <a:r>
              <a:rPr lang="en-US" sz="2200" i="1" dirty="0">
                <a:latin typeface="Arial" panose="020B0604020202020204" pitchFamily="34" charset="0"/>
                <a:cs typeface="Arial" panose="020B0604020202020204" pitchFamily="34" charset="0"/>
              </a:rPr>
              <a:t>seamless mobility </a:t>
            </a:r>
            <a:r>
              <a:rPr lang="en-US" sz="2200" dirty="0">
                <a:latin typeface="Arial" panose="020B0604020202020204" pitchFamily="34" charset="0"/>
                <a:cs typeface="Arial" panose="020B0604020202020204" pitchFamily="34" charset="0"/>
              </a:rPr>
              <a:t>as a key aspect of 6G where cell-cluster connectivity can be enabled [NGA-Radio2].</a:t>
            </a:r>
          </a:p>
          <a:p>
            <a:pPr marL="0" lvl="0" indent="0">
              <a:spcBef>
                <a:spcPts val="1200"/>
              </a:spcBef>
              <a:buNone/>
            </a:pPr>
            <a:r>
              <a:rPr lang="en-US" sz="2200" dirty="0">
                <a:latin typeface="Arial" panose="020B0604020202020204" pitchFamily="34" charset="0"/>
                <a:cs typeface="Arial" panose="020B0604020202020204" pitchFamily="34" charset="0"/>
              </a:rPr>
              <a:t>The NGA has identified the need to enhance existing device-to-device communication/ sidelink technologies to improve spectral efficiency, power efficiency, and overall user experience [NGA_Radio2].</a:t>
            </a:r>
          </a:p>
        </p:txBody>
      </p:sp>
      <p:sp>
        <p:nvSpPr>
          <p:cNvPr id="9" name="Slide Number Placeholder 7">
            <a:extLst>
              <a:ext uri="{FF2B5EF4-FFF2-40B4-BE49-F238E27FC236}">
                <a16:creationId xmlns:a16="http://schemas.microsoft.com/office/drawing/2014/main" id="{C572DE68-868C-28C1-8701-5533974D061A}"/>
              </a:ext>
            </a:extLst>
          </p:cNvPr>
          <p:cNvSpPr>
            <a:spLocks noGrp="1"/>
          </p:cNvSpPr>
          <p:nvPr>
            <p:ph type="sldNum" sz="quarter" idx="12"/>
          </p:nvPr>
        </p:nvSpPr>
        <p:spPr>
          <a:xfrm>
            <a:off x="9829800" y="6324346"/>
            <a:ext cx="2057400" cy="365125"/>
          </a:xfrm>
        </p:spPr>
        <p:txBody>
          <a:bodyPr/>
          <a:lstStyle/>
          <a:p>
            <a:fld id="{71F5FC64-079E-4742-985B-A2E481AA2A4E}" type="slidenum">
              <a:rPr lang="en-US" smtClean="0"/>
              <a:t>3</a:t>
            </a:fld>
            <a:endParaRPr lang="en-US" dirty="0"/>
          </a:p>
        </p:txBody>
      </p:sp>
      <p:sp>
        <p:nvSpPr>
          <p:cNvPr id="2" name="Footer Placeholder 1">
            <a:extLst>
              <a:ext uri="{FF2B5EF4-FFF2-40B4-BE49-F238E27FC236}">
                <a16:creationId xmlns:a16="http://schemas.microsoft.com/office/drawing/2014/main" id="{587A5CFC-9089-D301-9FC2-D8EDBFDED85F}"/>
              </a:ext>
            </a:extLst>
          </p:cNvPr>
          <p:cNvSpPr>
            <a:spLocks noGrp="1"/>
          </p:cNvSpPr>
          <p:nvPr>
            <p:ph type="ftr" sz="quarter" idx="11"/>
          </p:nvPr>
        </p:nvSpPr>
        <p:spPr/>
        <p:txBody>
          <a:bodyPr/>
          <a:lstStyle/>
          <a:p>
            <a:endParaRPr lang="en-US"/>
          </a:p>
          <a:p>
            <a:endParaRPr lang="en-US"/>
          </a:p>
        </p:txBody>
      </p:sp>
      <p:sp>
        <p:nvSpPr>
          <p:cNvPr id="3" name="TextBox 2">
            <a:extLst>
              <a:ext uri="{FF2B5EF4-FFF2-40B4-BE49-F238E27FC236}">
                <a16:creationId xmlns:a16="http://schemas.microsoft.com/office/drawing/2014/main" id="{000B54B1-6BE9-3EA4-6A68-05D0BFF35199}"/>
              </a:ext>
            </a:extLst>
          </p:cNvPr>
          <p:cNvSpPr txBox="1"/>
          <p:nvPr/>
        </p:nvSpPr>
        <p:spPr>
          <a:xfrm>
            <a:off x="228600" y="6184120"/>
            <a:ext cx="8803116" cy="338554"/>
          </a:xfrm>
          <a:prstGeom prst="rect">
            <a:avLst/>
          </a:prstGeom>
          <a:noFill/>
        </p:spPr>
        <p:txBody>
          <a:bodyPr wrap="none" rtlCol="0">
            <a:spAutoFit/>
          </a:bodyPr>
          <a:lstStyle/>
          <a:p>
            <a:pPr algn="ctr"/>
            <a:r>
              <a:rPr lang="en-US" sz="1600" dirty="0">
                <a:latin typeface="Times New Roman" panose="02020603050405020304" pitchFamily="18" charset="0"/>
                <a:cs typeface="Times New Roman" panose="02020603050405020304" pitchFamily="18" charset="0"/>
              </a:rPr>
              <a:t>[NGA_Radio2] Next G Alliance, “6G Radio Technology Part II: Basic Radio Technologies,” May 2024. </a:t>
            </a:r>
          </a:p>
        </p:txBody>
      </p:sp>
      <p:pic>
        <p:nvPicPr>
          <p:cNvPr id="5" name="Picture 4" descr="A collage of different types of drones&#10;&#10;AI-generated content may be incorrect.">
            <a:extLst>
              <a:ext uri="{FF2B5EF4-FFF2-40B4-BE49-F238E27FC236}">
                <a16:creationId xmlns:a16="http://schemas.microsoft.com/office/drawing/2014/main" id="{67487DC4-DACE-39A5-4FCB-8B694995E3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5666" y="2656149"/>
            <a:ext cx="6100762" cy="3647397"/>
          </a:xfrm>
          <a:prstGeom prst="rect">
            <a:avLst/>
          </a:prstGeom>
        </p:spPr>
      </p:pic>
      <p:sp>
        <p:nvSpPr>
          <p:cNvPr id="7" name="TextBox 6">
            <a:extLst>
              <a:ext uri="{FF2B5EF4-FFF2-40B4-BE49-F238E27FC236}">
                <a16:creationId xmlns:a16="http://schemas.microsoft.com/office/drawing/2014/main" id="{1D8071BA-0652-50D3-DEEE-343A7F9ECFA9}"/>
              </a:ext>
            </a:extLst>
          </p:cNvPr>
          <p:cNvSpPr txBox="1"/>
          <p:nvPr/>
        </p:nvSpPr>
        <p:spPr>
          <a:xfrm>
            <a:off x="457199" y="3200400"/>
            <a:ext cx="4343401" cy="2948499"/>
          </a:xfrm>
          <a:prstGeom prst="rect">
            <a:avLst/>
          </a:prstGeom>
          <a:noFill/>
        </p:spPr>
        <p:txBody>
          <a:bodyPr wrap="square">
            <a:spAutoFit/>
          </a:bodyPr>
          <a:lstStyle/>
          <a:p>
            <a:pPr marL="0" lvl="0" indent="0">
              <a:buNone/>
            </a:pPr>
            <a:r>
              <a:rPr lang="en-US" sz="2200" dirty="0">
                <a:latin typeface="Arial" panose="020B0604020202020204" pitchFamily="34" charset="0"/>
                <a:cs typeface="Arial" panose="020B0604020202020204" pitchFamily="34" charset="0"/>
              </a:rPr>
              <a:t>Other use cases such as</a:t>
            </a:r>
          </a:p>
          <a:p>
            <a:pPr marL="342900" indent="-342900" defTabSz="914400">
              <a:lnSpc>
                <a:spcPct val="90000"/>
              </a:lnSpc>
              <a:spcBef>
                <a:spcPts val="1000"/>
              </a:spcBef>
              <a:buFont typeface="Wingdings" pitchFamily="2" charset="2"/>
              <a:buChar char="§"/>
            </a:pPr>
            <a:r>
              <a:rPr lang="en-US" sz="2200" dirty="0">
                <a:latin typeface="Arial" panose="020B0604020202020204" pitchFamily="34" charset="0"/>
                <a:cs typeface="Arial" panose="020B0604020202020204" pitchFamily="34" charset="0"/>
              </a:rPr>
              <a:t>ubiquitous connectivity for disaster relief</a:t>
            </a:r>
          </a:p>
          <a:p>
            <a:pPr marL="342900" indent="-342900" defTabSz="914400">
              <a:lnSpc>
                <a:spcPct val="90000"/>
              </a:lnSpc>
              <a:spcBef>
                <a:spcPts val="1000"/>
              </a:spcBef>
              <a:buFont typeface="Wingdings" pitchFamily="2" charset="2"/>
              <a:buChar char="§"/>
            </a:pPr>
            <a:r>
              <a:rPr lang="en-US" sz="2200" dirty="0">
                <a:latin typeface="Arial" panose="020B0604020202020204" pitchFamily="34" charset="0"/>
                <a:cs typeface="Arial" panose="020B0604020202020204" pitchFamily="34" charset="0"/>
              </a:rPr>
              <a:t>capacity enhancement for crowded events</a:t>
            </a:r>
          </a:p>
          <a:p>
            <a:pPr marL="342900" indent="-342900" defTabSz="914400">
              <a:lnSpc>
                <a:spcPct val="90000"/>
              </a:lnSpc>
              <a:spcBef>
                <a:spcPts val="1000"/>
              </a:spcBef>
              <a:buFont typeface="Wingdings" pitchFamily="2" charset="2"/>
              <a:buChar char="§"/>
            </a:pPr>
            <a:r>
              <a:rPr lang="en-US" sz="2200" dirty="0">
                <a:latin typeface="Arial" panose="020B0604020202020204" pitchFamily="34" charset="0"/>
                <a:cs typeface="Arial" panose="020B0604020202020204" pitchFamily="34" charset="0"/>
              </a:rPr>
              <a:t>capacity enhancement and coverage extension for  vehicular communications</a:t>
            </a:r>
          </a:p>
        </p:txBody>
      </p:sp>
    </p:spTree>
    <p:extLst>
      <p:ext uri="{BB962C8B-B14F-4D97-AF65-F5344CB8AC3E}">
        <p14:creationId xmlns:p14="http://schemas.microsoft.com/office/powerpoint/2010/main" val="3326294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5EBC2-EF76-7BB2-BC8C-72041FF9F1AF}"/>
            </a:ext>
          </a:extLst>
        </p:cNvPr>
        <p:cNvGrpSpPr/>
        <p:nvPr/>
      </p:nvGrpSpPr>
      <p:grpSpPr>
        <a:xfrm>
          <a:off x="0" y="0"/>
          <a:ext cx="0" cy="0"/>
          <a:chOff x="0" y="0"/>
          <a:chExt cx="0" cy="0"/>
        </a:xfrm>
      </p:grpSpPr>
      <p:pic>
        <p:nvPicPr>
          <p:cNvPr id="4" name="Picture 3" descr="A picture containing diagram, text, screenshot, line&#10;&#10;Description automatically generated">
            <a:extLst>
              <a:ext uri="{FF2B5EF4-FFF2-40B4-BE49-F238E27FC236}">
                <a16:creationId xmlns:a16="http://schemas.microsoft.com/office/drawing/2014/main" id="{0680FA06-6F91-4D7E-20C6-ECF03668093D}"/>
              </a:ext>
            </a:extLst>
          </p:cNvPr>
          <p:cNvPicPr>
            <a:picLocks noChangeAspect="1"/>
          </p:cNvPicPr>
          <p:nvPr/>
        </p:nvPicPr>
        <p:blipFill>
          <a:blip r:embed="rId2"/>
          <a:stretch>
            <a:fillRect/>
          </a:stretch>
        </p:blipFill>
        <p:spPr>
          <a:xfrm>
            <a:off x="7389049" y="1170948"/>
            <a:ext cx="4260351" cy="2700146"/>
          </a:xfrm>
          <a:prstGeom prst="rect">
            <a:avLst/>
          </a:prstGeom>
        </p:spPr>
      </p:pic>
      <p:sp>
        <p:nvSpPr>
          <p:cNvPr id="10" name="Rectangle 9">
            <a:extLst>
              <a:ext uri="{FF2B5EF4-FFF2-40B4-BE49-F238E27FC236}">
                <a16:creationId xmlns:a16="http://schemas.microsoft.com/office/drawing/2014/main" id="{EA5C3E0C-D56E-A78F-7286-7ECDE25B4BD7}"/>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FB8A6B48-FED5-09B0-A93B-2145D3C8234B}"/>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DA0F29F-05E4-E702-269D-436AC6350985}"/>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Mobile Distributed MIMO</a:t>
            </a:r>
            <a:endParaRPr lang="en-US" sz="2000" dirty="0">
              <a:solidFill>
                <a:srgbClr val="06403B"/>
              </a:solidFill>
              <a:latin typeface="Avenir Book" panose="02000503020000020003" pitchFamily="2" charset="0"/>
            </a:endParaRPr>
          </a:p>
        </p:txBody>
      </p:sp>
      <p:sp>
        <p:nvSpPr>
          <p:cNvPr id="8" name="Content Placeholder 2">
            <a:extLst>
              <a:ext uri="{FF2B5EF4-FFF2-40B4-BE49-F238E27FC236}">
                <a16:creationId xmlns:a16="http://schemas.microsoft.com/office/drawing/2014/main" id="{6A4171B2-7F14-C104-37B6-A65233A58EA4}"/>
              </a:ext>
            </a:extLst>
          </p:cNvPr>
          <p:cNvSpPr>
            <a:spLocks noGrp="1"/>
          </p:cNvSpPr>
          <p:nvPr>
            <p:ph idx="1"/>
          </p:nvPr>
        </p:nvSpPr>
        <p:spPr>
          <a:xfrm>
            <a:off x="304800" y="1186054"/>
            <a:ext cx="7217066" cy="2700146"/>
          </a:xfrm>
        </p:spPr>
        <p:txBody>
          <a:bodyPr>
            <a:noAutofit/>
          </a:bodyPr>
          <a:lstStyle/>
          <a:p>
            <a:pPr marL="0" indent="0" algn="just">
              <a:lnSpc>
                <a:spcPct val="114000"/>
              </a:lnSpc>
              <a:buNone/>
            </a:pPr>
            <a:r>
              <a:rPr lang="en-US" sz="2200" dirty="0">
                <a:latin typeface="Arial" panose="020B0604020202020204" pitchFamily="34" charset="0"/>
                <a:cs typeface="Arial" panose="020B0604020202020204" pitchFamily="34" charset="0"/>
              </a:rPr>
              <a:t>Existing 3GPP D-MIMO in 5G NR (e.g., multi-TRP) rely on fiber connections between radio units and digital units</a:t>
            </a:r>
          </a:p>
          <a:p>
            <a:pPr marL="407988" lvl="1" indent="-395288" algn="just" rtl="0">
              <a:lnSpc>
                <a:spcPct val="114000"/>
              </a:lnSpc>
              <a:buFont typeface="Wingdings" pitchFamily="2" charset="2"/>
              <a:buChar char="§"/>
            </a:pPr>
            <a:r>
              <a:rPr lang="en-US" sz="2000" dirty="0">
                <a:latin typeface="Arial" panose="020B0604020202020204" pitchFamily="34" charset="0"/>
                <a:cs typeface="Arial" panose="020B0604020202020204" pitchFamily="34" charset="0"/>
              </a:rPr>
              <a:t>Pro: High data rate connection</a:t>
            </a:r>
          </a:p>
          <a:p>
            <a:pPr marL="407988" lvl="1" indent="-395288" algn="just">
              <a:lnSpc>
                <a:spcPct val="114000"/>
              </a:lnSpc>
              <a:buFont typeface="Wingdings" pitchFamily="2" charset="2"/>
              <a:buChar char="§"/>
            </a:pPr>
            <a:r>
              <a:rPr lang="en-US" sz="2000" dirty="0">
                <a:latin typeface="Arial" panose="020B0604020202020204" pitchFamily="34" charset="0"/>
                <a:cs typeface="Arial" panose="020B0604020202020204" pitchFamily="34" charset="0"/>
              </a:rPr>
              <a:t>Pro: Simplified D-MIMO system design</a:t>
            </a:r>
          </a:p>
          <a:p>
            <a:pPr marL="407988" lvl="1" indent="-395288" algn="just">
              <a:lnSpc>
                <a:spcPct val="114000"/>
              </a:lnSpc>
              <a:buFont typeface="Wingdings" pitchFamily="2" charset="2"/>
              <a:buChar char="§"/>
            </a:pPr>
            <a:r>
              <a:rPr lang="en-US" sz="2000" dirty="0">
                <a:latin typeface="Arial" panose="020B0604020202020204" pitchFamily="34" charset="0"/>
                <a:cs typeface="Arial" panose="020B0604020202020204" pitchFamily="34" charset="0"/>
              </a:rPr>
              <a:t>Con: Increased deployment/operating cost </a:t>
            </a:r>
            <a:endParaRPr lang="en-US" sz="2000" dirty="0">
              <a:solidFill>
                <a:srgbClr val="000000"/>
              </a:solidFill>
              <a:latin typeface="Arial" panose="020B0604020202020204" pitchFamily="34" charset="0"/>
              <a:cs typeface="Arial" panose="020B0604020202020204" pitchFamily="34" charset="0"/>
            </a:endParaRPr>
          </a:p>
          <a:p>
            <a:pPr marL="407988" lvl="1" indent="-395288" algn="just">
              <a:lnSpc>
                <a:spcPct val="114000"/>
              </a:lnSpc>
              <a:buFont typeface="Wingdings" pitchFamily="2" charset="2"/>
              <a:buChar char="§"/>
            </a:pPr>
            <a:r>
              <a:rPr lang="en-US" sz="2000" dirty="0">
                <a:solidFill>
                  <a:srgbClr val="000000"/>
                </a:solidFill>
                <a:latin typeface="Arial" panose="020B0604020202020204" pitchFamily="34" charset="0"/>
                <a:cs typeface="Arial" panose="020B0604020202020204" pitchFamily="34" charset="0"/>
              </a:rPr>
              <a:t>Con</a:t>
            </a:r>
            <a:r>
              <a:rPr lang="en-US" sz="2000" dirty="0">
                <a:latin typeface="Arial" panose="020B0604020202020204" pitchFamily="34" charset="0"/>
                <a:cs typeface="Arial" panose="020B0604020202020204" pitchFamily="34" charset="0"/>
              </a:rPr>
              <a:t>: Reduced flexibility</a:t>
            </a:r>
          </a:p>
          <a:p>
            <a:pPr marL="457200" lvl="1" indent="0" algn="just">
              <a:lnSpc>
                <a:spcPct val="114000"/>
              </a:lnSpc>
              <a:buNone/>
            </a:pPr>
            <a:endParaRPr lang="en-US" sz="2800" dirty="0">
              <a:latin typeface="Arial" panose="020B0604020202020204" pitchFamily="34" charset="0"/>
              <a:cs typeface="Arial" panose="020B0604020202020204" pitchFamily="34" charset="0"/>
            </a:endParaRPr>
          </a:p>
          <a:p>
            <a:pPr marL="800100" lvl="1" indent="-342900" algn="just">
              <a:lnSpc>
                <a:spcPct val="114000"/>
              </a:lnSpc>
              <a:buFont typeface="Courier New"/>
              <a:buChar char="o"/>
            </a:pPr>
            <a:endParaRPr lang="en-US" sz="2000" dirty="0">
              <a:latin typeface="Arial" panose="020B0604020202020204" pitchFamily="34" charset="0"/>
              <a:cs typeface="Arial" panose="020B0604020202020204" pitchFamily="34" charset="0"/>
            </a:endParaRPr>
          </a:p>
          <a:p>
            <a:pPr marL="0" lvl="0" indent="0">
              <a:buNone/>
            </a:pPr>
            <a:endParaRPr lang="en-US" sz="2200" dirty="0">
              <a:latin typeface="Arial" panose="020B0604020202020204" pitchFamily="34" charset="0"/>
              <a:cs typeface="Arial" panose="020B0604020202020204" pitchFamily="34" charset="0"/>
            </a:endParaRPr>
          </a:p>
        </p:txBody>
      </p:sp>
      <p:sp>
        <p:nvSpPr>
          <p:cNvPr id="9" name="Slide Number Placeholder 7">
            <a:extLst>
              <a:ext uri="{FF2B5EF4-FFF2-40B4-BE49-F238E27FC236}">
                <a16:creationId xmlns:a16="http://schemas.microsoft.com/office/drawing/2014/main" id="{C572DE68-868C-28C1-8701-5533974D061A}"/>
              </a:ext>
            </a:extLst>
          </p:cNvPr>
          <p:cNvSpPr>
            <a:spLocks noGrp="1"/>
          </p:cNvSpPr>
          <p:nvPr>
            <p:ph type="sldNum" sz="quarter" idx="12"/>
          </p:nvPr>
        </p:nvSpPr>
        <p:spPr>
          <a:xfrm>
            <a:off x="9829800" y="6324346"/>
            <a:ext cx="2057400" cy="365125"/>
          </a:xfrm>
        </p:spPr>
        <p:txBody>
          <a:bodyPr/>
          <a:lstStyle/>
          <a:p>
            <a:fld id="{71F5FC64-079E-4742-985B-A2E481AA2A4E}" type="slidenum">
              <a:rPr lang="en-US" smtClean="0"/>
              <a:t>4</a:t>
            </a:fld>
            <a:endParaRPr lang="en-US" dirty="0"/>
          </a:p>
        </p:txBody>
      </p:sp>
      <p:sp>
        <p:nvSpPr>
          <p:cNvPr id="6" name="TextBox 5">
            <a:extLst>
              <a:ext uri="{FF2B5EF4-FFF2-40B4-BE49-F238E27FC236}">
                <a16:creationId xmlns:a16="http://schemas.microsoft.com/office/drawing/2014/main" id="{711A21DB-67B8-2C08-BE97-F74C32A8E77C}"/>
              </a:ext>
            </a:extLst>
          </p:cNvPr>
          <p:cNvSpPr txBox="1"/>
          <p:nvPr/>
        </p:nvSpPr>
        <p:spPr>
          <a:xfrm>
            <a:off x="316204" y="3968583"/>
            <a:ext cx="6100762" cy="2273379"/>
          </a:xfrm>
          <a:prstGeom prst="rect">
            <a:avLst/>
          </a:prstGeom>
          <a:noFill/>
        </p:spPr>
        <p:txBody>
          <a:bodyPr wrap="square">
            <a:spAutoFit/>
          </a:bodyPr>
          <a:lstStyle/>
          <a:p>
            <a:pPr marL="0" lvl="0" indent="0" algn="just">
              <a:lnSpc>
                <a:spcPct val="114000"/>
              </a:lnSpc>
              <a:buNone/>
            </a:pPr>
            <a:r>
              <a:rPr lang="en-US" sz="2200" dirty="0">
                <a:latin typeface="Arial" panose="020B0604020202020204" pitchFamily="34" charset="0"/>
                <a:cs typeface="Arial" panose="020B0604020202020204" pitchFamily="34" charset="0"/>
              </a:rPr>
              <a:t>Enhanced D-MIMO in 6G ---- Mobile Distributed MIMO (MD-MIMO): Replacing fiber links with wireless links</a:t>
            </a:r>
          </a:p>
          <a:p>
            <a:pPr marL="407988" lvl="1" indent="-395288" algn="just">
              <a:lnSpc>
                <a:spcPct val="114000"/>
              </a:lnSpc>
              <a:buFont typeface="Wingdings" pitchFamily="2" charset="2"/>
              <a:buChar char="§"/>
            </a:pPr>
            <a:r>
              <a:rPr lang="en-US" sz="2000" dirty="0">
                <a:latin typeface="Arial" panose="020B0604020202020204" pitchFamily="34" charset="0"/>
                <a:cs typeface="Arial" panose="020B0604020202020204" pitchFamily="34" charset="0"/>
              </a:rPr>
              <a:t>Pro: Reduced deployment/operating cost</a:t>
            </a:r>
          </a:p>
          <a:p>
            <a:pPr marL="407988" lvl="1" indent="-395288" algn="just">
              <a:lnSpc>
                <a:spcPct val="114000"/>
              </a:lnSpc>
              <a:buFont typeface="Wingdings" pitchFamily="2" charset="2"/>
              <a:buChar char="§"/>
            </a:pPr>
            <a:r>
              <a:rPr lang="en-US" sz="2000" dirty="0">
                <a:latin typeface="Arial" panose="020B0604020202020204" pitchFamily="34" charset="0"/>
                <a:cs typeface="Arial" panose="020B0604020202020204" pitchFamily="34" charset="0"/>
              </a:rPr>
              <a:t>Pro: Increased flexibility</a:t>
            </a:r>
          </a:p>
          <a:p>
            <a:pPr marL="407988" lvl="1" indent="-395288" algn="just">
              <a:lnSpc>
                <a:spcPct val="114000"/>
              </a:lnSpc>
              <a:buFont typeface="Wingdings" pitchFamily="2" charset="2"/>
              <a:buChar char="§"/>
            </a:pPr>
            <a:r>
              <a:rPr lang="en-US" sz="2000" dirty="0">
                <a:latin typeface="Arial" panose="020B0604020202020204" pitchFamily="34" charset="0"/>
                <a:cs typeface="Arial" panose="020B0604020202020204" pitchFamily="34" charset="0"/>
              </a:rPr>
              <a:t>Con: More complicated D-MIMO system design</a:t>
            </a:r>
          </a:p>
        </p:txBody>
      </p:sp>
      <p:grpSp>
        <p:nvGrpSpPr>
          <p:cNvPr id="41" name="Group 40">
            <a:extLst>
              <a:ext uri="{FF2B5EF4-FFF2-40B4-BE49-F238E27FC236}">
                <a16:creationId xmlns:a16="http://schemas.microsoft.com/office/drawing/2014/main" id="{6B6D84BE-8A33-B20F-A1E8-8D2CB4781D52}"/>
              </a:ext>
            </a:extLst>
          </p:cNvPr>
          <p:cNvGrpSpPr/>
          <p:nvPr/>
        </p:nvGrpSpPr>
        <p:grpSpPr>
          <a:xfrm>
            <a:off x="7086600" y="3959733"/>
            <a:ext cx="4972929" cy="2559921"/>
            <a:chOff x="7162800" y="4148656"/>
            <a:chExt cx="4972929" cy="2559921"/>
          </a:xfrm>
        </p:grpSpPr>
        <p:pic>
          <p:nvPicPr>
            <p:cNvPr id="12" name="Picture 11">
              <a:extLst>
                <a:ext uri="{FF2B5EF4-FFF2-40B4-BE49-F238E27FC236}">
                  <a16:creationId xmlns:a16="http://schemas.microsoft.com/office/drawing/2014/main" id="{916723E6-84E1-08A4-D3E4-06ED3CEB37C0}"/>
                </a:ext>
              </a:extLst>
            </p:cNvPr>
            <p:cNvPicPr>
              <a:picLocks noChangeAspect="1"/>
            </p:cNvPicPr>
            <p:nvPr/>
          </p:nvPicPr>
          <p:blipFill>
            <a:blip r:embed="rId5"/>
            <a:stretch>
              <a:fillRect/>
            </a:stretch>
          </p:blipFill>
          <p:spPr>
            <a:xfrm>
              <a:off x="7162800" y="5428552"/>
              <a:ext cx="264820" cy="268839"/>
            </a:xfrm>
            <a:prstGeom prst="rect">
              <a:avLst/>
            </a:prstGeom>
          </p:spPr>
        </p:pic>
        <p:pic>
          <p:nvPicPr>
            <p:cNvPr id="13" name="Picture 12">
              <a:extLst>
                <a:ext uri="{FF2B5EF4-FFF2-40B4-BE49-F238E27FC236}">
                  <a16:creationId xmlns:a16="http://schemas.microsoft.com/office/drawing/2014/main" id="{E1BAD760-A1A2-3B28-D33F-905834856107}"/>
                </a:ext>
              </a:extLst>
            </p:cNvPr>
            <p:cNvPicPr>
              <a:picLocks noChangeAspect="1"/>
            </p:cNvPicPr>
            <p:nvPr/>
          </p:nvPicPr>
          <p:blipFill>
            <a:blip r:embed="rId6"/>
            <a:stretch>
              <a:fillRect/>
            </a:stretch>
          </p:blipFill>
          <p:spPr>
            <a:xfrm>
              <a:off x="8171228" y="4862564"/>
              <a:ext cx="312969" cy="464359"/>
            </a:xfrm>
            <a:prstGeom prst="rect">
              <a:avLst/>
            </a:prstGeom>
          </p:spPr>
        </p:pic>
        <p:pic>
          <p:nvPicPr>
            <p:cNvPr id="15" name="Picture 14">
              <a:extLst>
                <a:ext uri="{FF2B5EF4-FFF2-40B4-BE49-F238E27FC236}">
                  <a16:creationId xmlns:a16="http://schemas.microsoft.com/office/drawing/2014/main" id="{27E86A0E-CA49-1BE7-B186-52D3780DA777}"/>
                </a:ext>
              </a:extLst>
            </p:cNvPr>
            <p:cNvPicPr>
              <a:picLocks noChangeAspect="1"/>
            </p:cNvPicPr>
            <p:nvPr/>
          </p:nvPicPr>
          <p:blipFill>
            <a:blip r:embed="rId7"/>
            <a:stretch>
              <a:fillRect/>
            </a:stretch>
          </p:blipFill>
          <p:spPr>
            <a:xfrm>
              <a:off x="9088412" y="5650223"/>
              <a:ext cx="601863" cy="830957"/>
            </a:xfrm>
            <a:prstGeom prst="rect">
              <a:avLst/>
            </a:prstGeom>
          </p:spPr>
        </p:pic>
        <p:pic>
          <p:nvPicPr>
            <p:cNvPr id="16" name="Picture 15">
              <a:extLst>
                <a:ext uri="{FF2B5EF4-FFF2-40B4-BE49-F238E27FC236}">
                  <a16:creationId xmlns:a16="http://schemas.microsoft.com/office/drawing/2014/main" id="{CB90B6B5-7408-A53C-035D-68FD24A5E728}"/>
                </a:ext>
              </a:extLst>
            </p:cNvPr>
            <p:cNvPicPr>
              <a:picLocks noChangeAspect="1"/>
            </p:cNvPicPr>
            <p:nvPr/>
          </p:nvPicPr>
          <p:blipFill>
            <a:blip r:embed="rId6"/>
            <a:stretch>
              <a:fillRect/>
            </a:stretch>
          </p:blipFill>
          <p:spPr>
            <a:xfrm>
              <a:off x="7646885" y="6055314"/>
              <a:ext cx="312969" cy="464359"/>
            </a:xfrm>
            <a:prstGeom prst="rect">
              <a:avLst/>
            </a:prstGeom>
          </p:spPr>
        </p:pic>
        <p:pic>
          <p:nvPicPr>
            <p:cNvPr id="17" name="Picture 16">
              <a:extLst>
                <a:ext uri="{FF2B5EF4-FFF2-40B4-BE49-F238E27FC236}">
                  <a16:creationId xmlns:a16="http://schemas.microsoft.com/office/drawing/2014/main" id="{334DDBE8-1E94-D67B-5522-282D66A2624F}"/>
                </a:ext>
              </a:extLst>
            </p:cNvPr>
            <p:cNvPicPr>
              <a:picLocks noChangeAspect="1"/>
            </p:cNvPicPr>
            <p:nvPr/>
          </p:nvPicPr>
          <p:blipFill>
            <a:blip r:embed="rId6"/>
            <a:stretch>
              <a:fillRect/>
            </a:stretch>
          </p:blipFill>
          <p:spPr>
            <a:xfrm>
              <a:off x="9765295" y="4484697"/>
              <a:ext cx="312969" cy="464359"/>
            </a:xfrm>
            <a:prstGeom prst="rect">
              <a:avLst/>
            </a:prstGeom>
          </p:spPr>
        </p:pic>
        <p:pic>
          <p:nvPicPr>
            <p:cNvPr id="18" name="Picture 17">
              <a:extLst>
                <a:ext uri="{FF2B5EF4-FFF2-40B4-BE49-F238E27FC236}">
                  <a16:creationId xmlns:a16="http://schemas.microsoft.com/office/drawing/2014/main" id="{E5DEC944-B516-5838-5F3F-A3F984FA5580}"/>
                </a:ext>
              </a:extLst>
            </p:cNvPr>
            <p:cNvPicPr>
              <a:picLocks noChangeAspect="1"/>
            </p:cNvPicPr>
            <p:nvPr/>
          </p:nvPicPr>
          <p:blipFill>
            <a:blip r:embed="rId6"/>
            <a:stretch>
              <a:fillRect/>
            </a:stretch>
          </p:blipFill>
          <p:spPr>
            <a:xfrm>
              <a:off x="10818834" y="5989598"/>
              <a:ext cx="312969" cy="464359"/>
            </a:xfrm>
            <a:prstGeom prst="rect">
              <a:avLst/>
            </a:prstGeom>
          </p:spPr>
        </p:pic>
        <p:cxnSp>
          <p:nvCxnSpPr>
            <p:cNvPr id="19" name="Straight Arrow Connector 18">
              <a:extLst>
                <a:ext uri="{FF2B5EF4-FFF2-40B4-BE49-F238E27FC236}">
                  <a16:creationId xmlns:a16="http://schemas.microsoft.com/office/drawing/2014/main" id="{AED9DF04-1E69-C965-52EC-4A4F1DC0FA00}"/>
                </a:ext>
              </a:extLst>
            </p:cNvPr>
            <p:cNvCxnSpPr>
              <a:stCxn id="12" idx="2"/>
              <a:endCxn id="16" idx="1"/>
            </p:cNvCxnSpPr>
            <p:nvPr/>
          </p:nvCxnSpPr>
          <p:spPr>
            <a:xfrm>
              <a:off x="7295210" y="5697392"/>
              <a:ext cx="351675" cy="590102"/>
            </a:xfrm>
            <a:prstGeom prst="straightConnector1">
              <a:avLst/>
            </a:prstGeom>
            <a:ln w="38100">
              <a:prstDash val="dash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8151967-E935-0F97-8FF1-D3179FC931E3}"/>
                </a:ext>
              </a:extLst>
            </p:cNvPr>
            <p:cNvCxnSpPr>
              <a:cxnSpLocks/>
              <a:endCxn id="13" idx="1"/>
            </p:cNvCxnSpPr>
            <p:nvPr/>
          </p:nvCxnSpPr>
          <p:spPr>
            <a:xfrm flipV="1">
              <a:off x="7411711" y="5094743"/>
              <a:ext cx="759517" cy="318854"/>
            </a:xfrm>
            <a:prstGeom prst="straightConnector1">
              <a:avLst/>
            </a:prstGeom>
            <a:ln w="38100">
              <a:prstDash val="dashDot"/>
              <a:headEnd type="triangle"/>
              <a:tailEnd type="non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4EADF8A3-0E7F-C678-45AD-644F3E2DC9B7}"/>
                </a:ext>
              </a:extLst>
            </p:cNvPr>
            <p:cNvPicPr>
              <a:picLocks noChangeAspect="1"/>
            </p:cNvPicPr>
            <p:nvPr/>
          </p:nvPicPr>
          <p:blipFill>
            <a:blip r:embed="rId5"/>
            <a:stretch>
              <a:fillRect/>
            </a:stretch>
          </p:blipFill>
          <p:spPr>
            <a:xfrm>
              <a:off x="8892807" y="4148656"/>
              <a:ext cx="264820" cy="268839"/>
            </a:xfrm>
            <a:prstGeom prst="rect">
              <a:avLst/>
            </a:prstGeom>
          </p:spPr>
        </p:pic>
        <p:cxnSp>
          <p:nvCxnSpPr>
            <p:cNvPr id="22" name="Straight Arrow Connector 21">
              <a:extLst>
                <a:ext uri="{FF2B5EF4-FFF2-40B4-BE49-F238E27FC236}">
                  <a16:creationId xmlns:a16="http://schemas.microsoft.com/office/drawing/2014/main" id="{AB4CA39C-C758-BA14-9E5A-491187778B61}"/>
                </a:ext>
              </a:extLst>
            </p:cNvPr>
            <p:cNvCxnSpPr>
              <a:cxnSpLocks/>
            </p:cNvCxnSpPr>
            <p:nvPr/>
          </p:nvCxnSpPr>
          <p:spPr>
            <a:xfrm flipH="1">
              <a:off x="8484196" y="4417495"/>
              <a:ext cx="408610" cy="487179"/>
            </a:xfrm>
            <a:prstGeom prst="straightConnector1">
              <a:avLst/>
            </a:prstGeom>
            <a:ln w="38100">
              <a:prstDash val="dash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E41E62BC-2856-B64E-4C11-D231A03F966B}"/>
                </a:ext>
              </a:extLst>
            </p:cNvPr>
            <p:cNvCxnSpPr>
              <a:cxnSpLocks/>
            </p:cNvCxnSpPr>
            <p:nvPr/>
          </p:nvCxnSpPr>
          <p:spPr>
            <a:xfrm>
              <a:off x="9134454" y="4353276"/>
              <a:ext cx="682720" cy="254288"/>
            </a:xfrm>
            <a:prstGeom prst="straightConnector1">
              <a:avLst/>
            </a:prstGeom>
            <a:ln w="38100">
              <a:prstDash val="dashDot"/>
              <a:headEnd type="triangle"/>
              <a:tailEnd type="none"/>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51DCB556-5782-77C1-5926-DD4A1E0B4FF5}"/>
                </a:ext>
              </a:extLst>
            </p:cNvPr>
            <p:cNvPicPr>
              <a:picLocks noChangeAspect="1"/>
            </p:cNvPicPr>
            <p:nvPr/>
          </p:nvPicPr>
          <p:blipFill>
            <a:blip r:embed="rId5"/>
            <a:stretch>
              <a:fillRect/>
            </a:stretch>
          </p:blipFill>
          <p:spPr>
            <a:xfrm>
              <a:off x="11455525" y="5521520"/>
              <a:ext cx="264820" cy="268839"/>
            </a:xfrm>
            <a:prstGeom prst="rect">
              <a:avLst/>
            </a:prstGeom>
          </p:spPr>
        </p:pic>
        <p:cxnSp>
          <p:nvCxnSpPr>
            <p:cNvPr id="25" name="Straight Arrow Connector 24">
              <a:extLst>
                <a:ext uri="{FF2B5EF4-FFF2-40B4-BE49-F238E27FC236}">
                  <a16:creationId xmlns:a16="http://schemas.microsoft.com/office/drawing/2014/main" id="{44BC873B-AA3D-2E54-F236-93948EC19850}"/>
                </a:ext>
              </a:extLst>
            </p:cNvPr>
            <p:cNvCxnSpPr>
              <a:cxnSpLocks/>
            </p:cNvCxnSpPr>
            <p:nvPr/>
          </p:nvCxnSpPr>
          <p:spPr>
            <a:xfrm flipH="1">
              <a:off x="11131802" y="5777805"/>
              <a:ext cx="332712" cy="246232"/>
            </a:xfrm>
            <a:prstGeom prst="straightConnector1">
              <a:avLst/>
            </a:prstGeom>
            <a:ln w="38100">
              <a:prstDash val="dashDot"/>
              <a:headEnd type="triangle"/>
              <a:tailEnd type="non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147B5F4-93A1-713C-751D-88E18C15FD74}"/>
                </a:ext>
              </a:extLst>
            </p:cNvPr>
            <p:cNvSpPr txBox="1"/>
            <p:nvPr/>
          </p:nvSpPr>
          <p:spPr>
            <a:xfrm>
              <a:off x="11651750" y="5636470"/>
              <a:ext cx="483979"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UE</a:t>
              </a:r>
            </a:p>
          </p:txBody>
        </p:sp>
        <p:sp>
          <p:nvSpPr>
            <p:cNvPr id="27" name="TextBox 26">
              <a:extLst>
                <a:ext uri="{FF2B5EF4-FFF2-40B4-BE49-F238E27FC236}">
                  <a16:creationId xmlns:a16="http://schemas.microsoft.com/office/drawing/2014/main" id="{6B64316D-8B1A-DCD6-69E9-B01C95AB4165}"/>
                </a:ext>
              </a:extLst>
            </p:cNvPr>
            <p:cNvSpPr txBox="1"/>
            <p:nvPr/>
          </p:nvSpPr>
          <p:spPr>
            <a:xfrm>
              <a:off x="10818834" y="6400800"/>
              <a:ext cx="64568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RU</a:t>
              </a:r>
            </a:p>
          </p:txBody>
        </p:sp>
        <p:sp>
          <p:nvSpPr>
            <p:cNvPr id="28" name="TextBox 27">
              <a:extLst>
                <a:ext uri="{FF2B5EF4-FFF2-40B4-BE49-F238E27FC236}">
                  <a16:creationId xmlns:a16="http://schemas.microsoft.com/office/drawing/2014/main" id="{6FB83213-06DF-EE4C-21FC-6E2A01704245}"/>
                </a:ext>
              </a:extLst>
            </p:cNvPr>
            <p:cNvSpPr txBox="1"/>
            <p:nvPr/>
          </p:nvSpPr>
          <p:spPr>
            <a:xfrm>
              <a:off x="9067800" y="6365179"/>
              <a:ext cx="740078" cy="307777"/>
            </a:xfrm>
            <a:prstGeom prst="rect">
              <a:avLst/>
            </a:prstGeom>
            <a:noFill/>
          </p:spPr>
          <p:txBody>
            <a:bodyPr wrap="square" rtlCol="0">
              <a:spAutoFit/>
            </a:bodyPr>
            <a:lstStyle/>
            <a:p>
              <a:pPr algn="ctr"/>
              <a:r>
                <a:rPr lang="en-US" sz="1400" dirty="0" err="1">
                  <a:latin typeface="Arial" panose="020B0604020202020204" pitchFamily="34" charset="0"/>
                  <a:cs typeface="Arial" panose="020B0604020202020204" pitchFamily="34" charset="0"/>
                </a:rPr>
                <a:t>gNB</a:t>
              </a:r>
              <a:endParaRPr lang="en-US" sz="1400" dirty="0">
                <a:latin typeface="Arial" panose="020B0604020202020204" pitchFamily="34" charset="0"/>
                <a:cs typeface="Arial" panose="020B0604020202020204" pitchFamily="34" charset="0"/>
              </a:endParaRPr>
            </a:p>
          </p:txBody>
        </p:sp>
        <p:cxnSp>
          <p:nvCxnSpPr>
            <p:cNvPr id="29" name="Straight Arrow Connector 28">
              <a:extLst>
                <a:ext uri="{FF2B5EF4-FFF2-40B4-BE49-F238E27FC236}">
                  <a16:creationId xmlns:a16="http://schemas.microsoft.com/office/drawing/2014/main" id="{EB466D72-2300-B84C-2E10-A6E49EBCEF31}"/>
                </a:ext>
              </a:extLst>
            </p:cNvPr>
            <p:cNvCxnSpPr>
              <a:cxnSpLocks/>
              <a:stCxn id="13" idx="3"/>
            </p:cNvCxnSpPr>
            <p:nvPr/>
          </p:nvCxnSpPr>
          <p:spPr>
            <a:xfrm>
              <a:off x="8484196" y="5094743"/>
              <a:ext cx="694645" cy="711691"/>
            </a:xfrm>
            <a:prstGeom prst="straightConnector1">
              <a:avLst/>
            </a:prstGeom>
            <a:ln w="381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50E8046-7592-E9FE-7D3D-BC5FDEA9FE08}"/>
                </a:ext>
              </a:extLst>
            </p:cNvPr>
            <p:cNvCxnSpPr>
              <a:cxnSpLocks/>
              <a:stCxn id="16" idx="3"/>
              <a:endCxn id="15" idx="1"/>
            </p:cNvCxnSpPr>
            <p:nvPr/>
          </p:nvCxnSpPr>
          <p:spPr>
            <a:xfrm flipV="1">
              <a:off x="7959854" y="6065701"/>
              <a:ext cx="1128559" cy="221793"/>
            </a:xfrm>
            <a:prstGeom prst="straightConnector1">
              <a:avLst/>
            </a:prstGeom>
            <a:ln w="381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4C80151-9834-DAA2-9D09-AD1F6068ED33}"/>
                </a:ext>
              </a:extLst>
            </p:cNvPr>
            <p:cNvCxnSpPr>
              <a:cxnSpLocks/>
            </p:cNvCxnSpPr>
            <p:nvPr/>
          </p:nvCxnSpPr>
          <p:spPr>
            <a:xfrm flipH="1">
              <a:off x="9540773" y="5087499"/>
              <a:ext cx="276401" cy="562724"/>
            </a:xfrm>
            <a:prstGeom prst="straightConnector1">
              <a:avLst/>
            </a:prstGeom>
            <a:ln w="381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AB1F626-B135-1CE8-B76B-302B6DD70DAE}"/>
                </a:ext>
              </a:extLst>
            </p:cNvPr>
            <p:cNvCxnSpPr>
              <a:cxnSpLocks/>
            </p:cNvCxnSpPr>
            <p:nvPr/>
          </p:nvCxnSpPr>
          <p:spPr>
            <a:xfrm flipH="1" flipV="1">
              <a:off x="9765295" y="5937184"/>
              <a:ext cx="981557" cy="192973"/>
            </a:xfrm>
            <a:prstGeom prst="straightConnector1">
              <a:avLst/>
            </a:prstGeom>
            <a:ln w="381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 name="Straight Arrow Connector 1">
              <a:extLst>
                <a:ext uri="{FF2B5EF4-FFF2-40B4-BE49-F238E27FC236}">
                  <a16:creationId xmlns:a16="http://schemas.microsoft.com/office/drawing/2014/main" id="{8BBCE4EE-DBDF-65FF-4F7D-C4D9179A26DB}"/>
                </a:ext>
              </a:extLst>
            </p:cNvPr>
            <p:cNvCxnSpPr>
              <a:cxnSpLocks/>
            </p:cNvCxnSpPr>
            <p:nvPr/>
          </p:nvCxnSpPr>
          <p:spPr>
            <a:xfrm>
              <a:off x="9049766" y="4491686"/>
              <a:ext cx="245934" cy="1218140"/>
            </a:xfrm>
            <a:prstGeom prst="straightConnector1">
              <a:avLst/>
            </a:prstGeom>
            <a:ln w="38100">
              <a:prstDash val="dash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17529BF-B710-852A-56C0-414677D3854E}"/>
                </a:ext>
              </a:extLst>
            </p:cNvPr>
            <p:cNvCxnSpPr>
              <a:cxnSpLocks/>
              <a:stCxn id="24" idx="1"/>
            </p:cNvCxnSpPr>
            <p:nvPr/>
          </p:nvCxnSpPr>
          <p:spPr>
            <a:xfrm flipH="1">
              <a:off x="9678973" y="5655940"/>
              <a:ext cx="1776553" cy="172994"/>
            </a:xfrm>
            <a:prstGeom prst="straightConnector1">
              <a:avLst/>
            </a:prstGeom>
            <a:ln w="38100">
              <a:prstDash val="dashDot"/>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3855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44BD6-A1E5-2547-54D7-DE4DB9D6FB8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D791785-2F6F-6869-DE94-11F621D3228D}"/>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3657D113-A953-D8BA-78BC-57558FFE0728}"/>
              </a:ext>
            </a:extLst>
          </p:cNvPr>
          <p:cNvSpPr>
            <a:spLocks noGrp="1"/>
          </p:cNvSpPr>
          <p:nvPr>
            <p:ph type="title"/>
          </p:nvPr>
        </p:nvSpPr>
        <p:spPr>
          <a:xfrm>
            <a:off x="1600200" y="228600"/>
            <a:ext cx="10134600" cy="806196"/>
          </a:xfrm>
        </p:spPr>
        <p:txBody>
          <a:bodyPr>
            <a:noAutofit/>
          </a:bodyPr>
          <a:lstStyle/>
          <a:p>
            <a:r>
              <a:rPr lang="en-US" sz="3600" dirty="0">
                <a:solidFill>
                  <a:srgbClr val="06403B"/>
                </a:solidFill>
                <a:latin typeface="Avenir Book" panose="02000503020000020003" pitchFamily="2" charset="0"/>
              </a:rPr>
              <a:t>Exemplary Network Architecture for MD-MIMO </a:t>
            </a:r>
            <a:endParaRPr lang="en-US" sz="2800" dirty="0">
              <a:solidFill>
                <a:srgbClr val="06403B"/>
              </a:solidFill>
              <a:latin typeface="Avenir Book" panose="02000503020000020003" pitchFamily="2" charset="0"/>
            </a:endParaRPr>
          </a:p>
        </p:txBody>
      </p:sp>
      <p:sp>
        <p:nvSpPr>
          <p:cNvPr id="9" name="Slide Number Placeholder 7">
            <a:extLst>
              <a:ext uri="{FF2B5EF4-FFF2-40B4-BE49-F238E27FC236}">
                <a16:creationId xmlns:a16="http://schemas.microsoft.com/office/drawing/2014/main" id="{6B9E1C8B-E1FF-44DA-276C-0E5502BBA1C1}"/>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C652657D-5DD5-5CBB-F3C6-E3BE04D0E0D9}"/>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grpSp>
        <p:nvGrpSpPr>
          <p:cNvPr id="1063" name="Group 1062">
            <a:extLst>
              <a:ext uri="{FF2B5EF4-FFF2-40B4-BE49-F238E27FC236}">
                <a16:creationId xmlns:a16="http://schemas.microsoft.com/office/drawing/2014/main" id="{BFF04502-F5B1-9C7B-855E-6A4A41D04F81}"/>
              </a:ext>
            </a:extLst>
          </p:cNvPr>
          <p:cNvGrpSpPr/>
          <p:nvPr/>
        </p:nvGrpSpPr>
        <p:grpSpPr>
          <a:xfrm>
            <a:off x="6238711" y="1447800"/>
            <a:ext cx="5800889" cy="5161413"/>
            <a:chOff x="7205542" y="1605791"/>
            <a:chExt cx="4195883" cy="5161413"/>
          </a:xfrm>
        </p:grpSpPr>
        <p:sp>
          <p:nvSpPr>
            <p:cNvPr id="1054" name="TextBox 1053">
              <a:extLst>
                <a:ext uri="{FF2B5EF4-FFF2-40B4-BE49-F238E27FC236}">
                  <a16:creationId xmlns:a16="http://schemas.microsoft.com/office/drawing/2014/main" id="{EB7C4911-1C97-5ACF-D1DA-0697F66B209D}"/>
                </a:ext>
              </a:extLst>
            </p:cNvPr>
            <p:cNvSpPr txBox="1"/>
            <p:nvPr/>
          </p:nvSpPr>
          <p:spPr>
            <a:xfrm>
              <a:off x="7205542" y="1605791"/>
              <a:ext cx="4195883" cy="5161413"/>
            </a:xfrm>
            <a:prstGeom prst="rect">
              <a:avLst/>
            </a:prstGeom>
            <a:noFill/>
          </p:spPr>
          <p:txBody>
            <a:bodyPr wrap="square" rtlCol="0">
              <a:spAutoFit/>
            </a:bodyPr>
            <a:lstStyle/>
            <a:p>
              <a:pPr algn="just" defTabSz="914400">
                <a:lnSpc>
                  <a:spcPct val="114000"/>
                </a:lnSpc>
                <a:spcBef>
                  <a:spcPts val="1000"/>
                </a:spcBef>
              </a:pPr>
              <a:r>
                <a:rPr lang="en-US" sz="2200" dirty="0">
                  <a:latin typeface="Arial" panose="020B0604020202020204" pitchFamily="34" charset="0"/>
                  <a:cs typeface="Arial" panose="020B0604020202020204" pitchFamily="34" charset="0"/>
                </a:rPr>
                <a:t>Downlink MD-MIMO (2-Phase transmission)</a:t>
              </a:r>
            </a:p>
            <a:p>
              <a:pPr marL="342900" indent="-342900" algn="just" defTabSz="914400">
                <a:lnSpc>
                  <a:spcPct val="114000"/>
                </a:lnSpc>
                <a:spcBef>
                  <a:spcPts val="1000"/>
                </a:spcBef>
                <a:buFont typeface="Wingdings"/>
                <a:buChar char="§"/>
              </a:pPr>
              <a:r>
                <a:rPr lang="en-US" sz="2200" dirty="0">
                  <a:latin typeface="Arial" panose="020B0604020202020204" pitchFamily="34" charset="0"/>
                  <a:cs typeface="Arial" panose="020B0604020202020204" pitchFamily="34" charset="0"/>
                </a:rPr>
                <a:t>Phase 1:</a:t>
              </a:r>
            </a:p>
            <a:p>
              <a:pPr marL="800100" lvl="1" indent="-342900" algn="just" defTabSz="914400">
                <a:lnSpc>
                  <a:spcPct val="114000"/>
                </a:lnSpc>
                <a:spcBef>
                  <a:spcPts val="1000"/>
                </a:spcBef>
                <a:buFont typeface="Courier New" panose="02070309020205020404" pitchFamily="49" charset="0"/>
                <a:buChar char="o"/>
              </a:pPr>
              <a:r>
                <a:rPr lang="en-US" sz="2000" dirty="0">
                  <a:latin typeface="Arial" panose="020B0604020202020204" pitchFamily="34" charset="0"/>
                  <a:cs typeface="Arial" panose="020B0604020202020204" pitchFamily="34" charset="0"/>
                </a:rPr>
                <a:t>Information sharing: MIMO broadcast channel with common information</a:t>
              </a:r>
            </a:p>
            <a:p>
              <a:pPr marL="342900" indent="-342900" algn="just" defTabSz="914400">
                <a:lnSpc>
                  <a:spcPct val="114000"/>
                </a:lnSpc>
                <a:spcBef>
                  <a:spcPts val="1000"/>
                </a:spcBef>
                <a:buFont typeface="Wingdings"/>
                <a:buChar char="§"/>
              </a:pPr>
              <a:r>
                <a:rPr lang="en-US" sz="2200" dirty="0">
                  <a:latin typeface="Arial" panose="020B0604020202020204" pitchFamily="34" charset="0"/>
                  <a:cs typeface="Arial" panose="020B0604020202020204" pitchFamily="34" charset="0"/>
                </a:rPr>
                <a:t>Phase 2: </a:t>
              </a:r>
            </a:p>
            <a:p>
              <a:pPr marL="800100" lvl="1" indent="-342900" algn="just" defTabSz="914400">
                <a:lnSpc>
                  <a:spcPct val="114000"/>
                </a:lnSpc>
                <a:spcBef>
                  <a:spcPts val="1000"/>
                </a:spcBef>
                <a:buFont typeface="Courier New" panose="02070309020205020404" pitchFamily="49" charset="0"/>
                <a:buChar char="o"/>
              </a:pPr>
              <a:r>
                <a:rPr lang="en-US" sz="2000" dirty="0">
                  <a:latin typeface="Arial" panose="020B0604020202020204" pitchFamily="34" charset="0"/>
                  <a:cs typeface="Arial" panose="020B0604020202020204" pitchFamily="34" charset="0"/>
                </a:rPr>
                <a:t>Data transmission: D-MIMO channel </a:t>
              </a:r>
            </a:p>
            <a:p>
              <a:pPr algn="just" defTabSz="914400">
                <a:lnSpc>
                  <a:spcPct val="114000"/>
                </a:lnSpc>
                <a:spcBef>
                  <a:spcPts val="1000"/>
                </a:spcBef>
              </a:pPr>
              <a:endParaRPr lang="en-US" sz="1100" dirty="0">
                <a:latin typeface="Arial" panose="020B0604020202020204" pitchFamily="34" charset="0"/>
                <a:cs typeface="Arial" panose="020B0604020202020204" pitchFamily="34" charset="0"/>
              </a:endParaRPr>
            </a:p>
            <a:p>
              <a:pPr algn="just" defTabSz="914400">
                <a:lnSpc>
                  <a:spcPct val="114000"/>
                </a:lnSpc>
                <a:spcBef>
                  <a:spcPts val="1000"/>
                </a:spcBef>
              </a:pPr>
              <a:r>
                <a:rPr lang="en-US" sz="2200" dirty="0">
                  <a:latin typeface="Arial" panose="020B0604020202020204" pitchFamily="34" charset="0"/>
                  <a:cs typeface="Arial" panose="020B0604020202020204" pitchFamily="34" charset="0"/>
                </a:rPr>
                <a:t>Uplink MD-MIMO (2-Phase transmission)</a:t>
              </a:r>
            </a:p>
            <a:p>
              <a:pPr marL="342900" indent="-342900" algn="just" defTabSz="914400">
                <a:lnSpc>
                  <a:spcPct val="114000"/>
                </a:lnSpc>
                <a:spcBef>
                  <a:spcPts val="1000"/>
                </a:spcBef>
                <a:buFont typeface="Wingdings" pitchFamily="2" charset="2"/>
                <a:buChar char="§"/>
              </a:pPr>
              <a:r>
                <a:rPr lang="en-US" sz="2200" dirty="0">
                  <a:latin typeface="Arial" panose="020B0604020202020204" pitchFamily="34" charset="0"/>
                  <a:cs typeface="Arial" panose="020B0604020202020204" pitchFamily="34" charset="0"/>
                </a:rPr>
                <a:t>Phase 1: </a:t>
              </a:r>
            </a:p>
            <a:p>
              <a:pPr marL="342900" indent="-342900" algn="just" defTabSz="914400">
                <a:lnSpc>
                  <a:spcPct val="114000"/>
                </a:lnSpc>
                <a:spcBef>
                  <a:spcPts val="1000"/>
                </a:spcBef>
                <a:buFont typeface="Wingdings" pitchFamily="2" charset="2"/>
                <a:buChar char="§"/>
              </a:pPr>
              <a:r>
                <a:rPr lang="en-US" sz="2200" dirty="0">
                  <a:latin typeface="Arial" panose="020B0604020202020204" pitchFamily="34" charset="0"/>
                  <a:cs typeface="Arial" panose="020B0604020202020204" pitchFamily="34" charset="0"/>
                </a:rPr>
                <a:t>Phase 2: </a:t>
              </a:r>
            </a:p>
            <a:p>
              <a:pPr algn="just" defTabSz="914400">
                <a:lnSpc>
                  <a:spcPct val="114000"/>
                </a:lnSpc>
                <a:spcBef>
                  <a:spcPts val="1000"/>
                </a:spcBef>
              </a:pPr>
              <a:endParaRPr lang="en-US" sz="2200" dirty="0">
                <a:latin typeface="Arial" panose="020B0604020202020204" pitchFamily="34" charset="0"/>
                <a:cs typeface="Arial" panose="020B0604020202020204" pitchFamily="34" charset="0"/>
              </a:endParaRPr>
            </a:p>
          </p:txBody>
        </p:sp>
        <p:cxnSp>
          <p:nvCxnSpPr>
            <p:cNvPr id="1057" name="Straight Arrow Connector 1056">
              <a:extLst>
                <a:ext uri="{FF2B5EF4-FFF2-40B4-BE49-F238E27FC236}">
                  <a16:creationId xmlns:a16="http://schemas.microsoft.com/office/drawing/2014/main" id="{1A8C7031-7AA7-A636-B297-F84C62981375}"/>
                </a:ext>
              </a:extLst>
            </p:cNvPr>
            <p:cNvCxnSpPr>
              <a:cxnSpLocks/>
            </p:cNvCxnSpPr>
            <p:nvPr/>
          </p:nvCxnSpPr>
          <p:spPr>
            <a:xfrm>
              <a:off x="8370002" y="2367791"/>
              <a:ext cx="1283396"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59" name="Straight Arrow Connector 1058">
              <a:extLst>
                <a:ext uri="{FF2B5EF4-FFF2-40B4-BE49-F238E27FC236}">
                  <a16:creationId xmlns:a16="http://schemas.microsoft.com/office/drawing/2014/main" id="{99462520-BB8E-A761-84CB-AA9A411F5036}"/>
                </a:ext>
              </a:extLst>
            </p:cNvPr>
            <p:cNvCxnSpPr>
              <a:cxnSpLocks/>
            </p:cNvCxnSpPr>
            <p:nvPr/>
          </p:nvCxnSpPr>
          <p:spPr>
            <a:xfrm>
              <a:off x="8370002" y="3663191"/>
              <a:ext cx="1259610" cy="0"/>
            </a:xfrm>
            <a:prstGeom prst="straightConnector1">
              <a:avLst/>
            </a:prstGeom>
            <a:ln w="38100">
              <a:solidFill>
                <a:srgbClr val="0070C0"/>
              </a:solidFill>
              <a:prstDash val="dashDot"/>
              <a:tailEnd type="triangle"/>
            </a:ln>
          </p:spPr>
          <p:style>
            <a:lnRef idx="1">
              <a:schemeClr val="accent1"/>
            </a:lnRef>
            <a:fillRef idx="0">
              <a:schemeClr val="accent1"/>
            </a:fillRef>
            <a:effectRef idx="0">
              <a:schemeClr val="accent1"/>
            </a:effectRef>
            <a:fontRef idx="minor">
              <a:schemeClr val="tx1"/>
            </a:fontRef>
          </p:style>
        </p:cxnSp>
      </p:grpSp>
      <p:cxnSp>
        <p:nvCxnSpPr>
          <p:cNvPr id="1079" name="Straight Arrow Connector 1078">
            <a:extLst>
              <a:ext uri="{FF2B5EF4-FFF2-40B4-BE49-F238E27FC236}">
                <a16:creationId xmlns:a16="http://schemas.microsoft.com/office/drawing/2014/main" id="{CD01874A-CA21-EF82-6092-12533955DEB3}"/>
              </a:ext>
            </a:extLst>
          </p:cNvPr>
          <p:cNvCxnSpPr>
            <a:cxnSpLocks/>
          </p:cNvCxnSpPr>
          <p:nvPr/>
        </p:nvCxnSpPr>
        <p:spPr>
          <a:xfrm>
            <a:off x="7848600" y="5334000"/>
            <a:ext cx="1741435" cy="0"/>
          </a:xfrm>
          <a:prstGeom prst="straightConnector1">
            <a:avLst/>
          </a:prstGeom>
          <a:ln w="38100">
            <a:solidFill>
              <a:srgbClr val="FF000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85" name="Straight Arrow Connector 1084">
            <a:extLst>
              <a:ext uri="{FF2B5EF4-FFF2-40B4-BE49-F238E27FC236}">
                <a16:creationId xmlns:a16="http://schemas.microsoft.com/office/drawing/2014/main" id="{630192B3-5A9B-1B1F-D95B-DA76688FFCBD}"/>
              </a:ext>
            </a:extLst>
          </p:cNvPr>
          <p:cNvCxnSpPr>
            <a:cxnSpLocks/>
          </p:cNvCxnSpPr>
          <p:nvPr/>
        </p:nvCxnSpPr>
        <p:spPr>
          <a:xfrm>
            <a:off x="7826880" y="5791200"/>
            <a:ext cx="177432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093" name="Group 1092">
            <a:extLst>
              <a:ext uri="{FF2B5EF4-FFF2-40B4-BE49-F238E27FC236}">
                <a16:creationId xmlns:a16="http://schemas.microsoft.com/office/drawing/2014/main" id="{A54C25BA-D4DC-8EB9-C4F8-E074B86BD8B5}"/>
              </a:ext>
            </a:extLst>
          </p:cNvPr>
          <p:cNvGrpSpPr/>
          <p:nvPr/>
        </p:nvGrpSpPr>
        <p:grpSpPr>
          <a:xfrm>
            <a:off x="228600" y="1930802"/>
            <a:ext cx="6048211" cy="3555598"/>
            <a:chOff x="152400" y="1569180"/>
            <a:chExt cx="6048211" cy="3555598"/>
          </a:xfrm>
        </p:grpSpPr>
        <p:grpSp>
          <p:nvGrpSpPr>
            <p:cNvPr id="1064" name="Group 1063">
              <a:extLst>
                <a:ext uri="{FF2B5EF4-FFF2-40B4-BE49-F238E27FC236}">
                  <a16:creationId xmlns:a16="http://schemas.microsoft.com/office/drawing/2014/main" id="{C660733A-A69A-83C4-B1F5-DE1C91C91F5F}"/>
                </a:ext>
              </a:extLst>
            </p:cNvPr>
            <p:cNvGrpSpPr/>
            <p:nvPr/>
          </p:nvGrpSpPr>
          <p:grpSpPr>
            <a:xfrm>
              <a:off x="349786" y="1569180"/>
              <a:ext cx="5850825" cy="3555598"/>
              <a:chOff x="577623" y="1114033"/>
              <a:chExt cx="6445593" cy="3555598"/>
            </a:xfrm>
          </p:grpSpPr>
          <p:pic>
            <p:nvPicPr>
              <p:cNvPr id="17" name="Picture 2" descr="The Base Station PNG Transparent Images Free Download ...">
                <a:extLst>
                  <a:ext uri="{FF2B5EF4-FFF2-40B4-BE49-F238E27FC236}">
                    <a16:creationId xmlns:a16="http://schemas.microsoft.com/office/drawing/2014/main" id="{C4826092-0DA4-6A97-1283-6E56F83D7F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0815" y="2168162"/>
                <a:ext cx="1480674" cy="156678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a:extLst>
                  <a:ext uri="{FF2B5EF4-FFF2-40B4-BE49-F238E27FC236}">
                    <a16:creationId xmlns:a16="http://schemas.microsoft.com/office/drawing/2014/main" id="{8CA0338F-0EAD-6DBB-8F67-3732446654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5706" y="3983831"/>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D5E9D21A-5044-7345-690A-1CC5BB5FBD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623" y="3749242"/>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7">
                <a:extLst>
                  <a:ext uri="{FF2B5EF4-FFF2-40B4-BE49-F238E27FC236}">
                    <a16:creationId xmlns:a16="http://schemas.microsoft.com/office/drawing/2014/main" id="{17E52073-90BA-2C8A-CF1A-D540E0DBE0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1281" y="1996629"/>
                <a:ext cx="51435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a:extLst>
                  <a:ext uri="{FF2B5EF4-FFF2-40B4-BE49-F238E27FC236}">
                    <a16:creationId xmlns:a16="http://schemas.microsoft.com/office/drawing/2014/main" id="{89B7B0DD-FEC2-81F2-D6BD-4532527EB779}"/>
                  </a:ext>
                </a:extLst>
              </p:cNvPr>
              <p:cNvCxnSpPr>
                <a:cxnSpLocks/>
                <a:endCxn id="25" idx="1"/>
              </p:cNvCxnSpPr>
              <p:nvPr/>
            </p:nvCxnSpPr>
            <p:spPr>
              <a:xfrm>
                <a:off x="2259285" y="2682429"/>
                <a:ext cx="1364658" cy="72391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FDCDCCF-BA02-2DB2-FFF6-3E2C9FC9C497}"/>
                  </a:ext>
                </a:extLst>
              </p:cNvPr>
              <p:cNvCxnSpPr>
                <a:cxnSpLocks/>
                <a:endCxn id="18" idx="0"/>
              </p:cNvCxnSpPr>
              <p:nvPr/>
            </p:nvCxnSpPr>
            <p:spPr>
              <a:xfrm>
                <a:off x="2080411" y="2842240"/>
                <a:ext cx="822470" cy="1141591"/>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3F3217A-3808-EA0F-2DD7-C13FF1EDFB13}"/>
                  </a:ext>
                </a:extLst>
              </p:cNvPr>
              <p:cNvCxnSpPr>
                <a:cxnSpLocks/>
                <a:endCxn id="20" idx="1"/>
              </p:cNvCxnSpPr>
              <p:nvPr/>
            </p:nvCxnSpPr>
            <p:spPr>
              <a:xfrm flipV="1">
                <a:off x="2259285" y="2339529"/>
                <a:ext cx="1511996" cy="15497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25" name="Picture 7">
                <a:extLst>
                  <a:ext uri="{FF2B5EF4-FFF2-40B4-BE49-F238E27FC236}">
                    <a16:creationId xmlns:a16="http://schemas.microsoft.com/office/drawing/2014/main" id="{7F63B683-6B8B-8BEB-EB38-E2B3479781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3943" y="3063442"/>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7">
                <a:extLst>
                  <a:ext uri="{FF2B5EF4-FFF2-40B4-BE49-F238E27FC236}">
                    <a16:creationId xmlns:a16="http://schemas.microsoft.com/office/drawing/2014/main" id="{A7C6FA08-9333-E063-E182-EF523F8FBF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5430" y="1114033"/>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7">
                <a:extLst>
                  <a:ext uri="{FF2B5EF4-FFF2-40B4-BE49-F238E27FC236}">
                    <a16:creationId xmlns:a16="http://schemas.microsoft.com/office/drawing/2014/main" id="{E65C7117-8D36-4E6C-C107-AB681886ED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866" y="2634906"/>
                <a:ext cx="51435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1037" name="Straight Arrow Connector 1036">
                <a:extLst>
                  <a:ext uri="{FF2B5EF4-FFF2-40B4-BE49-F238E27FC236}">
                    <a16:creationId xmlns:a16="http://schemas.microsoft.com/office/drawing/2014/main" id="{AE0F8CD7-EC6A-6D85-D3CB-0B811DABFFA8}"/>
                  </a:ext>
                </a:extLst>
              </p:cNvPr>
              <p:cNvCxnSpPr>
                <a:cxnSpLocks/>
                <a:stCxn id="20" idx="3"/>
              </p:cNvCxnSpPr>
              <p:nvPr/>
            </p:nvCxnSpPr>
            <p:spPr>
              <a:xfrm>
                <a:off x="4285631" y="2339529"/>
                <a:ext cx="2191936" cy="401765"/>
              </a:xfrm>
              <a:prstGeom prst="straightConnector1">
                <a:avLst/>
              </a:prstGeom>
              <a:ln w="38100">
                <a:solidFill>
                  <a:srgbClr val="0070C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40" name="Straight Arrow Connector 1039">
                <a:extLst>
                  <a:ext uri="{FF2B5EF4-FFF2-40B4-BE49-F238E27FC236}">
                    <a16:creationId xmlns:a16="http://schemas.microsoft.com/office/drawing/2014/main" id="{2ECD5FF0-147D-4F14-9F29-F6FCFE5E8A04}"/>
                  </a:ext>
                </a:extLst>
              </p:cNvPr>
              <p:cNvCxnSpPr>
                <a:cxnSpLocks/>
                <a:stCxn id="25" idx="3"/>
                <a:endCxn id="1036" idx="1"/>
              </p:cNvCxnSpPr>
              <p:nvPr/>
            </p:nvCxnSpPr>
            <p:spPr>
              <a:xfrm flipV="1">
                <a:off x="4138292" y="2977806"/>
                <a:ext cx="2370574" cy="428536"/>
              </a:xfrm>
              <a:prstGeom prst="straightConnector1">
                <a:avLst/>
              </a:prstGeom>
              <a:ln w="38100">
                <a:solidFill>
                  <a:srgbClr val="0070C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47" name="Straight Arrow Connector 1046">
                <a:extLst>
                  <a:ext uri="{FF2B5EF4-FFF2-40B4-BE49-F238E27FC236}">
                    <a16:creationId xmlns:a16="http://schemas.microsoft.com/office/drawing/2014/main" id="{2DE00812-A7E8-B2DB-86DD-3FB0FD010AFE}"/>
                  </a:ext>
                </a:extLst>
              </p:cNvPr>
              <p:cNvCxnSpPr>
                <a:cxnSpLocks/>
                <a:stCxn id="18" idx="3"/>
              </p:cNvCxnSpPr>
              <p:nvPr/>
            </p:nvCxnSpPr>
            <p:spPr>
              <a:xfrm flipV="1">
                <a:off x="3160056" y="3259918"/>
                <a:ext cx="3317511" cy="1066813"/>
              </a:xfrm>
              <a:prstGeom prst="straightConnector1">
                <a:avLst/>
              </a:prstGeom>
              <a:ln w="38100">
                <a:solidFill>
                  <a:srgbClr val="0070C0"/>
                </a:solidFill>
                <a:prstDash val="dashDot"/>
                <a:tailEnd type="triangle"/>
              </a:ln>
            </p:spPr>
            <p:style>
              <a:lnRef idx="1">
                <a:schemeClr val="accent1"/>
              </a:lnRef>
              <a:fillRef idx="0">
                <a:schemeClr val="accent1"/>
              </a:fillRef>
              <a:effectRef idx="0">
                <a:schemeClr val="accent1"/>
              </a:effectRef>
              <a:fontRef idx="minor">
                <a:schemeClr val="tx1"/>
              </a:fontRef>
            </p:style>
          </p:cxnSp>
        </p:grpSp>
        <p:cxnSp>
          <p:nvCxnSpPr>
            <p:cNvPr id="1067" name="Straight Arrow Connector 1066">
              <a:extLst>
                <a:ext uri="{FF2B5EF4-FFF2-40B4-BE49-F238E27FC236}">
                  <a16:creationId xmlns:a16="http://schemas.microsoft.com/office/drawing/2014/main" id="{9BEBD0AE-4C08-2DD6-3D49-7303AC1AE80B}"/>
                </a:ext>
              </a:extLst>
            </p:cNvPr>
            <p:cNvCxnSpPr>
              <a:cxnSpLocks/>
            </p:cNvCxnSpPr>
            <p:nvPr/>
          </p:nvCxnSpPr>
          <p:spPr>
            <a:xfrm flipH="1">
              <a:off x="3581895" y="3339411"/>
              <a:ext cx="1969540" cy="375654"/>
            </a:xfrm>
            <a:prstGeom prst="straightConnector1">
              <a:avLst/>
            </a:prstGeom>
            <a:ln w="38100">
              <a:solidFill>
                <a:srgbClr val="F13F1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73" name="Straight Arrow Connector 1072">
              <a:extLst>
                <a:ext uri="{FF2B5EF4-FFF2-40B4-BE49-F238E27FC236}">
                  <a16:creationId xmlns:a16="http://schemas.microsoft.com/office/drawing/2014/main" id="{1CA2E695-FAFC-1210-71DD-CDB30E5F0110}"/>
                </a:ext>
              </a:extLst>
            </p:cNvPr>
            <p:cNvCxnSpPr>
              <a:cxnSpLocks/>
            </p:cNvCxnSpPr>
            <p:nvPr/>
          </p:nvCxnSpPr>
          <p:spPr>
            <a:xfrm flipH="1">
              <a:off x="2760436" y="3802624"/>
              <a:ext cx="3011387" cy="1175730"/>
            </a:xfrm>
            <a:prstGeom prst="straightConnector1">
              <a:avLst/>
            </a:prstGeom>
            <a:ln w="38100">
              <a:solidFill>
                <a:srgbClr val="F13F1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78" name="Straight Arrow Connector 1077">
              <a:extLst>
                <a:ext uri="{FF2B5EF4-FFF2-40B4-BE49-F238E27FC236}">
                  <a16:creationId xmlns:a16="http://schemas.microsoft.com/office/drawing/2014/main" id="{B9E28883-5BAC-38CB-459D-0C6DB209DB42}"/>
                </a:ext>
              </a:extLst>
            </p:cNvPr>
            <p:cNvCxnSpPr>
              <a:cxnSpLocks/>
            </p:cNvCxnSpPr>
            <p:nvPr/>
          </p:nvCxnSpPr>
          <p:spPr>
            <a:xfrm flipH="1" flipV="1">
              <a:off x="3733800" y="2667000"/>
              <a:ext cx="1985442" cy="396281"/>
            </a:xfrm>
            <a:prstGeom prst="straightConnector1">
              <a:avLst/>
            </a:prstGeom>
            <a:ln w="38100">
              <a:solidFill>
                <a:srgbClr val="F13F1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80" name="Straight Arrow Connector 1079">
              <a:extLst>
                <a:ext uri="{FF2B5EF4-FFF2-40B4-BE49-F238E27FC236}">
                  <a16:creationId xmlns:a16="http://schemas.microsoft.com/office/drawing/2014/main" id="{02963423-6786-D741-C353-7532FEFBF5C7}"/>
                </a:ext>
              </a:extLst>
            </p:cNvPr>
            <p:cNvCxnSpPr>
              <a:cxnSpLocks/>
            </p:cNvCxnSpPr>
            <p:nvPr/>
          </p:nvCxnSpPr>
          <p:spPr>
            <a:xfrm flipH="1">
              <a:off x="1769887" y="2635657"/>
              <a:ext cx="1354313" cy="18360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86" name="Straight Arrow Connector 1085">
              <a:extLst>
                <a:ext uri="{FF2B5EF4-FFF2-40B4-BE49-F238E27FC236}">
                  <a16:creationId xmlns:a16="http://schemas.microsoft.com/office/drawing/2014/main" id="{37BBD094-F659-8018-7759-61269095E430}"/>
                </a:ext>
              </a:extLst>
            </p:cNvPr>
            <p:cNvCxnSpPr>
              <a:cxnSpLocks/>
            </p:cNvCxnSpPr>
            <p:nvPr/>
          </p:nvCxnSpPr>
          <p:spPr>
            <a:xfrm flipH="1" flipV="1">
              <a:off x="1959760" y="3057132"/>
              <a:ext cx="1122440" cy="60347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82835E49-1203-52DC-D71D-94AAA6B294A4}"/>
                </a:ext>
              </a:extLst>
            </p:cNvPr>
            <p:cNvCxnSpPr>
              <a:cxnSpLocks/>
            </p:cNvCxnSpPr>
            <p:nvPr/>
          </p:nvCxnSpPr>
          <p:spPr>
            <a:xfrm flipH="1" flipV="1">
              <a:off x="1811911" y="3265770"/>
              <a:ext cx="728137" cy="10318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92" name="Picture 7">
              <a:extLst>
                <a:ext uri="{FF2B5EF4-FFF2-40B4-BE49-F238E27FC236}">
                  <a16:creationId xmlns:a16="http://schemas.microsoft.com/office/drawing/2014/main" id="{5449DA11-221F-B31C-1E0F-BCE6806C39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914517"/>
              <a:ext cx="466888" cy="685800"/>
            </a:xfrm>
            <a:prstGeom prst="rect">
              <a:avLst/>
            </a:prstGeom>
            <a:noFill/>
            <a:extLst>
              <a:ext uri="{909E8E84-426E-40DD-AFC4-6F175D3DCCD1}">
                <a14:hiddenFill xmlns:a14="http://schemas.microsoft.com/office/drawing/2010/main">
                  <a:solidFill>
                    <a:srgbClr val="FFFFFF"/>
                  </a:solidFill>
                </a14:hiddenFill>
              </a:ext>
            </a:extLst>
          </p:spPr>
        </p:pic>
      </p:grpSp>
      <p:pic>
        <p:nvPicPr>
          <p:cNvPr id="1094" name="Picture 7">
            <a:extLst>
              <a:ext uri="{FF2B5EF4-FFF2-40B4-BE49-F238E27FC236}">
                <a16:creationId xmlns:a16="http://schemas.microsoft.com/office/drawing/2014/main" id="{567DA585-8BD3-E729-F525-3452963FDF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0544" y="5081141"/>
            <a:ext cx="466888"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1097" name="Straight Arrow Connector 1096">
            <a:extLst>
              <a:ext uri="{FF2B5EF4-FFF2-40B4-BE49-F238E27FC236}">
                <a16:creationId xmlns:a16="http://schemas.microsoft.com/office/drawing/2014/main" id="{EDCAE9C3-72EE-BFBC-611F-0E4BC250E813}"/>
              </a:ext>
            </a:extLst>
          </p:cNvPr>
          <p:cNvCxnSpPr>
            <a:cxnSpLocks/>
            <a:stCxn id="20" idx="3"/>
            <a:endCxn id="1094" idx="0"/>
          </p:cNvCxnSpPr>
          <p:nvPr/>
        </p:nvCxnSpPr>
        <p:spPr>
          <a:xfrm>
            <a:off x="3791837" y="3156298"/>
            <a:ext cx="1672151" cy="1924843"/>
          </a:xfrm>
          <a:prstGeom prst="straightConnector1">
            <a:avLst/>
          </a:prstGeom>
          <a:ln w="38100">
            <a:solidFill>
              <a:srgbClr val="0070C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00" name="Straight Arrow Connector 1099">
            <a:extLst>
              <a:ext uri="{FF2B5EF4-FFF2-40B4-BE49-F238E27FC236}">
                <a16:creationId xmlns:a16="http://schemas.microsoft.com/office/drawing/2014/main" id="{2FD467DD-05BC-A8D8-83CD-DE9762894422}"/>
              </a:ext>
            </a:extLst>
          </p:cNvPr>
          <p:cNvCxnSpPr>
            <a:cxnSpLocks/>
            <a:stCxn id="25" idx="3"/>
            <a:endCxn id="1094" idx="1"/>
          </p:cNvCxnSpPr>
          <p:nvPr/>
        </p:nvCxnSpPr>
        <p:spPr>
          <a:xfrm>
            <a:off x="3658094" y="4223111"/>
            <a:ext cx="1572450" cy="1200930"/>
          </a:xfrm>
          <a:prstGeom prst="straightConnector1">
            <a:avLst/>
          </a:prstGeom>
          <a:ln w="38100">
            <a:solidFill>
              <a:srgbClr val="0070C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03" name="Straight Arrow Connector 1102">
            <a:extLst>
              <a:ext uri="{FF2B5EF4-FFF2-40B4-BE49-F238E27FC236}">
                <a16:creationId xmlns:a16="http://schemas.microsoft.com/office/drawing/2014/main" id="{4F3EDBDD-5045-8E05-FA94-BFA9DFB21329}"/>
              </a:ext>
            </a:extLst>
          </p:cNvPr>
          <p:cNvCxnSpPr>
            <a:cxnSpLocks/>
            <a:stCxn id="18" idx="3"/>
          </p:cNvCxnSpPr>
          <p:nvPr/>
        </p:nvCxnSpPr>
        <p:spPr>
          <a:xfrm>
            <a:off x="2770124" y="5143500"/>
            <a:ext cx="2354076" cy="484306"/>
          </a:xfrm>
          <a:prstGeom prst="straightConnector1">
            <a:avLst/>
          </a:prstGeom>
          <a:ln w="38100">
            <a:solidFill>
              <a:srgbClr val="0070C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08" name="Straight Arrow Connector 1107">
            <a:extLst>
              <a:ext uri="{FF2B5EF4-FFF2-40B4-BE49-F238E27FC236}">
                <a16:creationId xmlns:a16="http://schemas.microsoft.com/office/drawing/2014/main" id="{9020A4D3-CB47-E3AB-FB78-F74557FE643F}"/>
              </a:ext>
            </a:extLst>
          </p:cNvPr>
          <p:cNvCxnSpPr>
            <a:cxnSpLocks/>
          </p:cNvCxnSpPr>
          <p:nvPr/>
        </p:nvCxnSpPr>
        <p:spPr>
          <a:xfrm flipH="1" flipV="1">
            <a:off x="3690900" y="3268795"/>
            <a:ext cx="1635956" cy="1899905"/>
          </a:xfrm>
          <a:prstGeom prst="straightConnector1">
            <a:avLst/>
          </a:prstGeom>
          <a:ln w="38100">
            <a:solidFill>
              <a:srgbClr val="F13F1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11" name="Straight Arrow Connector 1110">
            <a:extLst>
              <a:ext uri="{FF2B5EF4-FFF2-40B4-BE49-F238E27FC236}">
                <a16:creationId xmlns:a16="http://schemas.microsoft.com/office/drawing/2014/main" id="{3B957388-6ACE-033B-207F-C2852E0DFB7C}"/>
              </a:ext>
            </a:extLst>
          </p:cNvPr>
          <p:cNvCxnSpPr>
            <a:cxnSpLocks/>
          </p:cNvCxnSpPr>
          <p:nvPr/>
        </p:nvCxnSpPr>
        <p:spPr>
          <a:xfrm flipH="1" flipV="1">
            <a:off x="3577158" y="4328119"/>
            <a:ext cx="1547042" cy="1143579"/>
          </a:xfrm>
          <a:prstGeom prst="straightConnector1">
            <a:avLst/>
          </a:prstGeom>
          <a:ln w="38100">
            <a:solidFill>
              <a:srgbClr val="F13F1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13" name="Straight Arrow Connector 1112">
            <a:extLst>
              <a:ext uri="{FF2B5EF4-FFF2-40B4-BE49-F238E27FC236}">
                <a16:creationId xmlns:a16="http://schemas.microsoft.com/office/drawing/2014/main" id="{67F0D846-AA3C-8AA8-6227-9BDC527C5D4C}"/>
              </a:ext>
            </a:extLst>
          </p:cNvPr>
          <p:cNvCxnSpPr>
            <a:cxnSpLocks/>
          </p:cNvCxnSpPr>
          <p:nvPr/>
        </p:nvCxnSpPr>
        <p:spPr>
          <a:xfrm flipH="1" flipV="1">
            <a:off x="2816312" y="5025502"/>
            <a:ext cx="2307888" cy="486098"/>
          </a:xfrm>
          <a:prstGeom prst="straightConnector1">
            <a:avLst/>
          </a:prstGeom>
          <a:ln w="38100">
            <a:solidFill>
              <a:srgbClr val="F13F1B"/>
            </a:solidFill>
            <a:prstDash val="dash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4780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F0768-9DEF-1EF2-3047-32313F5C753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9965B82-CBB3-DC40-93EE-F70D8FFC8029}"/>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0510814B-6D22-0FE4-CACE-1C697483E370}"/>
              </a:ext>
            </a:extLst>
          </p:cNvPr>
          <p:cNvSpPr>
            <a:spLocks noGrp="1"/>
          </p:cNvSpPr>
          <p:nvPr>
            <p:ph type="title"/>
          </p:nvPr>
        </p:nvSpPr>
        <p:spPr>
          <a:xfrm>
            <a:off x="1600200" y="228600"/>
            <a:ext cx="10134600" cy="806196"/>
          </a:xfrm>
        </p:spPr>
        <p:txBody>
          <a:bodyPr>
            <a:noAutofit/>
          </a:bodyPr>
          <a:lstStyle/>
          <a:p>
            <a:r>
              <a:rPr lang="en-US" sz="3600" dirty="0">
                <a:solidFill>
                  <a:srgbClr val="06403B"/>
                </a:solidFill>
                <a:latin typeface="Avenir Book" panose="02000503020000020003" pitchFamily="2" charset="0"/>
              </a:rPr>
              <a:t>Sample Challenges</a:t>
            </a:r>
            <a:endParaRPr lang="en-US" sz="2800" dirty="0">
              <a:solidFill>
                <a:srgbClr val="06403B"/>
              </a:solidFill>
              <a:latin typeface="Avenir Book" panose="02000503020000020003" pitchFamily="2" charset="0"/>
            </a:endParaRPr>
          </a:p>
        </p:txBody>
      </p:sp>
      <p:sp>
        <p:nvSpPr>
          <p:cNvPr id="8" name="Content Placeholder 2">
            <a:extLst>
              <a:ext uri="{FF2B5EF4-FFF2-40B4-BE49-F238E27FC236}">
                <a16:creationId xmlns:a16="http://schemas.microsoft.com/office/drawing/2014/main" id="{44833632-0D0A-DB76-E2F4-CE11BA64B220}"/>
              </a:ext>
            </a:extLst>
          </p:cNvPr>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a:extLst>
              <a:ext uri="{FF2B5EF4-FFF2-40B4-BE49-F238E27FC236}">
                <a16:creationId xmlns:a16="http://schemas.microsoft.com/office/drawing/2014/main" id="{BA700C53-3EEB-DBFA-8639-4E1A6EBF6213}"/>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D4B775A2-E483-6276-5334-AA016EF86174}"/>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859CFB5D-53E1-FC4D-D775-C0451FABDD47}"/>
              </a:ext>
            </a:extLst>
          </p:cNvPr>
          <p:cNvSpPr txBox="1">
            <a:spLocks/>
          </p:cNvSpPr>
          <p:nvPr/>
        </p:nvSpPr>
        <p:spPr>
          <a:xfrm>
            <a:off x="174334" y="1144461"/>
            <a:ext cx="116586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14000"/>
              </a:lnSpc>
              <a:spcBef>
                <a:spcPts val="100"/>
              </a:spcBef>
              <a:spcAft>
                <a:spcPts val="100"/>
              </a:spcAft>
              <a:buFont typeface="Wingdings" pitchFamily="2" charset="2"/>
              <a:buChar char="§"/>
            </a:pPr>
            <a:endParaRPr lang="en-US" sz="2400" b="1" dirty="0">
              <a:solidFill>
                <a:srgbClr val="C00000"/>
              </a:solidFill>
              <a:effectLst/>
              <a:latin typeface="Arial" panose="020B0604020202020204" pitchFamily="34" charset="0"/>
              <a:cs typeface="Arial" panose="020B0604020202020204" pitchFamily="34" charset="0"/>
            </a:endParaRPr>
          </a:p>
          <a:p>
            <a:pPr marL="342900" indent="-342900" algn="just">
              <a:lnSpc>
                <a:spcPct val="114000"/>
              </a:lnSpc>
              <a:spcBef>
                <a:spcPts val="100"/>
              </a:spcBef>
              <a:spcAft>
                <a:spcPts val="100"/>
              </a:spcAft>
              <a:buFont typeface="Wingdings" pitchFamily="2" charset="2"/>
              <a:buChar char="§"/>
            </a:pPr>
            <a:r>
              <a:rPr lang="en-US" sz="2400" b="1" dirty="0">
                <a:solidFill>
                  <a:srgbClr val="C00000"/>
                </a:solidFill>
                <a:effectLst/>
                <a:latin typeface="Arial" panose="020B0604020202020204" pitchFamily="34" charset="0"/>
                <a:cs typeface="Arial" panose="020B0604020202020204" pitchFamily="34" charset="0"/>
              </a:rPr>
              <a:t>Challenge 1: </a:t>
            </a:r>
            <a:r>
              <a:rPr lang="en-US" sz="2400" dirty="0">
                <a:effectLst/>
                <a:latin typeface="Arial" panose="020B0604020202020204" pitchFamily="34" charset="0"/>
                <a:cs typeface="Arial" panose="020B0604020202020204" pitchFamily="34" charset="0"/>
              </a:rPr>
              <a:t>Wireless link</a:t>
            </a:r>
            <a:r>
              <a:rPr lang="en-US" sz="2400" dirty="0">
                <a:latin typeface="Arial" panose="020B0604020202020204" pitchFamily="34" charset="0"/>
                <a:cs typeface="Arial" panose="020B0604020202020204" pitchFamily="34" charset="0"/>
              </a:rPr>
              <a:t>s </a:t>
            </a:r>
            <a:r>
              <a:rPr lang="en-US" sz="2400" dirty="0">
                <a:effectLst/>
                <a:latin typeface="Arial" panose="020B0604020202020204" pitchFamily="34" charset="0"/>
                <a:cs typeface="Arial" panose="020B0604020202020204" pitchFamily="34" charset="0"/>
              </a:rPr>
              <a:t>will have substantially lower </a:t>
            </a:r>
            <a:r>
              <a:rPr lang="en-US" sz="2400" dirty="0">
                <a:latin typeface="Arial" panose="020B0604020202020204" pitchFamily="34" charset="0"/>
                <a:cs typeface="Arial" panose="020B0604020202020204" pitchFamily="34" charset="0"/>
              </a:rPr>
              <a:t>capacities than fiber connections</a:t>
            </a:r>
            <a:endParaRPr lang="en-US" sz="2400" kern="1200" dirty="0">
              <a:latin typeface="Arial" panose="020B0604020202020204" pitchFamily="34" charset="0"/>
              <a:cs typeface="Arial" panose="020B0604020202020204" pitchFamily="34" charset="0"/>
            </a:endParaRPr>
          </a:p>
          <a:p>
            <a:pPr marL="800100" lvl="1" indent="-342900" algn="just" rtl="0">
              <a:lnSpc>
                <a:spcPct val="113999"/>
              </a:lnSpc>
              <a:spcBef>
                <a:spcPts val="100"/>
              </a:spcBef>
              <a:spcAft>
                <a:spcPts val="100"/>
              </a:spcAft>
              <a:buFont typeface="Courier New" panose="02070309020205020404" pitchFamily="49" charset="0"/>
              <a:buChar char="o"/>
            </a:pPr>
            <a:r>
              <a:rPr lang="en-US" kern="1200" dirty="0">
                <a:latin typeface="Arial" panose="020B0604020202020204" pitchFamily="34" charset="0"/>
                <a:cs typeface="Arial" panose="020B0604020202020204" pitchFamily="34" charset="0"/>
              </a:rPr>
              <a:t>Design challenges for </a:t>
            </a:r>
            <a:r>
              <a:rPr lang="en-US" b="1" i="1" kern="1200" dirty="0">
                <a:latin typeface="Arial" panose="020B0604020202020204" pitchFamily="34" charset="0"/>
                <a:cs typeface="Arial" panose="020B0604020202020204" pitchFamily="34" charset="0"/>
              </a:rPr>
              <a:t>synchronization</a:t>
            </a:r>
            <a:r>
              <a:rPr lang="en-US" kern="1200" dirty="0">
                <a:latin typeface="Arial" panose="020B0604020202020204" pitchFamily="34" charset="0"/>
                <a:cs typeface="Arial" panose="020B0604020202020204" pitchFamily="34" charset="0"/>
              </a:rPr>
              <a:t>, </a:t>
            </a:r>
            <a:r>
              <a:rPr lang="en-US" b="1" i="1" kern="1200" dirty="0">
                <a:latin typeface="Arial" panose="020B0604020202020204" pitchFamily="34" charset="0"/>
                <a:cs typeface="Arial" panose="020B0604020202020204" pitchFamily="34" charset="0"/>
              </a:rPr>
              <a:t>data sharing </a:t>
            </a:r>
            <a:r>
              <a:rPr lang="en-US" kern="1200" dirty="0">
                <a:latin typeface="Arial" panose="020B0604020202020204" pitchFamily="34" charset="0"/>
                <a:cs typeface="Arial" panose="020B0604020202020204" pitchFamily="34" charset="0"/>
              </a:rPr>
              <a:t>and </a:t>
            </a:r>
            <a:r>
              <a:rPr lang="en-US" b="1" i="1" kern="1200" dirty="0">
                <a:latin typeface="Arial" panose="020B0604020202020204" pitchFamily="34" charset="0"/>
                <a:cs typeface="Arial" panose="020B0604020202020204" pitchFamily="34" charset="0"/>
              </a:rPr>
              <a:t>communication latency</a:t>
            </a:r>
          </a:p>
          <a:p>
            <a:pPr marL="800100" lvl="1" indent="-342900" algn="just" rtl="0">
              <a:lnSpc>
                <a:spcPct val="113999"/>
              </a:lnSpc>
              <a:spcBef>
                <a:spcPts val="100"/>
              </a:spcBef>
              <a:spcAft>
                <a:spcPts val="100"/>
              </a:spcAft>
              <a:buFont typeface="Courier New" panose="02070309020205020404" pitchFamily="49" charset="0"/>
              <a:buChar char="o"/>
            </a:pPr>
            <a:endParaRPr lang="en-US" kern="1200" dirty="0">
              <a:latin typeface="Arial" panose="020B0604020202020204" pitchFamily="34" charset="0"/>
              <a:cs typeface="Arial" panose="020B0604020202020204" pitchFamily="34" charset="0"/>
            </a:endParaRPr>
          </a:p>
          <a:p>
            <a:pPr marL="342900" indent="-342900" algn="just">
              <a:lnSpc>
                <a:spcPct val="114000"/>
              </a:lnSpc>
              <a:spcBef>
                <a:spcPts val="100"/>
              </a:spcBef>
              <a:spcAft>
                <a:spcPts val="100"/>
              </a:spcAft>
              <a:buFont typeface="Wingdings" pitchFamily="2" charset="2"/>
              <a:buChar char="§"/>
            </a:pPr>
            <a:r>
              <a:rPr lang="en-US" sz="2400" b="1" dirty="0">
                <a:solidFill>
                  <a:srgbClr val="C00000"/>
                </a:solidFill>
                <a:latin typeface="Arial" panose="020B0604020202020204" pitchFamily="34" charset="0"/>
                <a:cs typeface="Arial" panose="020B0604020202020204" pitchFamily="34" charset="0"/>
              </a:rPr>
              <a:t>Challenge 2: </a:t>
            </a:r>
            <a:r>
              <a:rPr lang="en-US" sz="2400" dirty="0">
                <a:latin typeface="Arial" panose="020B0604020202020204" pitchFamily="34" charset="0"/>
                <a:cs typeface="Arial" panose="020B0604020202020204" pitchFamily="34" charset="0"/>
              </a:rPr>
              <a:t>D-MIMO channel information acquisition</a:t>
            </a:r>
          </a:p>
          <a:p>
            <a:pPr marL="800100" lvl="1" indent="-342900" algn="just" defTabSz="457200" rtl="0">
              <a:lnSpc>
                <a:spcPct val="113999"/>
              </a:lnSpc>
              <a:spcBef>
                <a:spcPts val="100"/>
              </a:spcBef>
              <a:spcAft>
                <a:spcPts val="100"/>
              </a:spcAft>
              <a:buFont typeface="Courier New" panose="02070309020205020404" pitchFamily="49" charset="0"/>
              <a:buChar char="o"/>
            </a:pPr>
            <a:r>
              <a:rPr lang="en-US" kern="1200" dirty="0">
                <a:latin typeface="Arial" panose="020B0604020202020204" pitchFamily="34" charset="0"/>
                <a:cs typeface="Arial" panose="020B0604020202020204" pitchFamily="34" charset="0"/>
              </a:rPr>
              <a:t>Design and algorithm challenges for reference signal design, CSI estimation, and CSI feedback for D-MIMO</a:t>
            </a:r>
          </a:p>
        </p:txBody>
      </p:sp>
      <p:sp>
        <p:nvSpPr>
          <p:cNvPr id="2" name="Footer Placeholder 1">
            <a:extLst>
              <a:ext uri="{FF2B5EF4-FFF2-40B4-BE49-F238E27FC236}">
                <a16:creationId xmlns:a16="http://schemas.microsoft.com/office/drawing/2014/main" id="{8FF543EA-A695-9721-6CF0-A963BB87489C}"/>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1491572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E626A-81F3-C4DB-E6D8-F32A353BA724}"/>
            </a:ext>
          </a:extLst>
        </p:cNvPr>
        <p:cNvGrpSpPr/>
        <p:nvPr/>
      </p:nvGrpSpPr>
      <p:grpSpPr>
        <a:xfrm>
          <a:off x="0" y="0"/>
          <a:ext cx="0" cy="0"/>
          <a:chOff x="0" y="0"/>
          <a:chExt cx="0" cy="0"/>
        </a:xfrm>
      </p:grpSpPr>
      <p:pic>
        <p:nvPicPr>
          <p:cNvPr id="17" name="Picture 16" descr="A graph showing different colored bars&#10;&#10;AI-generated content may be incorrect.">
            <a:extLst>
              <a:ext uri="{FF2B5EF4-FFF2-40B4-BE49-F238E27FC236}">
                <a16:creationId xmlns:a16="http://schemas.microsoft.com/office/drawing/2014/main" id="{BA691F4A-6868-74D8-0BE8-941B9C368E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5044" y="3440337"/>
            <a:ext cx="5556316" cy="2768200"/>
          </a:xfrm>
          <a:prstGeom prst="rect">
            <a:avLst/>
          </a:prstGeom>
        </p:spPr>
      </p:pic>
      <p:sp>
        <p:nvSpPr>
          <p:cNvPr id="10" name="Rectangle 9">
            <a:extLst>
              <a:ext uri="{FF2B5EF4-FFF2-40B4-BE49-F238E27FC236}">
                <a16:creationId xmlns:a16="http://schemas.microsoft.com/office/drawing/2014/main" id="{40538AD1-9792-7ED5-0335-48A2E938D0CC}"/>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FCE2BE99-F5BA-890E-014B-6EFCE0917E24}"/>
              </a:ext>
            </a:extLst>
          </p:cNvPr>
          <p:cNvSpPr>
            <a:spLocks noGrp="1"/>
          </p:cNvSpPr>
          <p:nvPr>
            <p:ph type="title"/>
          </p:nvPr>
        </p:nvSpPr>
        <p:spPr>
          <a:xfrm>
            <a:off x="1600200" y="228600"/>
            <a:ext cx="10134600" cy="806196"/>
          </a:xfrm>
        </p:spPr>
        <p:txBody>
          <a:bodyPr>
            <a:noAutofit/>
          </a:bodyPr>
          <a:lstStyle/>
          <a:p>
            <a:r>
              <a:rPr lang="en-US" sz="3600" dirty="0">
                <a:solidFill>
                  <a:srgbClr val="06403B"/>
                </a:solidFill>
                <a:latin typeface="Avenir Book" panose="02000503020000020003" pitchFamily="2" charset="0"/>
              </a:rPr>
              <a:t>Preliminary Evaluation for MD-MIMO DL</a:t>
            </a:r>
            <a:endParaRPr lang="en-US" sz="2800" dirty="0">
              <a:solidFill>
                <a:srgbClr val="06403B"/>
              </a:solidFill>
              <a:latin typeface="Avenir Book" panose="02000503020000020003" pitchFamily="2" charset="0"/>
            </a:endParaRPr>
          </a:p>
        </p:txBody>
      </p:sp>
      <p:sp>
        <p:nvSpPr>
          <p:cNvPr id="8" name="Content Placeholder 2">
            <a:extLst>
              <a:ext uri="{FF2B5EF4-FFF2-40B4-BE49-F238E27FC236}">
                <a16:creationId xmlns:a16="http://schemas.microsoft.com/office/drawing/2014/main" id="{4607FD5D-009F-3813-0952-DA127E189A12}"/>
              </a:ext>
            </a:extLst>
          </p:cNvPr>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a:extLst>
              <a:ext uri="{FF2B5EF4-FFF2-40B4-BE49-F238E27FC236}">
                <a16:creationId xmlns:a16="http://schemas.microsoft.com/office/drawing/2014/main" id="{349B1222-F2D1-E62A-6F83-7F2F26A5B988}"/>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CFA67A7D-9E5A-FAD6-DEE3-03070444151E}"/>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35CB86F4-7E7A-493A-1E1A-CCCAF10852ED}"/>
              </a:ext>
            </a:extLst>
          </p:cNvPr>
          <p:cNvSpPr>
            <a:spLocks noGrp="1"/>
          </p:cNvSpPr>
          <p:nvPr>
            <p:ph type="ftr" sz="quarter" idx="11"/>
          </p:nvPr>
        </p:nvSpPr>
        <p:spPr/>
        <p:txBody>
          <a:bodyPr/>
          <a:lstStyle/>
          <a:p>
            <a:endParaRPr lang="en-US"/>
          </a:p>
          <a:p>
            <a:endParaRPr lang="en-US"/>
          </a:p>
        </p:txBody>
      </p:sp>
      <p:pic>
        <p:nvPicPr>
          <p:cNvPr id="4" name="Picture 3" descr="A group of cars with ties&#10;&#10;AI-generated content may be incorrect.">
            <a:extLst>
              <a:ext uri="{FF2B5EF4-FFF2-40B4-BE49-F238E27FC236}">
                <a16:creationId xmlns:a16="http://schemas.microsoft.com/office/drawing/2014/main" id="{3F77B5CA-D494-ABCD-B4D8-93392D06CF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759" y="1295400"/>
            <a:ext cx="5875418" cy="3332162"/>
          </a:xfrm>
          <a:prstGeom prst="rect">
            <a:avLst/>
          </a:prstGeom>
        </p:spPr>
      </p:pic>
      <p:pic>
        <p:nvPicPr>
          <p:cNvPr id="6" name="Picture 5" descr="A table with text and numbers&#10;&#10;AI-generated content may be incorrect.">
            <a:extLst>
              <a:ext uri="{FF2B5EF4-FFF2-40B4-BE49-F238E27FC236}">
                <a16:creationId xmlns:a16="http://schemas.microsoft.com/office/drawing/2014/main" id="{7860BDA8-70FF-7622-5941-8DD667577DF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8431" y="4800600"/>
            <a:ext cx="5186569" cy="1271218"/>
          </a:xfrm>
          <a:prstGeom prst="rect">
            <a:avLst/>
          </a:prstGeom>
        </p:spPr>
      </p:pic>
      <p:graphicFrame>
        <p:nvGraphicFramePr>
          <p:cNvPr id="18" name="Table 17">
            <a:extLst>
              <a:ext uri="{FF2B5EF4-FFF2-40B4-BE49-F238E27FC236}">
                <a16:creationId xmlns:a16="http://schemas.microsoft.com/office/drawing/2014/main" id="{5C680CBF-2455-899E-38A1-7FA8D5F6F5DD}"/>
              </a:ext>
            </a:extLst>
          </p:cNvPr>
          <p:cNvGraphicFramePr>
            <a:graphicFrameLocks noGrp="1"/>
          </p:cNvGraphicFramePr>
          <p:nvPr/>
        </p:nvGraphicFramePr>
        <p:xfrm>
          <a:off x="6669376" y="1219200"/>
          <a:ext cx="5141624" cy="2743200"/>
        </p:xfrm>
        <a:graphic>
          <a:graphicData uri="http://schemas.openxmlformats.org/drawingml/2006/table">
            <a:tbl>
              <a:tblPr bandRow="1">
                <a:tableStyleId>{5C22544A-7EE6-4342-B048-85BDC9FD1C3A}</a:tableStyleId>
              </a:tblPr>
              <a:tblGrid>
                <a:gridCol w="3051987">
                  <a:extLst>
                    <a:ext uri="{9D8B030D-6E8A-4147-A177-3AD203B41FA5}">
                      <a16:colId xmlns:a16="http://schemas.microsoft.com/office/drawing/2014/main" val="2031075952"/>
                    </a:ext>
                  </a:extLst>
                </a:gridCol>
                <a:gridCol w="2089637">
                  <a:extLst>
                    <a:ext uri="{9D8B030D-6E8A-4147-A177-3AD203B41FA5}">
                      <a16:colId xmlns:a16="http://schemas.microsoft.com/office/drawing/2014/main" val="4003875079"/>
                    </a:ext>
                  </a:extLst>
                </a:gridCol>
              </a:tblGrid>
              <a:tr h="315847">
                <a:tc>
                  <a:txBody>
                    <a:bodyPr/>
                    <a:lstStyle/>
                    <a:p>
                      <a:pPr algn="ctr" fontAlgn="base"/>
                      <a:r>
                        <a:rPr lang="en-US" sz="2000" b="1" i="0" dirty="0">
                          <a:solidFill>
                            <a:srgbClr val="FFFFFF"/>
                          </a:solidFill>
                          <a:effectLst/>
                          <a:highlight>
                            <a:srgbClr val="4F81BD"/>
                          </a:highlight>
                          <a:latin typeface="Arial" panose="020B0604020202020204" pitchFamily="34" charset="0"/>
                          <a:cs typeface="Arial" panose="020B0604020202020204" pitchFamily="34" charset="0"/>
                        </a:rPr>
                        <a:t>System Parameters</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4F81BD"/>
                    </a:solidFill>
                  </a:tcPr>
                </a:tc>
                <a:tc>
                  <a:txBody>
                    <a:bodyPr/>
                    <a:lstStyle/>
                    <a:p>
                      <a:pPr algn="ctr" fontAlgn="base"/>
                      <a:r>
                        <a:rPr lang="en-US" sz="2000" b="1" i="0" dirty="0">
                          <a:solidFill>
                            <a:srgbClr val="FFFFFF"/>
                          </a:solidFill>
                          <a:effectLst/>
                          <a:highlight>
                            <a:srgbClr val="4F81BD"/>
                          </a:highlight>
                          <a:latin typeface="Arial" panose="020B0604020202020204" pitchFamily="34" charset="0"/>
                          <a:cs typeface="Arial" panose="020B0604020202020204" pitchFamily="34" charset="0"/>
                        </a:rPr>
                        <a:t>Values</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529413862"/>
                  </a:ext>
                </a:extLst>
              </a:tr>
              <a:tr h="315847">
                <a:tc>
                  <a:txBody>
                    <a:bodyPr/>
                    <a:lstStyle/>
                    <a:p>
                      <a:pPr lvl="0" algn="ctr">
                        <a:buNone/>
                      </a:pPr>
                      <a:r>
                        <a:rPr lang="en-US" sz="1600" b="0" i="0" dirty="0">
                          <a:solidFill>
                            <a:srgbClr val="000000"/>
                          </a:solidFill>
                          <a:effectLst/>
                          <a:highlight>
                            <a:srgbClr val="D0D8E8"/>
                          </a:highlight>
                          <a:latin typeface="Arial" panose="020B0604020202020204" pitchFamily="34" charset="0"/>
                          <a:cs typeface="Arial" panose="020B0604020202020204" pitchFamily="34" charset="0"/>
                        </a:rPr>
                        <a:t>Center Frequency</a:t>
                      </a:r>
                    </a:p>
                  </a:txBody>
                  <a:tcPr>
                    <a:lnL w="9524" cap="flat" cmpd="sng" algn="ctr">
                      <a:solidFill>
                        <a:srgbClr val="FFFFFF"/>
                      </a:solidFill>
                      <a:prstDash val="solid"/>
                      <a:round/>
                      <a:headEnd type="none" w="med" len="med"/>
                      <a:tailEnd type="none" w="med" len="med"/>
                    </a:lnL>
                    <a:lnR w="9524"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4" cap="flat" cmpd="sng" algn="ctr">
                      <a:solidFill>
                        <a:srgbClr val="FFFFFF"/>
                      </a:solidFill>
                      <a:prstDash val="solid"/>
                      <a:round/>
                      <a:headEnd type="none" w="med" len="med"/>
                      <a:tailEnd type="none" w="med" len="med"/>
                    </a:lnB>
                    <a:solidFill>
                      <a:srgbClr val="D0D8E8"/>
                    </a:solidFill>
                  </a:tcPr>
                </a:tc>
                <a:tc>
                  <a:txBody>
                    <a:bodyPr/>
                    <a:lstStyle/>
                    <a:p>
                      <a:pPr lvl="0" algn="ctr">
                        <a:buNone/>
                      </a:pPr>
                      <a:r>
                        <a:rPr lang="en-US" sz="1600" b="0" i="0" dirty="0">
                          <a:solidFill>
                            <a:srgbClr val="000000"/>
                          </a:solidFill>
                          <a:effectLst/>
                          <a:highlight>
                            <a:srgbClr val="D0D8E8"/>
                          </a:highlight>
                          <a:latin typeface="Arial" panose="020B0604020202020204" pitchFamily="34" charset="0"/>
                          <a:cs typeface="Arial" panose="020B0604020202020204" pitchFamily="34" charset="0"/>
                        </a:rPr>
                        <a:t>3.5 GHz</a:t>
                      </a:r>
                    </a:p>
                  </a:txBody>
                  <a:tcPr>
                    <a:lnL w="9524" cap="flat" cmpd="sng" algn="ctr">
                      <a:solidFill>
                        <a:srgbClr val="FFFFFF"/>
                      </a:solidFill>
                      <a:prstDash val="solid"/>
                      <a:round/>
                      <a:headEnd type="none" w="med" len="med"/>
                      <a:tailEnd type="none" w="med" len="med"/>
                    </a:lnL>
                    <a:lnR w="9524"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4"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555019956"/>
                  </a:ext>
                </a:extLst>
              </a:tr>
              <a:tr h="315847">
                <a:tc>
                  <a:txBody>
                    <a:bodyPr/>
                    <a:lstStyle/>
                    <a:p>
                      <a:pPr lvl="0" algn="ctr">
                        <a:buNone/>
                      </a:pPr>
                      <a:r>
                        <a:rPr lang="en-US" sz="1600" b="0" i="0" dirty="0">
                          <a:solidFill>
                            <a:srgbClr val="000000"/>
                          </a:solidFill>
                          <a:effectLst/>
                          <a:highlight>
                            <a:srgbClr val="D0D8E8"/>
                          </a:highlight>
                          <a:latin typeface="Arial" panose="020B0604020202020204" pitchFamily="34" charset="0"/>
                          <a:cs typeface="Arial" panose="020B0604020202020204" pitchFamily="34" charset="0"/>
                        </a:rPr>
                        <a:t>Subcarrier Spacing</a:t>
                      </a:r>
                    </a:p>
                  </a:txBody>
                  <a:tcPr>
                    <a:lnL w="9524">
                      <a:solidFill>
                        <a:srgbClr val="FFFFFF"/>
                      </a:solidFill>
                    </a:lnL>
                    <a:lnR w="9524">
                      <a:solidFill>
                        <a:srgbClr val="FFFFFF"/>
                      </a:solidFill>
                    </a:lnR>
                    <a:lnT w="9524">
                      <a:solidFill>
                        <a:srgbClr val="FFFFFF"/>
                      </a:solidFill>
                    </a:lnT>
                    <a:lnB w="9524">
                      <a:solidFill>
                        <a:srgbClr val="FFFFFF"/>
                      </a:solidFill>
                    </a:lnB>
                    <a:solidFill>
                      <a:srgbClr val="D0D8E8"/>
                    </a:solidFill>
                  </a:tcPr>
                </a:tc>
                <a:tc>
                  <a:txBody>
                    <a:bodyPr/>
                    <a:lstStyle/>
                    <a:p>
                      <a:pPr lvl="0" algn="ctr">
                        <a:buNone/>
                      </a:pPr>
                      <a:r>
                        <a:rPr lang="en-US" sz="1600" b="0" i="0" dirty="0">
                          <a:solidFill>
                            <a:srgbClr val="000000"/>
                          </a:solidFill>
                          <a:effectLst/>
                          <a:highlight>
                            <a:srgbClr val="D0D8E8"/>
                          </a:highlight>
                          <a:latin typeface="Arial" panose="020B0604020202020204" pitchFamily="34" charset="0"/>
                          <a:cs typeface="Arial" panose="020B0604020202020204" pitchFamily="34" charset="0"/>
                        </a:rPr>
                        <a:t>15 kHz</a:t>
                      </a:r>
                    </a:p>
                  </a:txBody>
                  <a:tcPr>
                    <a:lnL w="9524">
                      <a:solidFill>
                        <a:srgbClr val="FFFFFF"/>
                      </a:solidFill>
                    </a:lnL>
                    <a:lnR w="9524">
                      <a:solidFill>
                        <a:srgbClr val="FFFFFF"/>
                      </a:solidFill>
                    </a:lnR>
                    <a:lnT w="9524">
                      <a:solidFill>
                        <a:srgbClr val="FFFFFF"/>
                      </a:solidFill>
                    </a:lnT>
                    <a:lnB w="9524">
                      <a:solidFill>
                        <a:srgbClr val="FFFFFF"/>
                      </a:solidFill>
                    </a:lnB>
                    <a:solidFill>
                      <a:srgbClr val="D0D8E8"/>
                    </a:solidFill>
                  </a:tcPr>
                </a:tc>
                <a:extLst>
                  <a:ext uri="{0D108BD9-81ED-4DB2-BD59-A6C34878D82A}">
                    <a16:rowId xmlns:a16="http://schemas.microsoft.com/office/drawing/2014/main" val="1053084638"/>
                  </a:ext>
                </a:extLst>
              </a:tr>
              <a:tr h="315847">
                <a:tc>
                  <a:txBody>
                    <a:bodyPr/>
                    <a:lstStyle/>
                    <a:p>
                      <a:pPr lvl="0" algn="ctr">
                        <a:buNone/>
                      </a:pPr>
                      <a:r>
                        <a:rPr lang="en-US" sz="1600" b="0" i="0" dirty="0">
                          <a:solidFill>
                            <a:srgbClr val="000000"/>
                          </a:solidFill>
                          <a:effectLst/>
                          <a:highlight>
                            <a:srgbClr val="D0D8E8"/>
                          </a:highlight>
                          <a:latin typeface="Arial" panose="020B0604020202020204" pitchFamily="34" charset="0"/>
                          <a:cs typeface="Arial" panose="020B0604020202020204" pitchFamily="34" charset="0"/>
                        </a:rPr>
                        <a:t>Number of subcarriers</a:t>
                      </a:r>
                    </a:p>
                  </a:txBody>
                  <a:tcPr>
                    <a:lnL w="9524">
                      <a:solidFill>
                        <a:srgbClr val="FFFFFF"/>
                      </a:solidFill>
                    </a:lnL>
                    <a:lnR w="9524">
                      <a:solidFill>
                        <a:srgbClr val="FFFFFF"/>
                      </a:solidFill>
                    </a:lnR>
                    <a:lnT w="9524">
                      <a:solidFill>
                        <a:srgbClr val="FFFFFF"/>
                      </a:solidFill>
                    </a:lnT>
                    <a:lnB w="9524">
                      <a:solidFill>
                        <a:srgbClr val="FFFFFF"/>
                      </a:solidFill>
                    </a:lnB>
                    <a:solidFill>
                      <a:srgbClr val="D0D8E8"/>
                    </a:solidFill>
                  </a:tcPr>
                </a:tc>
                <a:tc>
                  <a:txBody>
                    <a:bodyPr/>
                    <a:lstStyle/>
                    <a:p>
                      <a:pPr lvl="0" algn="ctr">
                        <a:buNone/>
                      </a:pPr>
                      <a:r>
                        <a:rPr lang="en-US" sz="1600" b="0" i="0" dirty="0">
                          <a:solidFill>
                            <a:srgbClr val="000000"/>
                          </a:solidFill>
                          <a:effectLst/>
                          <a:highlight>
                            <a:srgbClr val="D0D8E8"/>
                          </a:highlight>
                          <a:latin typeface="Arial" panose="020B0604020202020204" pitchFamily="34" charset="0"/>
                          <a:cs typeface="Arial" panose="020B0604020202020204" pitchFamily="34" charset="0"/>
                        </a:rPr>
                        <a:t>512</a:t>
                      </a:r>
                    </a:p>
                  </a:txBody>
                  <a:tcPr>
                    <a:lnL w="9524">
                      <a:solidFill>
                        <a:srgbClr val="FFFFFF"/>
                      </a:solidFill>
                    </a:lnL>
                    <a:lnR w="9524">
                      <a:solidFill>
                        <a:srgbClr val="FFFFFF"/>
                      </a:solidFill>
                    </a:lnR>
                    <a:lnT w="9524">
                      <a:solidFill>
                        <a:srgbClr val="FFFFFF"/>
                      </a:solidFill>
                    </a:lnT>
                    <a:lnB w="9524">
                      <a:solidFill>
                        <a:srgbClr val="FFFFFF"/>
                      </a:solidFill>
                    </a:lnB>
                    <a:solidFill>
                      <a:srgbClr val="D0D8E8"/>
                    </a:solidFill>
                  </a:tcPr>
                </a:tc>
                <a:extLst>
                  <a:ext uri="{0D108BD9-81ED-4DB2-BD59-A6C34878D82A}">
                    <a16:rowId xmlns:a16="http://schemas.microsoft.com/office/drawing/2014/main" val="3927748336"/>
                  </a:ext>
                </a:extLst>
              </a:tr>
              <a:tr h="283173">
                <a:tc>
                  <a:txBody>
                    <a:bodyPr/>
                    <a:lstStyle/>
                    <a:p>
                      <a:pPr algn="ctr" fontAlgn="base"/>
                      <a:r>
                        <a:rPr lang="en-US" sz="1600" b="0" i="0" dirty="0">
                          <a:solidFill>
                            <a:srgbClr val="000000"/>
                          </a:solidFill>
                          <a:effectLst/>
                          <a:highlight>
                            <a:srgbClr val="E9EDF4"/>
                          </a:highlight>
                          <a:latin typeface="Arial" panose="020B0604020202020204" pitchFamily="34" charset="0"/>
                          <a:cs typeface="Arial" panose="020B0604020202020204" pitchFamily="34" charset="0"/>
                        </a:rPr>
                        <a:t> </a:t>
                      </a:r>
                      <a:r>
                        <a:rPr lang="en-US" sz="1600" b="0" i="0" dirty="0" err="1">
                          <a:solidFill>
                            <a:srgbClr val="000000"/>
                          </a:solidFill>
                          <a:effectLst/>
                          <a:highlight>
                            <a:srgbClr val="E9EDF4"/>
                          </a:highlight>
                          <a:latin typeface="Arial" panose="020B0604020202020204" pitchFamily="34" charset="0"/>
                          <a:cs typeface="Arial" panose="020B0604020202020204" pitchFamily="34" charset="0"/>
                        </a:rPr>
                        <a:t>gNB</a:t>
                      </a:r>
                      <a:r>
                        <a:rPr lang="en-US" sz="1600" b="0" i="0" dirty="0">
                          <a:solidFill>
                            <a:srgbClr val="000000"/>
                          </a:solidFill>
                          <a:effectLst/>
                          <a:highlight>
                            <a:srgbClr val="E9EDF4"/>
                          </a:highlight>
                          <a:latin typeface="Arial" panose="020B0604020202020204" pitchFamily="34" charset="0"/>
                          <a:cs typeface="Arial" panose="020B0604020202020204" pitchFamily="34" charset="0"/>
                        </a:rPr>
                        <a:t> TX antennas</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4"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9EDF4"/>
                    </a:solidFill>
                  </a:tcPr>
                </a:tc>
                <a:tc>
                  <a:txBody>
                    <a:bodyPr/>
                    <a:lstStyle/>
                    <a:p>
                      <a:pPr algn="ctr" fontAlgn="base"/>
                      <a:r>
                        <a:rPr lang="en-US" sz="1600" b="0" i="0" dirty="0">
                          <a:solidFill>
                            <a:srgbClr val="000000"/>
                          </a:solidFill>
                          <a:effectLst/>
                          <a:highlight>
                            <a:srgbClr val="E9EDF4"/>
                          </a:highlight>
                          <a:latin typeface="Arial" panose="020B0604020202020204" pitchFamily="34" charset="0"/>
                          <a:cs typeface="Arial" panose="020B0604020202020204" pitchFamily="34" charset="0"/>
                        </a:rPr>
                        <a:t>4</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4"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13180084"/>
                  </a:ext>
                </a:extLst>
              </a:tr>
              <a:tr h="315847">
                <a:tc>
                  <a:txBody>
                    <a:bodyPr/>
                    <a:lstStyle/>
                    <a:p>
                      <a:pPr algn="ctr" fontAlgn="base"/>
                      <a:r>
                        <a:rPr lang="en-US" sz="1600" b="0" i="0" dirty="0">
                          <a:solidFill>
                            <a:srgbClr val="000000"/>
                          </a:solidFill>
                          <a:effectLst/>
                          <a:highlight>
                            <a:srgbClr val="D0D8E8"/>
                          </a:highlight>
                          <a:latin typeface="Arial" panose="020B0604020202020204" pitchFamily="34" charset="0"/>
                          <a:cs typeface="Arial" panose="020B0604020202020204" pitchFamily="34" charset="0"/>
                        </a:rPr>
                        <a:t>UE TX/RX antennas</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D0D8E8"/>
                    </a:solidFill>
                  </a:tcPr>
                </a:tc>
                <a:tc>
                  <a:txBody>
                    <a:bodyPr/>
                    <a:lstStyle/>
                    <a:p>
                      <a:pPr algn="ctr" fontAlgn="base"/>
                      <a:r>
                        <a:rPr lang="en-US" sz="1600" b="0" i="0" dirty="0">
                          <a:solidFill>
                            <a:srgbClr val="000000"/>
                          </a:solidFill>
                          <a:effectLst/>
                          <a:highlight>
                            <a:srgbClr val="D0D8E8"/>
                          </a:highlight>
                          <a:latin typeface="Arial" panose="020B0604020202020204" pitchFamily="34" charset="0"/>
                          <a:cs typeface="Arial" panose="020B0604020202020204" pitchFamily="34" charset="0"/>
                        </a:rPr>
                        <a:t>2</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919228251"/>
                  </a:ext>
                </a:extLst>
              </a:tr>
              <a:tr h="315847">
                <a:tc>
                  <a:txBody>
                    <a:bodyPr/>
                    <a:lstStyle/>
                    <a:p>
                      <a:pPr algn="ctr" fontAlgn="base"/>
                      <a:r>
                        <a:rPr lang="en-US" sz="1600" b="0" i="0" dirty="0" err="1">
                          <a:solidFill>
                            <a:srgbClr val="000000"/>
                          </a:solidFill>
                          <a:effectLst/>
                          <a:highlight>
                            <a:srgbClr val="E9EDF4"/>
                          </a:highlight>
                          <a:latin typeface="Arial" panose="020B0604020202020204" pitchFamily="34" charset="0"/>
                          <a:cs typeface="Arial" panose="020B0604020202020204" pitchFamily="34" charset="0"/>
                        </a:rPr>
                        <a:t>gNB</a:t>
                      </a:r>
                      <a:r>
                        <a:rPr lang="en-US" sz="1600" b="0" i="0" dirty="0">
                          <a:solidFill>
                            <a:srgbClr val="000000"/>
                          </a:solidFill>
                          <a:effectLst/>
                          <a:highlight>
                            <a:srgbClr val="E9EDF4"/>
                          </a:highlight>
                          <a:latin typeface="Arial" panose="020B0604020202020204" pitchFamily="34" charset="0"/>
                          <a:cs typeface="Arial" panose="020B0604020202020204" pitchFamily="34" charset="0"/>
                        </a:rPr>
                        <a:t> Transmit Power</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9EDF4"/>
                    </a:solidFill>
                  </a:tcPr>
                </a:tc>
                <a:tc>
                  <a:txBody>
                    <a:bodyPr/>
                    <a:lstStyle/>
                    <a:p>
                      <a:pPr algn="ctr" fontAlgn="base"/>
                      <a:r>
                        <a:rPr lang="en-US" sz="1600" b="0" i="0" dirty="0">
                          <a:solidFill>
                            <a:srgbClr val="000000"/>
                          </a:solidFill>
                          <a:effectLst/>
                          <a:highlight>
                            <a:srgbClr val="E9EDF4"/>
                          </a:highlight>
                          <a:latin typeface="Arial" panose="020B0604020202020204" pitchFamily="34" charset="0"/>
                          <a:cs typeface="Arial" panose="020B0604020202020204" pitchFamily="34" charset="0"/>
                        </a:rPr>
                        <a:t>35 dBm</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45987384"/>
                  </a:ext>
                </a:extLst>
              </a:tr>
              <a:tr h="315847">
                <a:tc>
                  <a:txBody>
                    <a:bodyPr/>
                    <a:lstStyle/>
                    <a:p>
                      <a:pPr algn="ctr" fontAlgn="base"/>
                      <a:r>
                        <a:rPr lang="en-US" sz="1600" b="0" i="0" dirty="0">
                          <a:solidFill>
                            <a:srgbClr val="000000"/>
                          </a:solidFill>
                          <a:effectLst/>
                          <a:highlight>
                            <a:srgbClr val="D0D8E8"/>
                          </a:highlight>
                          <a:latin typeface="Arial" panose="020B0604020202020204" pitchFamily="34" charset="0"/>
                          <a:cs typeface="Arial" panose="020B0604020202020204" pitchFamily="34" charset="0"/>
                        </a:rPr>
                        <a:t>UE Transmit Power</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D0D8E8"/>
                    </a:solidFill>
                  </a:tcPr>
                </a:tc>
                <a:tc>
                  <a:txBody>
                    <a:bodyPr/>
                    <a:lstStyle/>
                    <a:p>
                      <a:pPr algn="ctr" fontAlgn="base"/>
                      <a:r>
                        <a:rPr lang="en-US" sz="1600" b="0" i="0" dirty="0">
                          <a:solidFill>
                            <a:srgbClr val="000000"/>
                          </a:solidFill>
                          <a:effectLst/>
                          <a:highlight>
                            <a:srgbClr val="D0D8E8"/>
                          </a:highlight>
                          <a:latin typeface="Arial" panose="020B0604020202020204" pitchFamily="34" charset="0"/>
                          <a:cs typeface="Arial" panose="020B0604020202020204" pitchFamily="34" charset="0"/>
                        </a:rPr>
                        <a:t>26 dBm</a:t>
                      </a: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92396463"/>
                  </a:ext>
                </a:extLst>
              </a:tr>
            </a:tbl>
          </a:graphicData>
        </a:graphic>
      </p:graphicFrame>
      <p:sp>
        <p:nvSpPr>
          <p:cNvPr id="19" name="TextBox 18">
            <a:extLst>
              <a:ext uri="{FF2B5EF4-FFF2-40B4-BE49-F238E27FC236}">
                <a16:creationId xmlns:a16="http://schemas.microsoft.com/office/drawing/2014/main" id="{A60BB016-88AA-5A77-0490-EB9C5E3C1186}"/>
              </a:ext>
            </a:extLst>
          </p:cNvPr>
          <p:cNvSpPr txBox="1"/>
          <p:nvPr/>
        </p:nvSpPr>
        <p:spPr>
          <a:xfrm>
            <a:off x="2057400" y="1170722"/>
            <a:ext cx="83820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TX UE</a:t>
            </a:r>
          </a:p>
        </p:txBody>
      </p:sp>
      <p:sp>
        <p:nvSpPr>
          <p:cNvPr id="20" name="TextBox 19">
            <a:extLst>
              <a:ext uri="{FF2B5EF4-FFF2-40B4-BE49-F238E27FC236}">
                <a16:creationId xmlns:a16="http://schemas.microsoft.com/office/drawing/2014/main" id="{7F588FF5-D5B2-AB65-93C7-4319DF60F8F9}"/>
              </a:ext>
            </a:extLst>
          </p:cNvPr>
          <p:cNvSpPr txBox="1"/>
          <p:nvPr/>
        </p:nvSpPr>
        <p:spPr>
          <a:xfrm>
            <a:off x="228600" y="1368623"/>
            <a:ext cx="83820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TX </a:t>
            </a:r>
            <a:r>
              <a:rPr lang="en-US" sz="1400" dirty="0" err="1">
                <a:latin typeface="Arial" panose="020B0604020202020204" pitchFamily="34" charset="0"/>
                <a:cs typeface="Arial" panose="020B0604020202020204" pitchFamily="34" charset="0"/>
              </a:rPr>
              <a:t>gNB</a:t>
            </a:r>
            <a:endParaRPr lang="en-US" sz="1400"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DE0F6B24-9BD5-FC53-495A-C828DED5669B}"/>
              </a:ext>
            </a:extLst>
          </p:cNvPr>
          <p:cNvSpPr txBox="1"/>
          <p:nvPr/>
        </p:nvSpPr>
        <p:spPr>
          <a:xfrm>
            <a:off x="4495800" y="1143000"/>
            <a:ext cx="83820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RX UE</a:t>
            </a:r>
          </a:p>
        </p:txBody>
      </p:sp>
      <p:sp>
        <p:nvSpPr>
          <p:cNvPr id="23" name="TextBox 22">
            <a:extLst>
              <a:ext uri="{FF2B5EF4-FFF2-40B4-BE49-F238E27FC236}">
                <a16:creationId xmlns:a16="http://schemas.microsoft.com/office/drawing/2014/main" id="{EA00D6AD-C853-B158-4286-7196D3FAA950}"/>
              </a:ext>
            </a:extLst>
          </p:cNvPr>
          <p:cNvSpPr txBox="1"/>
          <p:nvPr/>
        </p:nvSpPr>
        <p:spPr>
          <a:xfrm>
            <a:off x="228600" y="3506270"/>
            <a:ext cx="83820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TX </a:t>
            </a:r>
            <a:r>
              <a:rPr lang="en-US" sz="1400" dirty="0" err="1">
                <a:latin typeface="Arial" panose="020B0604020202020204" pitchFamily="34" charset="0"/>
                <a:cs typeface="Arial" panose="020B0604020202020204" pitchFamily="34" charset="0"/>
              </a:rPr>
              <a:t>gNB</a:t>
            </a:r>
            <a:endParaRPr lang="en-US" sz="140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80520CDB-15EF-1B7B-6D02-72D7754CEF63}"/>
              </a:ext>
            </a:extLst>
          </p:cNvPr>
          <p:cNvSpPr txBox="1"/>
          <p:nvPr/>
        </p:nvSpPr>
        <p:spPr>
          <a:xfrm>
            <a:off x="1600200" y="3275111"/>
            <a:ext cx="83820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TX UE</a:t>
            </a:r>
          </a:p>
        </p:txBody>
      </p:sp>
      <p:sp>
        <p:nvSpPr>
          <p:cNvPr id="25" name="TextBox 24">
            <a:extLst>
              <a:ext uri="{FF2B5EF4-FFF2-40B4-BE49-F238E27FC236}">
                <a16:creationId xmlns:a16="http://schemas.microsoft.com/office/drawing/2014/main" id="{33F09B88-3720-07DE-3C75-C93A379B0E28}"/>
              </a:ext>
            </a:extLst>
          </p:cNvPr>
          <p:cNvSpPr txBox="1"/>
          <p:nvPr/>
        </p:nvSpPr>
        <p:spPr>
          <a:xfrm>
            <a:off x="4419600" y="3045023"/>
            <a:ext cx="83820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RX UE</a:t>
            </a:r>
          </a:p>
        </p:txBody>
      </p:sp>
      <p:sp>
        <p:nvSpPr>
          <p:cNvPr id="26" name="TextBox 25">
            <a:extLst>
              <a:ext uri="{FF2B5EF4-FFF2-40B4-BE49-F238E27FC236}">
                <a16:creationId xmlns:a16="http://schemas.microsoft.com/office/drawing/2014/main" id="{DF7A03D9-E4AE-C952-7F95-3D18D5F11410}"/>
              </a:ext>
            </a:extLst>
          </p:cNvPr>
          <p:cNvSpPr txBox="1"/>
          <p:nvPr/>
        </p:nvSpPr>
        <p:spPr>
          <a:xfrm>
            <a:off x="10134600" y="5971401"/>
            <a:ext cx="838200" cy="276999"/>
          </a:xfrm>
          <a:prstGeom prst="rect">
            <a:avLst/>
          </a:prstGeom>
          <a:noFill/>
        </p:spPr>
        <p:txBody>
          <a:bodyPr wrap="square" rtlCol="0">
            <a:spAutoFit/>
          </a:bodyPr>
          <a:lstStyle/>
          <a:p>
            <a:r>
              <a:rPr lang="en-US" sz="1200" dirty="0">
                <a:solidFill>
                  <a:schemeClr val="tx1">
                    <a:lumMod val="50000"/>
                    <a:lumOff val="50000"/>
                  </a:schemeClr>
                </a:solidFill>
                <a:latin typeface="Times New Roman" panose="02020603050405020304" pitchFamily="18" charset="0"/>
                <a:cs typeface="Times New Roman" panose="02020603050405020304" pitchFamily="18" charset="0"/>
              </a:rPr>
              <a:t>(RX)</a:t>
            </a:r>
          </a:p>
        </p:txBody>
      </p:sp>
      <p:sp>
        <p:nvSpPr>
          <p:cNvPr id="15" name="TextBox 14">
            <a:extLst>
              <a:ext uri="{FF2B5EF4-FFF2-40B4-BE49-F238E27FC236}">
                <a16:creationId xmlns:a16="http://schemas.microsoft.com/office/drawing/2014/main" id="{A4A9451D-A88C-56B6-CD15-7F46C0E43AA2}"/>
              </a:ext>
            </a:extLst>
          </p:cNvPr>
          <p:cNvSpPr txBox="1"/>
          <p:nvPr/>
        </p:nvSpPr>
        <p:spPr>
          <a:xfrm>
            <a:off x="152400" y="6063893"/>
            <a:ext cx="11811000" cy="584775"/>
          </a:xfrm>
          <a:prstGeom prst="rect">
            <a:avLst/>
          </a:prstGeom>
          <a:noFill/>
        </p:spPr>
        <p:txBody>
          <a:bodyPr wrap="square">
            <a:spAutoFit/>
          </a:bodyPr>
          <a:lstStyle/>
          <a:p>
            <a:pPr algn="ctr"/>
            <a:r>
              <a:rPr lang="en-US" sz="1600" dirty="0">
                <a:latin typeface="Times New Roman" panose="02020603050405020304" pitchFamily="18" charset="0"/>
                <a:cs typeface="Times New Roman" panose="02020603050405020304" pitchFamily="18" charset="0"/>
              </a:rPr>
              <a:t>3rd Generation Partnership Project (3GPP), “Study on evaluation methodology of new Vehicle-to-Everything (V2X) use cases for LTE and NR (Release 15),” in 3GPP TR 37.885, 2019</a:t>
            </a:r>
          </a:p>
        </p:txBody>
      </p:sp>
      <p:sp>
        <p:nvSpPr>
          <p:cNvPr id="3" name="TextBox 2">
            <a:extLst>
              <a:ext uri="{FF2B5EF4-FFF2-40B4-BE49-F238E27FC236}">
                <a16:creationId xmlns:a16="http://schemas.microsoft.com/office/drawing/2014/main" id="{31E74281-DC75-5975-18B0-D523FAB4F51F}"/>
              </a:ext>
            </a:extLst>
          </p:cNvPr>
          <p:cNvSpPr txBox="1"/>
          <p:nvPr/>
        </p:nvSpPr>
        <p:spPr>
          <a:xfrm>
            <a:off x="7107809" y="5686474"/>
            <a:ext cx="4402167" cy="261610"/>
          </a:xfrm>
          <a:prstGeom prst="rect">
            <a:avLst/>
          </a:prstGeom>
          <a:solidFill>
            <a:schemeClr val="bg1"/>
          </a:solidFill>
        </p:spPr>
        <p:txBody>
          <a:bodyPr wrap="none" rtlCol="0">
            <a:spAutoFit/>
          </a:bodyPr>
          <a:lstStyle/>
          <a:p>
            <a:r>
              <a:rPr lang="en-US" sz="1100" dirty="0">
                <a:latin typeface="Times New Roman" panose="02020603050405020304" pitchFamily="18" charset="0"/>
                <a:cs typeface="Times New Roman" panose="02020603050405020304" pitchFamily="18" charset="0"/>
              </a:rPr>
              <a:t>Low Mobility                        Medium Mobility                      High Mobility</a:t>
            </a:r>
          </a:p>
        </p:txBody>
      </p:sp>
    </p:spTree>
    <p:extLst>
      <p:ext uri="{BB962C8B-B14F-4D97-AF65-F5344CB8AC3E}">
        <p14:creationId xmlns:p14="http://schemas.microsoft.com/office/powerpoint/2010/main" val="1613123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8C3C2-4464-EDF5-9345-12D30C24BCBE}"/>
            </a:ext>
          </a:extLst>
        </p:cNvPr>
        <p:cNvGrpSpPr/>
        <p:nvPr/>
      </p:nvGrpSpPr>
      <p:grpSpPr>
        <a:xfrm>
          <a:off x="0" y="0"/>
          <a:ext cx="0" cy="0"/>
          <a:chOff x="0" y="0"/>
          <a:chExt cx="0" cy="0"/>
        </a:xfrm>
      </p:grpSpPr>
      <p:pic>
        <p:nvPicPr>
          <p:cNvPr id="1107" name="Picture 1106">
            <a:extLst>
              <a:ext uri="{FF2B5EF4-FFF2-40B4-BE49-F238E27FC236}">
                <a16:creationId xmlns:a16="http://schemas.microsoft.com/office/drawing/2014/main" id="{D29A3C13-7BFF-3945-B735-E3C97343C889}"/>
              </a:ext>
            </a:extLst>
          </p:cNvPr>
          <p:cNvPicPr>
            <a:picLocks noChangeAspect="1"/>
          </p:cNvPicPr>
          <p:nvPr/>
        </p:nvPicPr>
        <p:blipFill>
          <a:blip r:embed="rId2"/>
          <a:stretch>
            <a:fillRect/>
          </a:stretch>
        </p:blipFill>
        <p:spPr>
          <a:xfrm>
            <a:off x="1064740" y="1616761"/>
            <a:ext cx="601863" cy="830957"/>
          </a:xfrm>
          <a:prstGeom prst="rect">
            <a:avLst/>
          </a:prstGeom>
        </p:spPr>
      </p:pic>
      <p:sp>
        <p:nvSpPr>
          <p:cNvPr id="1108" name="TextBox 1107">
            <a:extLst>
              <a:ext uri="{FF2B5EF4-FFF2-40B4-BE49-F238E27FC236}">
                <a16:creationId xmlns:a16="http://schemas.microsoft.com/office/drawing/2014/main" id="{E314FF06-EC19-12B2-5FD3-4836001778F3}"/>
              </a:ext>
            </a:extLst>
          </p:cNvPr>
          <p:cNvSpPr txBox="1"/>
          <p:nvPr/>
        </p:nvSpPr>
        <p:spPr>
          <a:xfrm>
            <a:off x="1044128" y="2331717"/>
            <a:ext cx="740078" cy="307777"/>
          </a:xfrm>
          <a:prstGeom prst="rect">
            <a:avLst/>
          </a:prstGeom>
          <a:noFill/>
        </p:spPr>
        <p:txBody>
          <a:bodyPr wrap="square" rtlCol="0">
            <a:spAutoFit/>
          </a:bodyPr>
          <a:lstStyle/>
          <a:p>
            <a:pPr algn="ctr"/>
            <a:r>
              <a:rPr lang="en-US" sz="1400" dirty="0" err="1">
                <a:latin typeface="Arial" panose="020B0604020202020204" pitchFamily="34" charset="0"/>
                <a:cs typeface="Arial" panose="020B0604020202020204" pitchFamily="34" charset="0"/>
              </a:rPr>
              <a:t>gNB</a:t>
            </a:r>
            <a:endParaRPr lang="en-US" sz="1400"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31C8882D-C816-E4E9-3EC1-CE0475435954}"/>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C401FDE-9295-A7F1-6391-D7DC8AA034A0}"/>
              </a:ext>
            </a:extLst>
          </p:cNvPr>
          <p:cNvSpPr>
            <a:spLocks noGrp="1"/>
          </p:cNvSpPr>
          <p:nvPr>
            <p:ph type="title"/>
          </p:nvPr>
        </p:nvSpPr>
        <p:spPr>
          <a:xfrm>
            <a:off x="1600200" y="228600"/>
            <a:ext cx="10134600" cy="806196"/>
          </a:xfrm>
        </p:spPr>
        <p:txBody>
          <a:bodyPr>
            <a:noAutofit/>
          </a:bodyPr>
          <a:lstStyle/>
          <a:p>
            <a:r>
              <a:rPr lang="en-US" sz="3600" dirty="0">
                <a:solidFill>
                  <a:srgbClr val="06403B"/>
                </a:solidFill>
                <a:latin typeface="Avenir Book" panose="02000503020000020003" pitchFamily="2" charset="0"/>
              </a:rPr>
              <a:t>Network Architectures for MD-MIMO </a:t>
            </a:r>
            <a:endParaRPr lang="en-US" sz="2800" dirty="0">
              <a:solidFill>
                <a:srgbClr val="06403B"/>
              </a:solidFill>
              <a:latin typeface="Avenir Book" panose="02000503020000020003" pitchFamily="2" charset="0"/>
            </a:endParaRPr>
          </a:p>
        </p:txBody>
      </p:sp>
      <p:sp>
        <p:nvSpPr>
          <p:cNvPr id="9" name="Slide Number Placeholder 7">
            <a:extLst>
              <a:ext uri="{FF2B5EF4-FFF2-40B4-BE49-F238E27FC236}">
                <a16:creationId xmlns:a16="http://schemas.microsoft.com/office/drawing/2014/main" id="{79C28BC2-F922-F9D3-0F49-E26EBE78796D}"/>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1F324F6E-26E3-472C-48A0-E2A5A3E6FDF2}"/>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pic>
        <p:nvPicPr>
          <p:cNvPr id="1026" name="Picture 2">
            <a:extLst>
              <a:ext uri="{FF2B5EF4-FFF2-40B4-BE49-F238E27FC236}">
                <a16:creationId xmlns:a16="http://schemas.microsoft.com/office/drawing/2014/main" id="{64140686-C249-DD74-FBCD-6C5A58BCA9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715" y="2011507"/>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7CA8D988-A93B-1226-4F91-D3CEEBB93E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8410" y="2157599"/>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7CF38EC-3A8E-6423-6EC6-F1328CB025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3328" y="1273029"/>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9C75CC81-F124-ACB9-23CE-9AA6892FE3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4295" y="1653959"/>
            <a:ext cx="514350" cy="68580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C0516CD3-6134-B3EA-9AF9-C02894BE3A06}"/>
              </a:ext>
            </a:extLst>
          </p:cNvPr>
          <p:cNvSpPr/>
          <p:nvPr/>
        </p:nvSpPr>
        <p:spPr>
          <a:xfrm>
            <a:off x="333936" y="1175053"/>
            <a:ext cx="2240280" cy="1778383"/>
          </a:xfrm>
          <a:prstGeom prst="ellipse">
            <a:avLst/>
          </a:prstGeom>
          <a:noFill/>
          <a:ln w="254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585DB46C-3BC9-240F-BF88-01181E93F77A}"/>
              </a:ext>
            </a:extLst>
          </p:cNvPr>
          <p:cNvSpPr txBox="1"/>
          <p:nvPr/>
        </p:nvSpPr>
        <p:spPr>
          <a:xfrm>
            <a:off x="842809" y="2927652"/>
            <a:ext cx="1421415" cy="369332"/>
          </a:xfrm>
          <a:prstGeom prst="rect">
            <a:avLst/>
          </a:prstGeom>
          <a:noFill/>
        </p:spPr>
        <p:txBody>
          <a:bodyPr wrap="none" rtlCol="0">
            <a:spAutoFit/>
          </a:bodyPr>
          <a:lstStyle/>
          <a:p>
            <a:r>
              <a:rPr lang="en-US" dirty="0">
                <a:solidFill>
                  <a:srgbClr val="FF0000"/>
                </a:solidFill>
              </a:rPr>
              <a:t>Set 1 Devices</a:t>
            </a:r>
          </a:p>
        </p:txBody>
      </p:sp>
      <p:sp>
        <p:nvSpPr>
          <p:cNvPr id="12" name="TextBox 39">
            <a:extLst>
              <a:ext uri="{FF2B5EF4-FFF2-40B4-BE49-F238E27FC236}">
                <a16:creationId xmlns:a16="http://schemas.microsoft.com/office/drawing/2014/main" id="{0499A889-E756-8152-67BE-46B73DD05ECC}"/>
              </a:ext>
            </a:extLst>
          </p:cNvPr>
          <p:cNvSpPr txBox="1"/>
          <p:nvPr/>
        </p:nvSpPr>
        <p:spPr>
          <a:xfrm>
            <a:off x="3106950" y="1377257"/>
            <a:ext cx="966162"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dirty="0"/>
              <a:t>Packet P</a:t>
            </a:r>
          </a:p>
        </p:txBody>
      </p:sp>
      <p:sp>
        <p:nvSpPr>
          <p:cNvPr id="13" name="Arrow: Right 12">
            <a:extLst>
              <a:ext uri="{FF2B5EF4-FFF2-40B4-BE49-F238E27FC236}">
                <a16:creationId xmlns:a16="http://schemas.microsoft.com/office/drawing/2014/main" id="{25510FF7-4B6F-37D2-2104-2EB6D83C46F4}"/>
              </a:ext>
            </a:extLst>
          </p:cNvPr>
          <p:cNvSpPr/>
          <p:nvPr/>
        </p:nvSpPr>
        <p:spPr>
          <a:xfrm>
            <a:off x="3048000" y="1941358"/>
            <a:ext cx="1156931" cy="2563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6" name="TextBox 15">
            <a:extLst>
              <a:ext uri="{FF2B5EF4-FFF2-40B4-BE49-F238E27FC236}">
                <a16:creationId xmlns:a16="http://schemas.microsoft.com/office/drawing/2014/main" id="{90C1AC47-6DD3-511F-09A0-5EFFA3FA2AA1}"/>
              </a:ext>
            </a:extLst>
          </p:cNvPr>
          <p:cNvSpPr txBox="1"/>
          <p:nvPr/>
        </p:nvSpPr>
        <p:spPr>
          <a:xfrm>
            <a:off x="248030" y="3232452"/>
            <a:ext cx="6003633" cy="738664"/>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Downlink D-MIMO architecture:</a:t>
            </a:r>
            <a:r>
              <a:rPr lang="en-US" sz="1400" dirty="0">
                <a:latin typeface="Arial" panose="020B0604020202020204" pitchFamily="34" charset="0"/>
                <a:cs typeface="Arial" panose="020B0604020202020204" pitchFamily="34" charset="0"/>
              </a:rPr>
              <a:t> Primary architecture discussed above. Participants in D-MIMO transmission may be either mobile or fixed, wirelessly connected to the </a:t>
            </a:r>
            <a:r>
              <a:rPr lang="en-US" sz="1400" dirty="0" err="1">
                <a:latin typeface="Arial" panose="020B0604020202020204" pitchFamily="34" charset="0"/>
                <a:cs typeface="Arial" panose="020B0604020202020204" pitchFamily="34" charset="0"/>
              </a:rPr>
              <a:t>gNB</a:t>
            </a:r>
            <a:r>
              <a:rPr lang="en-US" sz="1400" dirty="0">
                <a:latin typeface="Arial" panose="020B0604020202020204" pitchFamily="34" charset="0"/>
                <a:cs typeface="Arial" panose="020B0604020202020204" pitchFamily="34" charset="0"/>
              </a:rPr>
              <a:t>. </a:t>
            </a:r>
          </a:p>
        </p:txBody>
      </p:sp>
      <p:pic>
        <p:nvPicPr>
          <p:cNvPr id="17" name="Picture 2">
            <a:extLst>
              <a:ext uri="{FF2B5EF4-FFF2-40B4-BE49-F238E27FC236}">
                <a16:creationId xmlns:a16="http://schemas.microsoft.com/office/drawing/2014/main" id="{6EB0E7DD-EFFC-685D-47B3-19520A5BAE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1735" y="1839195"/>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a:extLst>
              <a:ext uri="{FF2B5EF4-FFF2-40B4-BE49-F238E27FC236}">
                <a16:creationId xmlns:a16="http://schemas.microsoft.com/office/drawing/2014/main" id="{9B25E259-1B64-DD71-695D-636585CBE0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7660" y="2166978"/>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175DEFA2-9ED9-BAEA-66CE-4BF86A31F8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9698" y="1281288"/>
            <a:ext cx="514350" cy="685800"/>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a:extLst>
              <a:ext uri="{FF2B5EF4-FFF2-40B4-BE49-F238E27FC236}">
                <a16:creationId xmlns:a16="http://schemas.microsoft.com/office/drawing/2014/main" id="{AE28D1A6-F525-A493-66D9-FC1A82A3F517}"/>
              </a:ext>
            </a:extLst>
          </p:cNvPr>
          <p:cNvSpPr/>
          <p:nvPr/>
        </p:nvSpPr>
        <p:spPr>
          <a:xfrm>
            <a:off x="6400424" y="1178109"/>
            <a:ext cx="2240280" cy="1778384"/>
          </a:xfrm>
          <a:prstGeom prst="ellipse">
            <a:avLst/>
          </a:prstGeom>
          <a:noFill/>
          <a:ln w="254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25" name="TextBox 24">
            <a:extLst>
              <a:ext uri="{FF2B5EF4-FFF2-40B4-BE49-F238E27FC236}">
                <a16:creationId xmlns:a16="http://schemas.microsoft.com/office/drawing/2014/main" id="{A6FF945B-98A9-1B22-92B4-784B11DCFB05}"/>
              </a:ext>
            </a:extLst>
          </p:cNvPr>
          <p:cNvSpPr txBox="1"/>
          <p:nvPr/>
        </p:nvSpPr>
        <p:spPr>
          <a:xfrm>
            <a:off x="6876952" y="2927652"/>
            <a:ext cx="1421415" cy="369332"/>
          </a:xfrm>
          <a:prstGeom prst="rect">
            <a:avLst/>
          </a:prstGeom>
          <a:noFill/>
        </p:spPr>
        <p:txBody>
          <a:bodyPr wrap="none" rtlCol="0">
            <a:spAutoFit/>
          </a:bodyPr>
          <a:lstStyle/>
          <a:p>
            <a:r>
              <a:rPr lang="en-US" dirty="0">
                <a:solidFill>
                  <a:srgbClr val="FF0000"/>
                </a:solidFill>
              </a:rPr>
              <a:t>Set 1 Devices</a:t>
            </a:r>
          </a:p>
        </p:txBody>
      </p:sp>
      <p:sp>
        <p:nvSpPr>
          <p:cNvPr id="27" name="TextBox 39">
            <a:extLst>
              <a:ext uri="{FF2B5EF4-FFF2-40B4-BE49-F238E27FC236}">
                <a16:creationId xmlns:a16="http://schemas.microsoft.com/office/drawing/2014/main" id="{1D44222E-B03F-543D-C3F5-89042C1C29E3}"/>
              </a:ext>
            </a:extLst>
          </p:cNvPr>
          <p:cNvSpPr txBox="1"/>
          <p:nvPr/>
        </p:nvSpPr>
        <p:spPr>
          <a:xfrm>
            <a:off x="8983386" y="1632252"/>
            <a:ext cx="1107996"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800" dirty="0"/>
              <a:t>Packet P</a:t>
            </a:r>
          </a:p>
        </p:txBody>
      </p:sp>
      <p:sp>
        <p:nvSpPr>
          <p:cNvPr id="28" name="Arrow: Right 12">
            <a:extLst>
              <a:ext uri="{FF2B5EF4-FFF2-40B4-BE49-F238E27FC236}">
                <a16:creationId xmlns:a16="http://schemas.microsoft.com/office/drawing/2014/main" id="{E2FA582A-486D-0D4A-1771-250260768E77}"/>
              </a:ext>
            </a:extLst>
          </p:cNvPr>
          <p:cNvSpPr/>
          <p:nvPr/>
        </p:nvSpPr>
        <p:spPr>
          <a:xfrm>
            <a:off x="8953805" y="1941358"/>
            <a:ext cx="1156931" cy="2563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9" name="TextBox 28">
            <a:extLst>
              <a:ext uri="{FF2B5EF4-FFF2-40B4-BE49-F238E27FC236}">
                <a16:creationId xmlns:a16="http://schemas.microsoft.com/office/drawing/2014/main" id="{CC59D5AB-3006-27B1-54D8-69A976C19019}"/>
              </a:ext>
            </a:extLst>
          </p:cNvPr>
          <p:cNvSpPr txBox="1"/>
          <p:nvPr/>
        </p:nvSpPr>
        <p:spPr>
          <a:xfrm>
            <a:off x="6251663" y="3235382"/>
            <a:ext cx="6003633" cy="738664"/>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Uplink UE D-MIMO architecture:</a:t>
            </a:r>
            <a:r>
              <a:rPr lang="en-US" sz="1400" dirty="0">
                <a:latin typeface="Arial" panose="020B0604020202020204" pitchFamily="34" charset="0"/>
                <a:cs typeface="Arial" panose="020B0604020202020204" pitchFamily="34" charset="0"/>
              </a:rPr>
              <a:t> Neighboring UEs with poor </a:t>
            </a:r>
            <a:r>
              <a:rPr lang="en-US" sz="1400" dirty="0" err="1">
                <a:latin typeface="Arial" panose="020B0604020202020204" pitchFamily="34" charset="0"/>
                <a:cs typeface="Arial" panose="020B0604020202020204" pitchFamily="34" charset="0"/>
              </a:rPr>
              <a:t>gNB</a:t>
            </a:r>
            <a:r>
              <a:rPr lang="en-US" sz="1400" dirty="0">
                <a:latin typeface="Arial" panose="020B0604020202020204" pitchFamily="34" charset="0"/>
                <a:cs typeface="Arial" panose="020B0604020202020204" pitchFamily="34" charset="0"/>
              </a:rPr>
              <a:t> connectivity can collaboratively transmit to the </a:t>
            </a:r>
            <a:r>
              <a:rPr lang="en-US" sz="1400" dirty="0" err="1">
                <a:latin typeface="Arial" panose="020B0604020202020204" pitchFamily="34" charset="0"/>
                <a:cs typeface="Arial" panose="020B0604020202020204" pitchFamily="34" charset="0"/>
              </a:rPr>
              <a:t>gNB</a:t>
            </a:r>
            <a:r>
              <a:rPr lang="en-US" sz="1400" dirty="0">
                <a:latin typeface="Arial" panose="020B0604020202020204" pitchFamily="34" charset="0"/>
                <a:cs typeface="Arial" panose="020B0604020202020204" pitchFamily="34" charset="0"/>
              </a:rPr>
              <a:t> by first sharing common information between them through </a:t>
            </a:r>
            <a:r>
              <a:rPr lang="en-US" sz="1400" dirty="0" err="1">
                <a:latin typeface="Arial" panose="020B0604020202020204" pitchFamily="34" charset="0"/>
                <a:cs typeface="Arial" panose="020B0604020202020204" pitchFamily="34" charset="0"/>
              </a:rPr>
              <a:t>sidelink</a:t>
            </a:r>
            <a:r>
              <a:rPr lang="en-US" sz="1400" dirty="0">
                <a:latin typeface="Arial" panose="020B0604020202020204" pitchFamily="34" charset="0"/>
                <a:cs typeface="Arial" panose="020B0604020202020204" pitchFamily="34" charset="0"/>
              </a:rPr>
              <a:t>.</a:t>
            </a:r>
          </a:p>
        </p:txBody>
      </p:sp>
      <p:pic>
        <p:nvPicPr>
          <p:cNvPr id="30" name="Picture 29">
            <a:extLst>
              <a:ext uri="{FF2B5EF4-FFF2-40B4-BE49-F238E27FC236}">
                <a16:creationId xmlns:a16="http://schemas.microsoft.com/office/drawing/2014/main" id="{FD41D69C-0AF5-FF81-6422-760046C29CB0}"/>
              </a:ext>
            </a:extLst>
          </p:cNvPr>
          <p:cNvPicPr>
            <a:picLocks noChangeAspect="1"/>
          </p:cNvPicPr>
          <p:nvPr/>
        </p:nvPicPr>
        <p:blipFill>
          <a:blip r:embed="rId2"/>
          <a:stretch>
            <a:fillRect/>
          </a:stretch>
        </p:blipFill>
        <p:spPr>
          <a:xfrm>
            <a:off x="10641548" y="1526688"/>
            <a:ext cx="601863" cy="830957"/>
          </a:xfrm>
          <a:prstGeom prst="rect">
            <a:avLst/>
          </a:prstGeom>
        </p:spPr>
      </p:pic>
      <p:sp>
        <p:nvSpPr>
          <p:cNvPr id="31" name="TextBox 30">
            <a:extLst>
              <a:ext uri="{FF2B5EF4-FFF2-40B4-BE49-F238E27FC236}">
                <a16:creationId xmlns:a16="http://schemas.microsoft.com/office/drawing/2014/main" id="{060CF8EE-6B09-D2C3-5A40-4798995EE4E4}"/>
              </a:ext>
            </a:extLst>
          </p:cNvPr>
          <p:cNvSpPr txBox="1"/>
          <p:nvPr/>
        </p:nvSpPr>
        <p:spPr>
          <a:xfrm>
            <a:off x="10620936" y="2241644"/>
            <a:ext cx="740078" cy="307777"/>
          </a:xfrm>
          <a:prstGeom prst="rect">
            <a:avLst/>
          </a:prstGeom>
          <a:noFill/>
        </p:spPr>
        <p:txBody>
          <a:bodyPr wrap="square" rtlCol="0">
            <a:spAutoFit/>
          </a:bodyPr>
          <a:lstStyle/>
          <a:p>
            <a:pPr algn="ctr"/>
            <a:r>
              <a:rPr lang="en-US" sz="1400" dirty="0" err="1">
                <a:latin typeface="Arial" panose="020B0604020202020204" pitchFamily="34" charset="0"/>
                <a:cs typeface="Arial" panose="020B0604020202020204" pitchFamily="34" charset="0"/>
              </a:rPr>
              <a:t>gNB</a:t>
            </a:r>
            <a:endParaRPr lang="en-US" sz="1400" dirty="0">
              <a:latin typeface="Arial" panose="020B0604020202020204" pitchFamily="34" charset="0"/>
              <a:cs typeface="Arial" panose="020B0604020202020204" pitchFamily="34" charset="0"/>
            </a:endParaRPr>
          </a:p>
        </p:txBody>
      </p:sp>
      <p:pic>
        <p:nvPicPr>
          <p:cNvPr id="1083" name="Picture 2">
            <a:extLst>
              <a:ext uri="{FF2B5EF4-FFF2-40B4-BE49-F238E27FC236}">
                <a16:creationId xmlns:a16="http://schemas.microsoft.com/office/drawing/2014/main" id="{2B096279-6DDC-EA20-20B2-2F977A46D4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3603" y="4758402"/>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84" name="Picture 3">
            <a:extLst>
              <a:ext uri="{FF2B5EF4-FFF2-40B4-BE49-F238E27FC236}">
                <a16:creationId xmlns:a16="http://schemas.microsoft.com/office/drawing/2014/main" id="{FF47818F-963B-B15D-3981-45315FBAF2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1406" y="5014531"/>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85" name="Picture 4">
            <a:extLst>
              <a:ext uri="{FF2B5EF4-FFF2-40B4-BE49-F238E27FC236}">
                <a16:creationId xmlns:a16="http://schemas.microsoft.com/office/drawing/2014/main" id="{6A1F9F47-E4A1-1DEC-E96B-9472C1DB3D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5405" y="4105426"/>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86" name="Picture 5">
            <a:extLst>
              <a:ext uri="{FF2B5EF4-FFF2-40B4-BE49-F238E27FC236}">
                <a16:creationId xmlns:a16="http://schemas.microsoft.com/office/drawing/2014/main" id="{44A9A9E6-062C-272E-43C5-0F592D3CB7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6282" y="4912547"/>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87" name="Picture 6">
            <a:extLst>
              <a:ext uri="{FF2B5EF4-FFF2-40B4-BE49-F238E27FC236}">
                <a16:creationId xmlns:a16="http://schemas.microsoft.com/office/drawing/2014/main" id="{FAD68A96-5057-CFA9-B404-62037FDD39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1704" y="4456628"/>
            <a:ext cx="51435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88" name="Picture 7">
            <a:extLst>
              <a:ext uri="{FF2B5EF4-FFF2-40B4-BE49-F238E27FC236}">
                <a16:creationId xmlns:a16="http://schemas.microsoft.com/office/drawing/2014/main" id="{D04BC4BE-94F1-6EDF-88BE-DB06D7B209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74635" y="4150547"/>
            <a:ext cx="514350" cy="685800"/>
          </a:xfrm>
          <a:prstGeom prst="rect">
            <a:avLst/>
          </a:prstGeom>
          <a:noFill/>
          <a:extLst>
            <a:ext uri="{909E8E84-426E-40DD-AFC4-6F175D3DCCD1}">
              <a14:hiddenFill xmlns:a14="http://schemas.microsoft.com/office/drawing/2010/main">
                <a:solidFill>
                  <a:srgbClr val="FFFFFF"/>
                </a:solidFill>
              </a14:hiddenFill>
            </a:ext>
          </a:extLst>
        </p:spPr>
      </p:pic>
      <p:sp>
        <p:nvSpPr>
          <p:cNvPr id="1089" name="Oval 1088">
            <a:extLst>
              <a:ext uri="{FF2B5EF4-FFF2-40B4-BE49-F238E27FC236}">
                <a16:creationId xmlns:a16="http://schemas.microsoft.com/office/drawing/2014/main" id="{FB857019-E363-BFF0-C15D-112BECAE5B49}"/>
              </a:ext>
            </a:extLst>
          </p:cNvPr>
          <p:cNvSpPr/>
          <p:nvPr/>
        </p:nvSpPr>
        <p:spPr>
          <a:xfrm>
            <a:off x="3755824" y="3921948"/>
            <a:ext cx="2240280" cy="1778383"/>
          </a:xfrm>
          <a:prstGeom prst="ellipse">
            <a:avLst/>
          </a:prstGeom>
          <a:noFill/>
          <a:ln w="254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090" name="Oval 1089">
            <a:extLst>
              <a:ext uri="{FF2B5EF4-FFF2-40B4-BE49-F238E27FC236}">
                <a16:creationId xmlns:a16="http://schemas.microsoft.com/office/drawing/2014/main" id="{B9DCD790-5FCF-CB33-03A1-CFA9F50985B6}"/>
              </a:ext>
            </a:extLst>
          </p:cNvPr>
          <p:cNvSpPr/>
          <p:nvPr/>
        </p:nvSpPr>
        <p:spPr>
          <a:xfrm>
            <a:off x="7248568" y="3921947"/>
            <a:ext cx="2240280" cy="1778383"/>
          </a:xfrm>
          <a:prstGeom prst="ellipse">
            <a:avLst/>
          </a:prstGeom>
          <a:noFill/>
          <a:ln w="2540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091" name="TextBox 1090">
            <a:extLst>
              <a:ext uri="{FF2B5EF4-FFF2-40B4-BE49-F238E27FC236}">
                <a16:creationId xmlns:a16="http://schemas.microsoft.com/office/drawing/2014/main" id="{A5FB7B48-B249-91AE-0D11-B5D495B382E8}"/>
              </a:ext>
            </a:extLst>
          </p:cNvPr>
          <p:cNvSpPr txBox="1"/>
          <p:nvPr/>
        </p:nvSpPr>
        <p:spPr>
          <a:xfrm>
            <a:off x="4264697" y="5674547"/>
            <a:ext cx="1421415" cy="369332"/>
          </a:xfrm>
          <a:prstGeom prst="rect">
            <a:avLst/>
          </a:prstGeom>
          <a:noFill/>
        </p:spPr>
        <p:txBody>
          <a:bodyPr wrap="none" rtlCol="0">
            <a:spAutoFit/>
          </a:bodyPr>
          <a:lstStyle/>
          <a:p>
            <a:r>
              <a:rPr lang="en-US" dirty="0">
                <a:solidFill>
                  <a:srgbClr val="FF0000"/>
                </a:solidFill>
              </a:rPr>
              <a:t>Set 1 Devices</a:t>
            </a:r>
          </a:p>
        </p:txBody>
      </p:sp>
      <p:sp>
        <p:nvSpPr>
          <p:cNvPr id="1092" name="TextBox 1091">
            <a:extLst>
              <a:ext uri="{FF2B5EF4-FFF2-40B4-BE49-F238E27FC236}">
                <a16:creationId xmlns:a16="http://schemas.microsoft.com/office/drawing/2014/main" id="{03EA60ED-C80B-16CC-857E-AD070FAA9F79}"/>
              </a:ext>
            </a:extLst>
          </p:cNvPr>
          <p:cNvSpPr txBox="1"/>
          <p:nvPr/>
        </p:nvSpPr>
        <p:spPr>
          <a:xfrm>
            <a:off x="7658000" y="5676046"/>
            <a:ext cx="1421415" cy="369332"/>
          </a:xfrm>
          <a:prstGeom prst="rect">
            <a:avLst/>
          </a:prstGeom>
          <a:noFill/>
        </p:spPr>
        <p:txBody>
          <a:bodyPr wrap="none" rtlCol="0">
            <a:spAutoFit/>
          </a:bodyPr>
          <a:lstStyle/>
          <a:p>
            <a:r>
              <a:rPr lang="en-US" dirty="0">
                <a:solidFill>
                  <a:srgbClr val="0070C0"/>
                </a:solidFill>
              </a:rPr>
              <a:t>Set 2 Devices</a:t>
            </a:r>
          </a:p>
        </p:txBody>
      </p:sp>
      <p:sp>
        <p:nvSpPr>
          <p:cNvPr id="1093" name="TextBox 39">
            <a:extLst>
              <a:ext uri="{FF2B5EF4-FFF2-40B4-BE49-F238E27FC236}">
                <a16:creationId xmlns:a16="http://schemas.microsoft.com/office/drawing/2014/main" id="{6962FE20-4432-ED4E-C9CB-EC39E0BFC37A}"/>
              </a:ext>
            </a:extLst>
          </p:cNvPr>
          <p:cNvSpPr txBox="1"/>
          <p:nvPr/>
        </p:nvSpPr>
        <p:spPr>
          <a:xfrm>
            <a:off x="6190905" y="4124152"/>
            <a:ext cx="966162"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dirty="0"/>
              <a:t>Packet P</a:t>
            </a:r>
          </a:p>
        </p:txBody>
      </p:sp>
      <p:sp>
        <p:nvSpPr>
          <p:cNvPr id="1094" name="Arrow: Right 12">
            <a:extLst>
              <a:ext uri="{FF2B5EF4-FFF2-40B4-BE49-F238E27FC236}">
                <a16:creationId xmlns:a16="http://schemas.microsoft.com/office/drawing/2014/main" id="{D7E6BEE2-7EBF-B7C1-0404-8FB91D6E5BEC}"/>
              </a:ext>
            </a:extLst>
          </p:cNvPr>
          <p:cNvSpPr/>
          <p:nvPr/>
        </p:nvSpPr>
        <p:spPr>
          <a:xfrm>
            <a:off x="6041824" y="4688253"/>
            <a:ext cx="1156931" cy="2563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95" name="TextBox 1094">
            <a:extLst>
              <a:ext uri="{FF2B5EF4-FFF2-40B4-BE49-F238E27FC236}">
                <a16:creationId xmlns:a16="http://schemas.microsoft.com/office/drawing/2014/main" id="{7BD138D7-3767-1DA6-F55A-808B00EF0EE7}"/>
              </a:ext>
            </a:extLst>
          </p:cNvPr>
          <p:cNvSpPr txBox="1"/>
          <p:nvPr/>
        </p:nvSpPr>
        <p:spPr>
          <a:xfrm>
            <a:off x="3669918" y="5979347"/>
            <a:ext cx="6003633" cy="738664"/>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Pure sidelink-based architecture:</a:t>
            </a:r>
            <a:r>
              <a:rPr lang="en-US" sz="1400" dirty="0">
                <a:latin typeface="Arial" panose="020B0604020202020204" pitchFamily="34" charset="0"/>
                <a:cs typeface="Arial" panose="020B0604020202020204" pitchFamily="34" charset="0"/>
              </a:rPr>
              <a:t> One of the “more capable” UEs may be assigned an additional responsibility of scheduling to increase spectral efficiency compared to distributed or random resource scheduling.</a:t>
            </a:r>
          </a:p>
        </p:txBody>
      </p:sp>
    </p:spTree>
    <p:extLst>
      <p:ext uri="{BB962C8B-B14F-4D97-AF65-F5344CB8AC3E}">
        <p14:creationId xmlns:p14="http://schemas.microsoft.com/office/powerpoint/2010/main" val="503150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4FA51-2370-AFA5-90C5-4D377B307BB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54A2F95-07EF-9F82-55C8-D7D43B702AAA}"/>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960BF63A-3727-BF89-3ADD-9D9337EDB372}"/>
              </a:ext>
            </a:extLst>
          </p:cNvPr>
          <p:cNvSpPr>
            <a:spLocks noGrp="1"/>
          </p:cNvSpPr>
          <p:nvPr>
            <p:ph type="title"/>
          </p:nvPr>
        </p:nvSpPr>
        <p:spPr>
          <a:xfrm>
            <a:off x="1600200" y="228600"/>
            <a:ext cx="10134600" cy="806196"/>
          </a:xfrm>
        </p:spPr>
        <p:txBody>
          <a:bodyPr>
            <a:noAutofit/>
          </a:bodyPr>
          <a:lstStyle/>
          <a:p>
            <a:r>
              <a:rPr lang="en-US" sz="3600" dirty="0">
                <a:solidFill>
                  <a:srgbClr val="06403B"/>
                </a:solidFill>
                <a:latin typeface="Avenir Book" panose="02000503020000020003" pitchFamily="2" charset="0"/>
              </a:rPr>
              <a:t>Take-Away and Proposal</a:t>
            </a:r>
            <a:endParaRPr lang="en-US" sz="2800" dirty="0">
              <a:solidFill>
                <a:srgbClr val="06403B"/>
              </a:solidFill>
              <a:latin typeface="Avenir Book" panose="02000503020000020003" pitchFamily="2" charset="0"/>
            </a:endParaRPr>
          </a:p>
        </p:txBody>
      </p:sp>
      <p:sp>
        <p:nvSpPr>
          <p:cNvPr id="9" name="Slide Number Placeholder 7">
            <a:extLst>
              <a:ext uri="{FF2B5EF4-FFF2-40B4-BE49-F238E27FC236}">
                <a16:creationId xmlns:a16="http://schemas.microsoft.com/office/drawing/2014/main" id="{6CC7C0DD-3BCA-0D85-C298-AFE2F21CB07C}"/>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A74884B2-CE63-A712-EB3E-885E1A9BB177}"/>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2" name="Footer Placeholder 1">
            <a:extLst>
              <a:ext uri="{FF2B5EF4-FFF2-40B4-BE49-F238E27FC236}">
                <a16:creationId xmlns:a16="http://schemas.microsoft.com/office/drawing/2014/main" id="{6FDAA6B7-D17D-C8EC-5942-7825DDE01680}"/>
              </a:ext>
            </a:extLst>
          </p:cNvPr>
          <p:cNvSpPr>
            <a:spLocks noGrp="1"/>
          </p:cNvSpPr>
          <p:nvPr>
            <p:ph type="ftr" sz="quarter" idx="11"/>
          </p:nvPr>
        </p:nvSpPr>
        <p:spPr/>
        <p:txBody>
          <a:bodyPr/>
          <a:lstStyle/>
          <a:p>
            <a:endParaRPr lang="en-US"/>
          </a:p>
          <a:p>
            <a:endParaRPr lang="en-US"/>
          </a:p>
        </p:txBody>
      </p:sp>
      <p:sp>
        <p:nvSpPr>
          <p:cNvPr id="7" name="Content Placeholder 2">
            <a:extLst>
              <a:ext uri="{FF2B5EF4-FFF2-40B4-BE49-F238E27FC236}">
                <a16:creationId xmlns:a16="http://schemas.microsoft.com/office/drawing/2014/main" id="{0CA24353-DEE9-A9A4-D164-D0AC7E71C372}"/>
              </a:ext>
            </a:extLst>
          </p:cNvPr>
          <p:cNvSpPr txBox="1">
            <a:spLocks/>
          </p:cNvSpPr>
          <p:nvPr/>
        </p:nvSpPr>
        <p:spPr>
          <a:xfrm>
            <a:off x="174334" y="1144461"/>
            <a:ext cx="116586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14000"/>
              </a:lnSpc>
              <a:spcBef>
                <a:spcPts val="100"/>
              </a:spcBef>
              <a:spcAft>
                <a:spcPts val="100"/>
              </a:spcAft>
              <a:buFont typeface="Wingdings" pitchFamily="2" charset="2"/>
              <a:buChar char="§"/>
            </a:pPr>
            <a:endParaRPr lang="en-US" sz="2400" b="1" dirty="0">
              <a:solidFill>
                <a:srgbClr val="C00000"/>
              </a:solidFill>
              <a:effectLst/>
              <a:latin typeface="Arial" panose="020B0604020202020204" pitchFamily="34" charset="0"/>
              <a:cs typeface="Arial" panose="020B0604020202020204" pitchFamily="34" charset="0"/>
            </a:endParaRPr>
          </a:p>
          <a:p>
            <a:pPr marL="0" indent="0" algn="just">
              <a:lnSpc>
                <a:spcPct val="114000"/>
              </a:lnSpc>
              <a:spcBef>
                <a:spcPts val="100"/>
              </a:spcBef>
              <a:spcAft>
                <a:spcPts val="100"/>
              </a:spcAft>
              <a:buNone/>
            </a:pPr>
            <a:r>
              <a:rPr lang="en-US" sz="2400" dirty="0">
                <a:effectLst/>
                <a:latin typeface="Arial" panose="020B0604020202020204" pitchFamily="34" charset="0"/>
                <a:cs typeface="Arial" panose="020B0604020202020204" pitchFamily="34" charset="0"/>
              </a:rPr>
              <a:t>Preliminary evaluation suggests that MD-MIMO can scale system throughput substantially with flexibility in deployment</a:t>
            </a:r>
            <a:endParaRPr lang="en-US" i="1" kern="1200" dirty="0">
              <a:latin typeface="Arial" panose="020B0604020202020204" pitchFamily="34" charset="0"/>
              <a:cs typeface="Arial" panose="020B0604020202020204" pitchFamily="34" charset="0"/>
            </a:endParaRPr>
          </a:p>
          <a:p>
            <a:pPr marL="800100" lvl="1" indent="-342900" algn="just" rtl="0">
              <a:lnSpc>
                <a:spcPct val="113999"/>
              </a:lnSpc>
              <a:spcBef>
                <a:spcPts val="100"/>
              </a:spcBef>
              <a:spcAft>
                <a:spcPts val="100"/>
              </a:spcAft>
              <a:buFont typeface="Courier New" panose="02070309020205020404" pitchFamily="49" charset="0"/>
              <a:buChar char="o"/>
            </a:pPr>
            <a:endParaRPr lang="en-US" kern="1200" dirty="0">
              <a:latin typeface="Arial" panose="020B0604020202020204" pitchFamily="34" charset="0"/>
              <a:cs typeface="Arial" panose="020B0604020202020204" pitchFamily="34" charset="0"/>
            </a:endParaRPr>
          </a:p>
          <a:p>
            <a:pPr marL="0" indent="0" algn="just">
              <a:lnSpc>
                <a:spcPct val="114000"/>
              </a:lnSpc>
              <a:spcBef>
                <a:spcPts val="100"/>
              </a:spcBef>
              <a:spcAft>
                <a:spcPts val="100"/>
              </a:spcAft>
              <a:buNone/>
            </a:pPr>
            <a:r>
              <a:rPr lang="en-US" sz="2400" b="1" dirty="0">
                <a:solidFill>
                  <a:srgbClr val="C00000"/>
                </a:solidFill>
                <a:latin typeface="Arial" panose="020B0604020202020204" pitchFamily="34" charset="0"/>
                <a:cs typeface="Arial" panose="020B0604020202020204" pitchFamily="34" charset="0"/>
              </a:rPr>
              <a:t>Proposal: </a:t>
            </a:r>
            <a:r>
              <a:rPr lang="en-US" sz="2400" dirty="0">
                <a:latin typeface="Arial" panose="020B0604020202020204" pitchFamily="34" charset="0"/>
                <a:cs typeface="Arial" panose="020B0604020202020204" pitchFamily="34" charset="0"/>
              </a:rPr>
              <a:t>Study the feasibility and performance improvements of enhanced D-MIMO through MD-MIMO in 6G:</a:t>
            </a:r>
            <a:endParaRPr lang="en-US" sz="2400" b="1" dirty="0">
              <a:solidFill>
                <a:srgbClr val="C00000"/>
              </a:solidFill>
              <a:latin typeface="Arial" panose="020B0604020202020204" pitchFamily="34" charset="0"/>
              <a:cs typeface="Arial" panose="020B0604020202020204" pitchFamily="34" charset="0"/>
            </a:endParaRPr>
          </a:p>
          <a:p>
            <a:pPr marL="800100" lvl="1" indent="-342900" algn="just">
              <a:lnSpc>
                <a:spcPct val="114000"/>
              </a:lnSpc>
              <a:spcBef>
                <a:spcPts val="100"/>
              </a:spcBef>
              <a:spcAft>
                <a:spcPts val="100"/>
              </a:spcAft>
              <a:buFont typeface="Wingdings" pitchFamily="2" charset="2"/>
              <a:buChar char="§"/>
            </a:pPr>
            <a:r>
              <a:rPr lang="en-US" kern="1200" dirty="0">
                <a:latin typeface="Arial" panose="020B0604020202020204" pitchFamily="34" charset="0"/>
                <a:cs typeface="Arial" panose="020B0604020202020204" pitchFamily="34" charset="0"/>
              </a:rPr>
              <a:t>Coherent joint transmission for throughput enhancement</a:t>
            </a:r>
          </a:p>
          <a:p>
            <a:pPr marL="800100" lvl="1" indent="-342900" algn="just">
              <a:lnSpc>
                <a:spcPct val="114000"/>
              </a:lnSpc>
              <a:spcBef>
                <a:spcPts val="100"/>
              </a:spcBef>
              <a:spcAft>
                <a:spcPts val="100"/>
              </a:spcAft>
              <a:buFont typeface="Wingdings" pitchFamily="2" charset="2"/>
              <a:buChar char="§"/>
            </a:pPr>
            <a:r>
              <a:rPr lang="en-US" kern="1200" dirty="0">
                <a:latin typeface="Arial" panose="020B0604020202020204" pitchFamily="34" charset="0"/>
                <a:cs typeface="Arial" panose="020B0604020202020204" pitchFamily="34" charset="0"/>
              </a:rPr>
              <a:t>Non-coherent joint transmission for coverage extension and reliability enhancement</a:t>
            </a:r>
          </a:p>
        </p:txBody>
      </p:sp>
    </p:spTree>
    <p:extLst>
      <p:ext uri="{BB962C8B-B14F-4D97-AF65-F5344CB8AC3E}">
        <p14:creationId xmlns:p14="http://schemas.microsoft.com/office/powerpoint/2010/main" val="36594622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jensen\AppData\Local\Temp\articulate\presenter\imgtemp\gCHqd0AW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Unclassified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3.xml><?xml version="1.0" encoding="utf-8"?>
<a:theme xmlns:a="http://schemas.openxmlformats.org/drawingml/2006/main" name="Contract-Acquisition-Sensitive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TX Masters: Covers">
  <a:themeElements>
    <a:clrScheme name="1: RTX PRIMARY PALETTE">
      <a:dk1>
        <a:sysClr val="windowText" lastClr="000000"/>
      </a:dk1>
      <a:lt1>
        <a:sysClr val="window" lastClr="FFFFFF"/>
      </a:lt1>
      <a:dk2>
        <a:srgbClr val="CE1126"/>
      </a:dk2>
      <a:lt2>
        <a:srgbClr val="FFFFFF"/>
      </a:lt2>
      <a:accent1>
        <a:srgbClr val="000000"/>
      </a:accent1>
      <a:accent2>
        <a:srgbClr val="63666A"/>
      </a:accent2>
      <a:accent3>
        <a:srgbClr val="B1B3B3"/>
      </a:accent3>
      <a:accent4>
        <a:srgbClr val="D9D9D6"/>
      </a:accent4>
      <a:accent5>
        <a:srgbClr val="F7F7F7"/>
      </a:accent5>
      <a:accent6>
        <a:srgbClr val="FFFFFF"/>
      </a:accent6>
      <a:hlink>
        <a:srgbClr val="CE1126"/>
      </a:hlink>
      <a:folHlink>
        <a:srgbClr val="000000"/>
      </a:folHlink>
    </a:clrScheme>
    <a:fontScheme name="RTX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PPT-Template [Read-Only]" id="{FA9D4FBD-A300-4491-80E7-B1BF30BB6098}" vid="{1B7D40BC-C81E-4100-9EEC-250B9C9E8B2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TemplafySlideFormConfiguration><![CDATA[{"formFields":[],"formDataEntries":[]}]]></TemplafySlideFormConfiguration>
</file>

<file path=customXml/item2.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3.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4.xml><?xml version="1.0" encoding="utf-8"?>
<ct:contentTypeSchema xmlns:ct="http://schemas.microsoft.com/office/2006/metadata/contentType" xmlns:ma="http://schemas.microsoft.com/office/2006/metadata/properties/metaAttributes" ct:_="" ma:_="" ma:contentTypeName="Document" ma:contentTypeID="0x0101007F5841F2B68AF14E9B00CEED9DA0F07A" ma:contentTypeVersion="18" ma:contentTypeDescription="Create a new document." ma:contentTypeScope="" ma:versionID="401001dbd52c3fd231b4cc866583b9ef">
  <xsd:schema xmlns:xsd="http://www.w3.org/2001/XMLSchema" xmlns:xs="http://www.w3.org/2001/XMLSchema" xmlns:p="http://schemas.microsoft.com/office/2006/metadata/properties" xmlns:ns3="4623f742-3371-4539-859c-9eb957f3bad7" xmlns:ns4="9ced1a48-7cac-4263-8719-dbcf375787a6" targetNamespace="http://schemas.microsoft.com/office/2006/metadata/properties" ma:root="true" ma:fieldsID="733899a7b955d1b61b43e201a9087a7d" ns3:_="" ns4:_="">
    <xsd:import namespace="4623f742-3371-4539-859c-9eb957f3bad7"/>
    <xsd:import namespace="9ced1a48-7cac-4263-8719-dbcf375787a6"/>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_activity" minOccurs="0"/>
                <xsd:element ref="ns3:MediaServiceDateTaken" minOccurs="0"/>
                <xsd:element ref="ns3:MediaServiceObjectDetectorVersions" minOccurs="0"/>
                <xsd:element ref="ns3:MediaLengthInSeconds" minOccurs="0"/>
                <xsd:element ref="ns4:SharedWithUsers" minOccurs="0"/>
                <xsd:element ref="ns4:SharedWithDetails" minOccurs="0"/>
                <xsd:element ref="ns4:SharingHintHash" minOccurs="0"/>
                <xsd:element ref="ns3:MediaServiceSearchProperties" minOccurs="0"/>
                <xsd:element ref="ns3:MediaServiceSystemTag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23f742-3371-4539-859c-9eb957f3b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_activity" ma:index="16" nillable="true" ma:displayName="_activity" ma:hidden="true" ma:internalName="_activity">
      <xsd:simpleType>
        <xsd:restriction base="dms:Note"/>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ed1a48-7cac-4263-8719-dbcf375787a6"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_activity xmlns="4623f742-3371-4539-859c-9eb957f3bad7" xsi:nil="true"/>
  </documentManagement>
</p:properties>
</file>

<file path=customXml/item6.xml><?xml version="1.0" encoding="utf-8"?>
<TemplafySlideFormConfiguration><![CDATA[{"formFields":[],"formDataEntries":[]}]]></TemplafySlideFormConfiguration>
</file>

<file path=customXml/item7.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7ED93F-C7DE-4C0D-B068-C613075D411D}">
  <ds:schemaRefs/>
</ds:datastoreItem>
</file>

<file path=customXml/itemProps2.xml><?xml version="1.0" encoding="utf-8"?>
<ds:datastoreItem xmlns:ds="http://schemas.openxmlformats.org/officeDocument/2006/customXml" ds:itemID="{2BD66439-409A-4453-87BB-F3BAE0298203}">
  <ds:schemaRefs/>
</ds:datastoreItem>
</file>

<file path=customXml/itemProps3.xml><?xml version="1.0" encoding="utf-8"?>
<ds:datastoreItem xmlns:ds="http://schemas.openxmlformats.org/officeDocument/2006/customXml" ds:itemID="{18B609B6-2DE7-4FD3-85FA-707AADA5D3D5}">
  <ds:schemaRefs/>
</ds:datastoreItem>
</file>

<file path=customXml/itemProps4.xml><?xml version="1.0" encoding="utf-8"?>
<ds:datastoreItem xmlns:ds="http://schemas.openxmlformats.org/officeDocument/2006/customXml" ds:itemID="{ED34887A-3148-4A6C-9FDE-539711E62F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23f742-3371-4539-859c-9eb957f3bad7"/>
    <ds:schemaRef ds:uri="9ced1a48-7cac-4263-8719-dbcf375787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83587CED-9896-4A63-83F0-0D31F092D7FA}">
  <ds:schemaRefs>
    <ds:schemaRef ds:uri="http://schemas.microsoft.com/office/2006/metadata/properties"/>
    <ds:schemaRef ds:uri="http://purl.org/dc/terms/"/>
    <ds:schemaRef ds:uri="http://schemas.microsoft.com/office/infopath/2007/PartnerControls"/>
    <ds:schemaRef ds:uri="http://purl.org/dc/elements/1.1/"/>
    <ds:schemaRef ds:uri="http://schemas.openxmlformats.org/package/2006/metadata/core-properties"/>
    <ds:schemaRef ds:uri="9ced1a48-7cac-4263-8719-dbcf375787a6"/>
    <ds:schemaRef ds:uri="http://schemas.microsoft.com/office/2006/documentManagement/types"/>
    <ds:schemaRef ds:uri="4623f742-3371-4539-859c-9eb957f3bad7"/>
    <ds:schemaRef ds:uri="http://www.w3.org/XML/1998/namespace"/>
    <ds:schemaRef ds:uri="http://purl.org/dc/dcmitype/"/>
  </ds:schemaRefs>
</ds:datastoreItem>
</file>

<file path=customXml/itemProps6.xml><?xml version="1.0" encoding="utf-8"?>
<ds:datastoreItem xmlns:ds="http://schemas.openxmlformats.org/officeDocument/2006/customXml" ds:itemID="{93121B91-0AC6-4B75-A87E-ABBDDE84E060}">
  <ds:schemaRefs/>
</ds:datastoreItem>
</file>

<file path=customXml/itemProps7.xml><?xml version="1.0" encoding="utf-8"?>
<ds:datastoreItem xmlns:ds="http://schemas.openxmlformats.org/officeDocument/2006/customXml" ds:itemID="{BFA11514-5114-4A7E-A724-4F2B1791F2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5653</TotalTime>
  <Words>2259</Words>
  <Application>Microsoft Office PowerPoint</Application>
  <PresentationFormat>Widescreen</PresentationFormat>
  <Paragraphs>298</Paragraphs>
  <Slides>19</Slides>
  <Notes>0</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19</vt:i4>
      </vt:variant>
    </vt:vector>
  </HeadingPairs>
  <TitlesOfParts>
    <vt:vector size="32" baseType="lpstr">
      <vt:lpstr>Arial</vt:lpstr>
      <vt:lpstr>Avenir Book</vt:lpstr>
      <vt:lpstr>Calibri</vt:lpstr>
      <vt:lpstr>Calibri Light</vt:lpstr>
      <vt:lpstr>Courier New</vt:lpstr>
      <vt:lpstr>Franklin Gothic Medium Cond</vt:lpstr>
      <vt:lpstr>Helvetica LT Std</vt:lpstr>
      <vt:lpstr>Times New Roman</vt:lpstr>
      <vt:lpstr>Wingdings</vt:lpstr>
      <vt:lpstr>Office Theme</vt:lpstr>
      <vt:lpstr>Unclassified Slide Template</vt:lpstr>
      <vt:lpstr>Contract-Acquisition-Sensitive Slide Template</vt:lpstr>
      <vt:lpstr>RTX Masters: Covers</vt:lpstr>
      <vt:lpstr>Candidate 6G Radio Technologies  2/14/25</vt:lpstr>
      <vt:lpstr>6G Radio Technology</vt:lpstr>
      <vt:lpstr>6G Use Cases</vt:lpstr>
      <vt:lpstr>Motivation for Mobile Distributed MIMO</vt:lpstr>
      <vt:lpstr>Exemplary Network Architecture for MD-MIMO </vt:lpstr>
      <vt:lpstr>Sample Challenges</vt:lpstr>
      <vt:lpstr>Preliminary Evaluation for MD-MIMO DL</vt:lpstr>
      <vt:lpstr>Network Architectures for MD-MIMO </vt:lpstr>
      <vt:lpstr>Take-Away and Proposal</vt:lpstr>
      <vt:lpstr>Motivation for Spectrum Sharing</vt:lpstr>
      <vt:lpstr>Spectrum Sharing: A Brief Description</vt:lpstr>
      <vt:lpstr>Motivation for Integrated Aerial, Terrestrial, and Non-terrestrial Network (IATNN)</vt:lpstr>
      <vt:lpstr>IATNN: A Brief Description</vt:lpstr>
      <vt:lpstr>6G Sidelink Enhancements Proposal Overview</vt:lpstr>
      <vt:lpstr>6G Sidelink Enhancements Proposal Overview</vt:lpstr>
      <vt:lpstr>6G NTN Enhancements Proposal Overview</vt:lpstr>
      <vt:lpstr>6G NTN Enhancements</vt:lpstr>
      <vt:lpstr>6G Sensing Enhancements Proposal Overview</vt:lpstr>
      <vt:lpstr>Distributed Multi-Modal Sensor Network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Day I found $300 on the Ground</dc:title>
  <dc:creator>Atkinson, Mike</dc:creator>
  <cp:keywords>Unrestricted</cp:keywords>
  <cp:lastModifiedBy>Khyati Tripathi</cp:lastModifiedBy>
  <cp:revision>1451</cp:revision>
  <cp:lastPrinted>2020-11-04T12:09:31Z</cp:lastPrinted>
  <dcterms:created xsi:type="dcterms:W3CDTF">2014-11-03T20:23:07Z</dcterms:created>
  <dcterms:modified xsi:type="dcterms:W3CDTF">2025-02-14T23:12:52Z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447dd6a-a4a1-440b-a6a3-9124ef1ee017_Enabled">
    <vt:lpwstr>True</vt:lpwstr>
  </property>
  <property fmtid="{D5CDD505-2E9C-101B-9397-08002B2CF9AE}" pid="3" name="MSIP_Label_4447dd6a-a4a1-440b-a6a3-9124ef1ee017_SiteId">
    <vt:lpwstr>7a18110d-ef9b-4274-acef-e62ab0fe28ed</vt:lpwstr>
  </property>
  <property fmtid="{D5CDD505-2E9C-101B-9397-08002B2CF9AE}" pid="4" name="MSIP_Label_4447dd6a-a4a1-440b-a6a3-9124ef1ee017_Owner">
    <vt:lpwstr>10656439@adxuser.com</vt:lpwstr>
  </property>
  <property fmtid="{D5CDD505-2E9C-101B-9397-08002B2CF9AE}" pid="5" name="MSIP_Label_4447dd6a-a4a1-440b-a6a3-9124ef1ee017_SetDate">
    <vt:lpwstr>2021-02-19T22:47:59.5797451Z</vt:lpwstr>
  </property>
  <property fmtid="{D5CDD505-2E9C-101B-9397-08002B2CF9AE}" pid="6" name="MSIP_Label_4447dd6a-a4a1-440b-a6a3-9124ef1ee017_Name">
    <vt:lpwstr>NO TECH DATA</vt:lpwstr>
  </property>
  <property fmtid="{D5CDD505-2E9C-101B-9397-08002B2CF9AE}" pid="7" name="MSIP_Label_4447dd6a-a4a1-440b-a6a3-9124ef1ee017_Application">
    <vt:lpwstr>Microsoft Azure Information Protection</vt:lpwstr>
  </property>
  <property fmtid="{D5CDD505-2E9C-101B-9397-08002B2CF9AE}" pid="8" name="MSIP_Label_4447dd6a-a4a1-440b-a6a3-9124ef1ee017_ActionId">
    <vt:lpwstr>943858dc-cf8e-4c22-a37f-55dfd5786156</vt:lpwstr>
  </property>
  <property fmtid="{D5CDD505-2E9C-101B-9397-08002B2CF9AE}" pid="9" name="MSIP_Label_4447dd6a-a4a1-440b-a6a3-9124ef1ee017_Extended_MSFT_Method">
    <vt:lpwstr>Manual</vt:lpwstr>
  </property>
  <property fmtid="{D5CDD505-2E9C-101B-9397-08002B2CF9AE}" pid="10" name="LM SIP Document Sensitivity">
    <vt:lpwstr/>
  </property>
  <property fmtid="{D5CDD505-2E9C-101B-9397-08002B2CF9AE}" pid="11" name="Document Author">
    <vt:lpwstr>US\e413125</vt:lpwstr>
  </property>
  <property fmtid="{D5CDD505-2E9C-101B-9397-08002B2CF9AE}" pid="12" name="Document Sensitivity">
    <vt:lpwstr>1</vt:lpwstr>
  </property>
  <property fmtid="{D5CDD505-2E9C-101B-9397-08002B2CF9AE}" pid="13" name="ThirdParty">
    <vt:lpwstr/>
  </property>
  <property fmtid="{D5CDD505-2E9C-101B-9397-08002B2CF9AE}" pid="14" name="OCI Restriction">
    <vt:bool>false</vt:bool>
  </property>
  <property fmtid="{D5CDD505-2E9C-101B-9397-08002B2CF9AE}" pid="15" name="OCI Additional Info">
    <vt:lpwstr/>
  </property>
  <property fmtid="{D5CDD505-2E9C-101B-9397-08002B2CF9AE}" pid="16" name="Allow Header Overwrite">
    <vt:bool>true</vt:bool>
  </property>
  <property fmtid="{D5CDD505-2E9C-101B-9397-08002B2CF9AE}" pid="17" name="Allow Footer Overwrite">
    <vt:bool>true</vt:bool>
  </property>
  <property fmtid="{D5CDD505-2E9C-101B-9397-08002B2CF9AE}" pid="18" name="Multiple Selected">
    <vt:lpwstr>-1</vt:lpwstr>
  </property>
  <property fmtid="{D5CDD505-2E9C-101B-9397-08002B2CF9AE}" pid="19" name="SIPLongWording">
    <vt:lpwstr>_x000d_
_x000d_
</vt:lpwstr>
  </property>
  <property fmtid="{D5CDD505-2E9C-101B-9397-08002B2CF9AE}" pid="20" name="ExpCountry">
    <vt:lpwstr/>
  </property>
  <property fmtid="{D5CDD505-2E9C-101B-9397-08002B2CF9AE}" pid="21" name="TextBoxAndDropdownValues">
    <vt:lpwstr/>
  </property>
  <property fmtid="{D5CDD505-2E9C-101B-9397-08002B2CF9AE}" pid="22" name="SecurityClassification">
    <vt:lpwstr/>
  </property>
  <property fmtid="{D5CDD505-2E9C-101B-9397-08002B2CF9AE}" pid="23" name="ContentTypeId">
    <vt:lpwstr>0x0101007F5841F2B68AF14E9B00CEED9DA0F07A</vt:lpwstr>
  </property>
</Properties>
</file>