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9" r:id="rId6"/>
  </p:sldMasterIdLst>
  <p:notesMasterIdLst>
    <p:notesMasterId r:id="rId13"/>
  </p:notesMasterIdLst>
  <p:handoutMasterIdLst>
    <p:handoutMasterId r:id="rId14"/>
  </p:handoutMasterIdLst>
  <p:sldIdLst>
    <p:sldId id="303" r:id="rId7"/>
    <p:sldId id="947" r:id="rId8"/>
    <p:sldId id="948" r:id="rId9"/>
    <p:sldId id="945" r:id="rId10"/>
    <p:sldId id="949" r:id="rId11"/>
    <p:sldId id="704" r:id="rId12"/>
  </p:sldIdLst>
  <p:sldSz cx="12192000" cy="6858000"/>
  <p:notesSz cx="6797675" cy="9928225"/>
  <p:defaultTextStyle>
    <a:defPPr>
      <a:defRPr lang="en-GB"/>
    </a:defPPr>
    <a:lvl1pPr algn="l" rtl="0" eaLnBrk="0" fontAlgn="base" hangingPunct="0">
      <a:spcBef>
        <a:spcPct val="0"/>
      </a:spcBef>
      <a:spcAft>
        <a:spcPct val="0"/>
      </a:spcAft>
      <a:defRPr sz="1300" kern="1200">
        <a:solidFill>
          <a:schemeClr val="tx1"/>
        </a:solidFill>
        <a:latin typeface="Arial" panose="020B0604020202020204" pitchFamily="34" charset="0"/>
        <a:ea typeface="+mn-ea"/>
        <a:cs typeface="Arial" panose="020B0604020202020204" pitchFamily="34" charset="0"/>
      </a:defRPr>
    </a:lvl1pPr>
    <a:lvl2pPr marL="608013" indent="-150813" algn="l" rtl="0" eaLnBrk="0" fontAlgn="base" hangingPunct="0">
      <a:spcBef>
        <a:spcPct val="0"/>
      </a:spcBef>
      <a:spcAft>
        <a:spcPct val="0"/>
      </a:spcAft>
      <a:defRPr sz="1300" kern="1200">
        <a:solidFill>
          <a:schemeClr val="tx1"/>
        </a:solidFill>
        <a:latin typeface="Arial" panose="020B0604020202020204" pitchFamily="34" charset="0"/>
        <a:ea typeface="+mn-ea"/>
        <a:cs typeface="Arial" panose="020B0604020202020204" pitchFamily="34" charset="0"/>
      </a:defRPr>
    </a:lvl2pPr>
    <a:lvl3pPr marL="1217613" indent="-303213" algn="l" rtl="0" eaLnBrk="0" fontAlgn="base" hangingPunct="0">
      <a:spcBef>
        <a:spcPct val="0"/>
      </a:spcBef>
      <a:spcAft>
        <a:spcPct val="0"/>
      </a:spcAft>
      <a:defRPr sz="1300" kern="1200">
        <a:solidFill>
          <a:schemeClr val="tx1"/>
        </a:solidFill>
        <a:latin typeface="Arial" panose="020B0604020202020204" pitchFamily="34" charset="0"/>
        <a:ea typeface="+mn-ea"/>
        <a:cs typeface="Arial" panose="020B0604020202020204" pitchFamily="34" charset="0"/>
      </a:defRPr>
    </a:lvl3pPr>
    <a:lvl4pPr marL="1827213" indent="-455613" algn="l" rtl="0" eaLnBrk="0" fontAlgn="base" hangingPunct="0">
      <a:spcBef>
        <a:spcPct val="0"/>
      </a:spcBef>
      <a:spcAft>
        <a:spcPct val="0"/>
      </a:spcAft>
      <a:defRPr sz="1300" kern="1200">
        <a:solidFill>
          <a:schemeClr val="tx1"/>
        </a:solidFill>
        <a:latin typeface="Arial" panose="020B0604020202020204" pitchFamily="34" charset="0"/>
        <a:ea typeface="+mn-ea"/>
        <a:cs typeface="Arial" panose="020B0604020202020204" pitchFamily="34" charset="0"/>
      </a:defRPr>
    </a:lvl4pPr>
    <a:lvl5pPr marL="2436813" indent="-608013" algn="l" rtl="0" eaLnBrk="0" fontAlgn="base" hangingPunct="0">
      <a:spcBef>
        <a:spcPct val="0"/>
      </a:spcBef>
      <a:spcAft>
        <a:spcPct val="0"/>
      </a:spcAft>
      <a:defRPr sz="13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300"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sz="1300"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sz="1300"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sz="1300"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5C88D0"/>
    <a:srgbClr val="72AF2F"/>
    <a:srgbClr val="FFFFCC"/>
    <a:srgbClr val="C1E442"/>
    <a:srgbClr val="FFFF99"/>
    <a:srgbClr val="C6D254"/>
    <a:srgbClr val="000000"/>
    <a:srgbClr val="2A6EA8"/>
    <a:srgbClr val="B1D254"/>
    <a:srgbClr val="72732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000" autoAdjust="0"/>
    <p:restoredTop sz="92197" autoAdjust="0"/>
  </p:normalViewPr>
  <p:slideViewPr>
    <p:cSldViewPr snapToGrid="0">
      <p:cViewPr varScale="1">
        <p:scale>
          <a:sx n="123" d="100"/>
          <a:sy n="123" d="100"/>
        </p:scale>
        <p:origin x="318" y="102"/>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80" d="100"/>
        <a:sy n="80" d="100"/>
      </p:scale>
      <p:origin x="0" y="0"/>
    </p:cViewPr>
  </p:sorterViewPr>
  <p:notesViewPr>
    <p:cSldViewPr snapToGrid="0">
      <p:cViewPr varScale="1">
        <p:scale>
          <a:sx n="45" d="100"/>
          <a:sy n="45" d="100"/>
        </p:scale>
        <p:origin x="2768" y="56"/>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slide" Target="slides/slide5.xml"/><Relationship Id="rId5" Type="http://schemas.openxmlformats.org/officeDocument/2006/relationships/customXml" Target="../customXml/item5.xml"/><Relationship Id="rId15" Type="http://schemas.openxmlformats.org/officeDocument/2006/relationships/presProps" Target="presProps.xml"/><Relationship Id="rId10" Type="http://schemas.openxmlformats.org/officeDocument/2006/relationships/slide" Target="slides/slide4.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a:p>
        </p:txBody>
      </p:sp>
      <p:sp>
        <p:nvSpPr>
          <p:cNvPr id="9219" name="Rectangle 3"/>
          <p:cNvSpPr>
            <a:spLocks noGrp="1" noChangeArrowheads="1"/>
          </p:cNvSpPr>
          <p:nvPr>
            <p:ph type="dt" sz="quarter" idx="1"/>
          </p:nvPr>
        </p:nvSpPr>
        <p:spPr bwMode="auto">
          <a:xfrm>
            <a:off x="3851275"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algn="r" defTabSz="930275" eaLnBrk="1" hangingPunct="1">
              <a:defRPr sz="1200">
                <a:latin typeface="Times New Roman" pitchFamily="18" charset="0"/>
                <a:cs typeface="+mn-cs"/>
              </a:defRPr>
            </a:lvl1pPr>
          </a:lstStyle>
          <a:p>
            <a:pPr>
              <a:defRPr/>
            </a:pPr>
            <a:fld id="{AA78BAD3-FC21-4679-B770-3EA085F20603}" type="datetime1">
              <a:rPr lang="en-US"/>
              <a:pPr>
                <a:defRPr/>
              </a:pPr>
              <a:t>8/17/2022</a:t>
            </a:fld>
            <a:endParaRPr lang="en-US" dirty="0"/>
          </a:p>
        </p:txBody>
      </p:sp>
      <p:sp>
        <p:nvSpPr>
          <p:cNvPr id="9220" name="Rectangle 4"/>
          <p:cNvSpPr>
            <a:spLocks noGrp="1" noChangeArrowheads="1"/>
          </p:cNvSpPr>
          <p:nvPr>
            <p:ph type="ftr" sz="quarter" idx="2"/>
          </p:nvPr>
        </p:nvSpPr>
        <p:spPr bwMode="auto">
          <a:xfrm>
            <a:off x="0"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a:p>
        </p:txBody>
      </p:sp>
      <p:sp>
        <p:nvSpPr>
          <p:cNvPr id="9221" name="Rectangle 5"/>
          <p:cNvSpPr>
            <a:spLocks noGrp="1" noChangeArrowheads="1"/>
          </p:cNvSpPr>
          <p:nvPr>
            <p:ph type="sldNum" sz="quarter" idx="3"/>
          </p:nvPr>
        </p:nvSpPr>
        <p:spPr bwMode="auto">
          <a:xfrm>
            <a:off x="3851275"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817FF792-3EB9-44FA-9386-5606498586BD}" type="slidenum">
              <a:rPr lang="en-GB" altLang="en-US"/>
              <a:pPr>
                <a:defRPr/>
              </a:pPr>
              <a:t>‹#›</a:t>
            </a:fld>
            <a:endParaRPr lang="en-GB" altLang="en-US"/>
          </a:p>
        </p:txBody>
      </p:sp>
    </p:spTree>
    <p:extLst>
      <p:ext uri="{BB962C8B-B14F-4D97-AF65-F5344CB8AC3E}">
        <p14:creationId xmlns:p14="http://schemas.microsoft.com/office/powerpoint/2010/main" val="21522078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a:p>
        </p:txBody>
      </p:sp>
      <p:sp>
        <p:nvSpPr>
          <p:cNvPr id="4099" name="Rectangle 3"/>
          <p:cNvSpPr>
            <a:spLocks noGrp="1" noChangeArrowheads="1"/>
          </p:cNvSpPr>
          <p:nvPr>
            <p:ph type="dt" idx="1"/>
          </p:nvPr>
        </p:nvSpPr>
        <p:spPr bwMode="auto">
          <a:xfrm>
            <a:off x="3851275"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algn="r" defTabSz="930275" eaLnBrk="1" hangingPunct="1">
              <a:defRPr sz="1200">
                <a:latin typeface="Times New Roman" pitchFamily="18" charset="0"/>
                <a:cs typeface="+mn-cs"/>
              </a:defRPr>
            </a:lvl1pPr>
          </a:lstStyle>
          <a:p>
            <a:pPr>
              <a:defRPr/>
            </a:pPr>
            <a:fld id="{BE730920-F8FB-4BAB-A0E2-B112E44812FA}" type="datetime1">
              <a:rPr lang="en-US"/>
              <a:pPr>
                <a:defRPr/>
              </a:pPr>
              <a:t>8/17/2022</a:t>
            </a:fld>
            <a:endParaRPr lang="en-US" dirty="0"/>
          </a:p>
        </p:txBody>
      </p:sp>
      <p:sp>
        <p:nvSpPr>
          <p:cNvPr id="4100" name="Rectangle 4"/>
          <p:cNvSpPr>
            <a:spLocks noGrp="1" noRot="1" noChangeAspect="1" noChangeArrowheads="1" noTextEdit="1"/>
          </p:cNvSpPr>
          <p:nvPr>
            <p:ph type="sldImg" idx="2"/>
          </p:nvPr>
        </p:nvSpPr>
        <p:spPr bwMode="auto">
          <a:xfrm>
            <a:off x="88900" y="742950"/>
            <a:ext cx="66198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906463" y="4716463"/>
            <a:ext cx="4984750" cy="4468812"/>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p:cNvSpPr>
            <a:spLocks noGrp="1" noChangeArrowheads="1"/>
          </p:cNvSpPr>
          <p:nvPr>
            <p:ph type="ftr" sz="quarter" idx="4"/>
          </p:nvPr>
        </p:nvSpPr>
        <p:spPr bwMode="auto">
          <a:xfrm>
            <a:off x="0"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a:p>
        </p:txBody>
      </p:sp>
      <p:sp>
        <p:nvSpPr>
          <p:cNvPr id="4103" name="Rectangle 7"/>
          <p:cNvSpPr>
            <a:spLocks noGrp="1" noChangeArrowheads="1"/>
          </p:cNvSpPr>
          <p:nvPr>
            <p:ph type="sldNum" sz="quarter" idx="5"/>
          </p:nvPr>
        </p:nvSpPr>
        <p:spPr bwMode="auto">
          <a:xfrm>
            <a:off x="3851275"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27BB3565-DE1F-45E8-8B92-B6CEF3A5A934}" type="slidenum">
              <a:rPr lang="en-GB" altLang="en-US"/>
              <a:pPr>
                <a:defRPr/>
              </a:pPr>
              <a:t>‹#›</a:t>
            </a:fld>
            <a:endParaRPr lang="en-GB" altLang="en-US"/>
          </a:p>
        </p:txBody>
      </p:sp>
    </p:spTree>
    <p:extLst>
      <p:ext uri="{BB962C8B-B14F-4D97-AF65-F5344CB8AC3E}">
        <p14:creationId xmlns:p14="http://schemas.microsoft.com/office/powerpoint/2010/main" val="65645932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600" kern="1200">
        <a:solidFill>
          <a:schemeClr val="tx1"/>
        </a:solidFill>
        <a:latin typeface="Times New Roman" pitchFamily="18" charset="0"/>
        <a:ea typeface="+mn-ea"/>
        <a:cs typeface="+mn-cs"/>
      </a:defRPr>
    </a:lvl1pPr>
    <a:lvl2pPr marL="608013" algn="l" rtl="0" eaLnBrk="0" fontAlgn="base" hangingPunct="0">
      <a:spcBef>
        <a:spcPct val="30000"/>
      </a:spcBef>
      <a:spcAft>
        <a:spcPct val="0"/>
      </a:spcAft>
      <a:defRPr sz="1600" kern="1200">
        <a:solidFill>
          <a:schemeClr val="tx1"/>
        </a:solidFill>
        <a:latin typeface="Times New Roman" pitchFamily="18" charset="0"/>
        <a:ea typeface="+mn-ea"/>
        <a:cs typeface="+mn-cs"/>
      </a:defRPr>
    </a:lvl2pPr>
    <a:lvl3pPr marL="1217613" algn="l" rtl="0" eaLnBrk="0" fontAlgn="base" hangingPunct="0">
      <a:spcBef>
        <a:spcPct val="30000"/>
      </a:spcBef>
      <a:spcAft>
        <a:spcPct val="0"/>
      </a:spcAft>
      <a:defRPr sz="1600" kern="1200">
        <a:solidFill>
          <a:schemeClr val="tx1"/>
        </a:solidFill>
        <a:latin typeface="Times New Roman" pitchFamily="18" charset="0"/>
        <a:ea typeface="+mn-ea"/>
        <a:cs typeface="+mn-cs"/>
      </a:defRPr>
    </a:lvl3pPr>
    <a:lvl4pPr marL="1827213" algn="l" rtl="0" eaLnBrk="0" fontAlgn="base" hangingPunct="0">
      <a:spcBef>
        <a:spcPct val="30000"/>
      </a:spcBef>
      <a:spcAft>
        <a:spcPct val="0"/>
      </a:spcAft>
      <a:defRPr sz="1600" kern="1200">
        <a:solidFill>
          <a:schemeClr val="tx1"/>
        </a:solidFill>
        <a:latin typeface="Times New Roman" pitchFamily="18" charset="0"/>
        <a:ea typeface="+mn-ea"/>
        <a:cs typeface="+mn-cs"/>
      </a:defRPr>
    </a:lvl4pPr>
    <a:lvl5pPr marL="2436813" algn="l" rtl="0" eaLnBrk="0" fontAlgn="base" hangingPunct="0">
      <a:spcBef>
        <a:spcPct val="30000"/>
      </a:spcBef>
      <a:spcAft>
        <a:spcPct val="0"/>
      </a:spcAft>
      <a:defRPr sz="1600" kern="1200">
        <a:solidFill>
          <a:schemeClr val="tx1"/>
        </a:solidFill>
        <a:latin typeface="Times New Roman" pitchFamily="18" charset="0"/>
        <a:ea typeface="+mn-ea"/>
        <a:cs typeface="+mn-cs"/>
      </a:defRPr>
    </a:lvl5pPr>
    <a:lvl6pPr marL="3047924" algn="l" defTabSz="1219170" rtl="0" eaLnBrk="1" latinLnBrk="0" hangingPunct="1">
      <a:defRPr sz="1600" kern="1200">
        <a:solidFill>
          <a:schemeClr val="tx1"/>
        </a:solidFill>
        <a:latin typeface="+mn-lt"/>
        <a:ea typeface="+mn-ea"/>
        <a:cs typeface="+mn-cs"/>
      </a:defRPr>
    </a:lvl6pPr>
    <a:lvl7pPr marL="3657509" algn="l" defTabSz="1219170" rtl="0" eaLnBrk="1" latinLnBrk="0" hangingPunct="1">
      <a:defRPr sz="1600" kern="1200">
        <a:solidFill>
          <a:schemeClr val="tx1"/>
        </a:solidFill>
        <a:latin typeface="+mn-lt"/>
        <a:ea typeface="+mn-ea"/>
        <a:cs typeface="+mn-cs"/>
      </a:defRPr>
    </a:lvl7pPr>
    <a:lvl8pPr marL="4267093" algn="l" defTabSz="1219170" rtl="0" eaLnBrk="1" latinLnBrk="0" hangingPunct="1">
      <a:defRPr sz="1600" kern="1200">
        <a:solidFill>
          <a:schemeClr val="tx1"/>
        </a:solidFill>
        <a:latin typeface="+mn-lt"/>
        <a:ea typeface="+mn-ea"/>
        <a:cs typeface="+mn-cs"/>
      </a:defRPr>
    </a:lvl8pPr>
    <a:lvl9pPr marL="4876678" algn="l" defTabSz="1219170"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spcBef>
                <a:spcPct val="30000"/>
              </a:spcBef>
              <a:defRPr sz="1600">
                <a:solidFill>
                  <a:schemeClr val="tx1"/>
                </a:solidFill>
                <a:latin typeface="Times New Roman" panose="02020603050405020304" pitchFamily="18" charset="0"/>
              </a:defRPr>
            </a:lvl1pPr>
            <a:lvl2pPr marL="742950" indent="-285750" defTabSz="930275">
              <a:spcBef>
                <a:spcPct val="30000"/>
              </a:spcBef>
              <a:defRPr sz="1600">
                <a:solidFill>
                  <a:schemeClr val="tx1"/>
                </a:solidFill>
                <a:latin typeface="Times New Roman" panose="02020603050405020304" pitchFamily="18" charset="0"/>
              </a:defRPr>
            </a:lvl2pPr>
            <a:lvl3pPr marL="1143000" indent="-228600" defTabSz="930275">
              <a:spcBef>
                <a:spcPct val="30000"/>
              </a:spcBef>
              <a:defRPr sz="1600">
                <a:solidFill>
                  <a:schemeClr val="tx1"/>
                </a:solidFill>
                <a:latin typeface="Times New Roman" panose="02020603050405020304" pitchFamily="18" charset="0"/>
              </a:defRPr>
            </a:lvl3pPr>
            <a:lvl4pPr marL="1600200" indent="-228600" defTabSz="930275">
              <a:spcBef>
                <a:spcPct val="30000"/>
              </a:spcBef>
              <a:defRPr sz="1600">
                <a:solidFill>
                  <a:schemeClr val="tx1"/>
                </a:solidFill>
                <a:latin typeface="Times New Roman" panose="02020603050405020304" pitchFamily="18" charset="0"/>
              </a:defRPr>
            </a:lvl4pPr>
            <a:lvl5pPr marL="2057400" indent="-228600" defTabSz="930275">
              <a:spcBef>
                <a:spcPct val="30000"/>
              </a:spcBef>
              <a:defRPr sz="1600">
                <a:solidFill>
                  <a:schemeClr val="tx1"/>
                </a:solidFill>
                <a:latin typeface="Times New Roman" panose="02020603050405020304" pitchFamily="18" charset="0"/>
              </a:defRPr>
            </a:lvl5pPr>
            <a:lvl6pPr marL="2514600" indent="-228600" defTabSz="930275" eaLnBrk="0" fontAlgn="base" hangingPunct="0">
              <a:spcBef>
                <a:spcPct val="30000"/>
              </a:spcBef>
              <a:spcAft>
                <a:spcPct val="0"/>
              </a:spcAft>
              <a:defRPr sz="1600">
                <a:solidFill>
                  <a:schemeClr val="tx1"/>
                </a:solidFill>
                <a:latin typeface="Times New Roman" panose="02020603050405020304" pitchFamily="18" charset="0"/>
              </a:defRPr>
            </a:lvl6pPr>
            <a:lvl7pPr marL="2971800" indent="-228600" defTabSz="930275" eaLnBrk="0" fontAlgn="base" hangingPunct="0">
              <a:spcBef>
                <a:spcPct val="30000"/>
              </a:spcBef>
              <a:spcAft>
                <a:spcPct val="0"/>
              </a:spcAft>
              <a:defRPr sz="1600">
                <a:solidFill>
                  <a:schemeClr val="tx1"/>
                </a:solidFill>
                <a:latin typeface="Times New Roman" panose="02020603050405020304" pitchFamily="18" charset="0"/>
              </a:defRPr>
            </a:lvl7pPr>
            <a:lvl8pPr marL="3429000" indent="-228600" defTabSz="930275" eaLnBrk="0" fontAlgn="base" hangingPunct="0">
              <a:spcBef>
                <a:spcPct val="30000"/>
              </a:spcBef>
              <a:spcAft>
                <a:spcPct val="0"/>
              </a:spcAft>
              <a:defRPr sz="1600">
                <a:solidFill>
                  <a:schemeClr val="tx1"/>
                </a:solidFill>
                <a:latin typeface="Times New Roman" panose="02020603050405020304" pitchFamily="18" charset="0"/>
              </a:defRPr>
            </a:lvl8pPr>
            <a:lvl9pPr marL="3886200" indent="-228600" defTabSz="930275" eaLnBrk="0" fontAlgn="base" hangingPunct="0">
              <a:spcBef>
                <a:spcPct val="30000"/>
              </a:spcBef>
              <a:spcAft>
                <a:spcPct val="0"/>
              </a:spcAft>
              <a:defRPr sz="1600">
                <a:solidFill>
                  <a:schemeClr val="tx1"/>
                </a:solidFill>
                <a:latin typeface="Times New Roman" panose="02020603050405020304" pitchFamily="18" charset="0"/>
              </a:defRPr>
            </a:lvl9pPr>
          </a:lstStyle>
          <a:p>
            <a:pPr>
              <a:spcBef>
                <a:spcPct val="0"/>
              </a:spcBef>
            </a:pPr>
            <a:fld id="{E31A0830-7958-478F-A687-980EFBB47EC2}" type="slidenum">
              <a:rPr lang="en-GB" altLang="en-US" sz="1200" smtClean="0"/>
              <a:pPr>
                <a:spcBef>
                  <a:spcPct val="0"/>
                </a:spcBef>
              </a:pPr>
              <a:t>1</a:t>
            </a:fld>
            <a:endParaRPr lang="en-GB" altLang="en-US" sz="1200"/>
          </a:p>
        </p:txBody>
      </p:sp>
      <p:sp>
        <p:nvSpPr>
          <p:cNvPr id="7171" name="Rectangle 2"/>
          <p:cNvSpPr>
            <a:spLocks noGrp="1" noRot="1" noChangeAspect="1" noChangeArrowheads="1" noTextEdit="1"/>
          </p:cNvSpPr>
          <p:nvPr>
            <p:ph type="sldImg"/>
          </p:nvPr>
        </p:nvSpPr>
        <p:spPr>
          <a:xfrm>
            <a:off x="88900" y="742950"/>
            <a:ext cx="6621463" cy="3725863"/>
          </a:xfrm>
          <a:ln/>
        </p:spPr>
      </p:sp>
      <p:sp>
        <p:nvSpPr>
          <p:cNvPr id="7172" name="Rectangle 3"/>
          <p:cNvSpPr>
            <a:spLocks noGrp="1" noChangeArrowheads="1"/>
          </p:cNvSpPr>
          <p:nvPr>
            <p:ph type="body" idx="1"/>
          </p:nvPr>
        </p:nvSpPr>
        <p:spPr>
          <a:xfrm>
            <a:off x="904875" y="4718050"/>
            <a:ext cx="4987925"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146131285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4" name="Picture 10" descr="bubbles_ppt_cover.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27013" y="0"/>
            <a:ext cx="5145087" cy="6330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Subtitle 2"/>
          <p:cNvSpPr>
            <a:spLocks noGrp="1"/>
          </p:cNvSpPr>
          <p:nvPr>
            <p:ph type="subTitle" idx="1"/>
          </p:nvPr>
        </p:nvSpPr>
        <p:spPr>
          <a:xfrm>
            <a:off x="1810043" y="3839308"/>
            <a:ext cx="8534400" cy="1752600"/>
          </a:xfrm>
        </p:spPr>
        <p:txBody>
          <a:bodyPr/>
          <a:lstStyle>
            <a:lvl1pPr marL="0" indent="0" algn="ctr">
              <a:buNone/>
              <a:defRPr/>
            </a:lvl1pPr>
            <a:lvl2pPr marL="609585" indent="0" algn="ctr">
              <a:buNone/>
              <a:defRPr/>
            </a:lvl2pPr>
            <a:lvl3pPr marL="1219170" indent="0" algn="ctr">
              <a:buNone/>
              <a:defRPr/>
            </a:lvl3pPr>
            <a:lvl4pPr marL="1828754" indent="0" algn="ctr">
              <a:buNone/>
              <a:defRPr/>
            </a:lvl4pPr>
            <a:lvl5pPr marL="2438339" indent="0" algn="ctr">
              <a:buNone/>
              <a:defRPr/>
            </a:lvl5pPr>
            <a:lvl6pPr marL="3047924" indent="0" algn="ctr">
              <a:buNone/>
              <a:defRPr/>
            </a:lvl6pPr>
            <a:lvl7pPr marL="3657509" indent="0" algn="ctr">
              <a:buNone/>
              <a:defRPr/>
            </a:lvl7pPr>
            <a:lvl8pPr marL="4267093" indent="0" algn="ctr">
              <a:buNone/>
              <a:defRPr/>
            </a:lvl8pPr>
            <a:lvl9pPr marL="4876678" indent="0" algn="ctr">
              <a:buNone/>
              <a:defRPr/>
            </a:lvl9pPr>
          </a:lstStyle>
          <a:p>
            <a:r>
              <a:rPr lang="en-US" dirty="0"/>
              <a:t>Click to edit Master subtitle style</a:t>
            </a:r>
            <a:endParaRPr lang="en-GB" dirty="0"/>
          </a:p>
        </p:txBody>
      </p:sp>
      <p:sp>
        <p:nvSpPr>
          <p:cNvPr id="5" name="标题 4">
            <a:extLst>
              <a:ext uri="{FF2B5EF4-FFF2-40B4-BE49-F238E27FC236}">
                <a16:creationId xmlns:a16="http://schemas.microsoft.com/office/drawing/2014/main" id="{34B34A06-0E77-40D5-8C03-85C7F7B9475E}"/>
              </a:ext>
            </a:extLst>
          </p:cNvPr>
          <p:cNvSpPr>
            <a:spLocks noGrp="1"/>
          </p:cNvSpPr>
          <p:nvPr>
            <p:ph type="title"/>
          </p:nvPr>
        </p:nvSpPr>
        <p:spPr/>
        <p:txBody>
          <a:bodyPr/>
          <a:lstStyle/>
          <a:p>
            <a:r>
              <a:rPr lang="zh-CN" altLang="en-US"/>
              <a:t>单击此处编辑母版标题样式</a:t>
            </a:r>
          </a:p>
        </p:txBody>
      </p:sp>
    </p:spTree>
    <p:extLst>
      <p:ext uri="{BB962C8B-B14F-4D97-AF65-F5344CB8AC3E}">
        <p14:creationId xmlns:p14="http://schemas.microsoft.com/office/powerpoint/2010/main" val="930231849"/>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lvl1pPr marL="609585" indent="-609585">
              <a:buFontTx/>
              <a:buBlip>
                <a:blip r:embed="rId2"/>
              </a:buBlip>
              <a:defRPr/>
            </a:lvl1p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GB" altLang="en-US" dirty="0"/>
          </a:p>
        </p:txBody>
      </p:sp>
    </p:spTree>
    <p:extLst>
      <p:ext uri="{BB962C8B-B14F-4D97-AF65-F5344CB8AC3E}">
        <p14:creationId xmlns:p14="http://schemas.microsoft.com/office/powerpoint/2010/main" val="1623381228"/>
      </p:ext>
    </p:extLst>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9112251" cy="1143000"/>
          </a:xfrm>
        </p:spPr>
        <p:txBody>
          <a:bodyPr/>
          <a:lstStyle/>
          <a:p>
            <a:r>
              <a:rPr lang="en-US"/>
              <a:t>Click to edit Master title style</a:t>
            </a:r>
            <a:endParaRPr lang="en-IE"/>
          </a:p>
        </p:txBody>
      </p:sp>
      <p:sp>
        <p:nvSpPr>
          <p:cNvPr id="3" name="Table Placeholder 2"/>
          <p:cNvSpPr>
            <a:spLocks noGrp="1"/>
          </p:cNvSpPr>
          <p:nvPr>
            <p:ph type="tbl" idx="1"/>
          </p:nvPr>
        </p:nvSpPr>
        <p:spPr>
          <a:xfrm>
            <a:off x="609600" y="1600201"/>
            <a:ext cx="10972800" cy="4525963"/>
          </a:xfrm>
        </p:spPr>
        <p:txBody>
          <a:bodyPr/>
          <a:lstStyle/>
          <a:p>
            <a:pPr lvl="0"/>
            <a:endParaRPr lang="en-IE" noProof="0" dirty="0"/>
          </a:p>
        </p:txBody>
      </p:sp>
      <p:sp>
        <p:nvSpPr>
          <p:cNvPr id="4" name="Slide Number Placeholder 5"/>
          <p:cNvSpPr>
            <a:spLocks noGrp="1"/>
          </p:cNvSpPr>
          <p:nvPr>
            <p:ph type="sldNum" sz="quarter" idx="10"/>
          </p:nvPr>
        </p:nvSpPr>
        <p:spPr>
          <a:xfrm>
            <a:off x="11410952" y="6483350"/>
            <a:ext cx="527049" cy="222250"/>
          </a:xfrm>
          <a:prstGeom prst="rect">
            <a:avLst/>
          </a:prstGeom>
        </p:spPr>
        <p:txBody>
          <a:bodyPr/>
          <a:lstStyle>
            <a:lvl1pPr>
              <a:defRPr>
                <a:latin typeface="Arial" charset="0"/>
                <a:cs typeface="Arial" charset="0"/>
              </a:defRPr>
            </a:lvl1pPr>
          </a:lstStyle>
          <a:p>
            <a:pPr>
              <a:defRPr/>
            </a:pPr>
            <a:fld id="{8B78E712-7E90-46AF-8873-540771249AD5}" type="slidenum">
              <a:rPr lang="en-GB"/>
              <a:pPr>
                <a:defRPr/>
              </a:pPr>
              <a:t>‹#›</a:t>
            </a:fld>
            <a:endParaRPr lang="en-GB" dirty="0"/>
          </a:p>
        </p:txBody>
      </p:sp>
    </p:spTree>
    <p:extLst>
      <p:ext uri="{BB962C8B-B14F-4D97-AF65-F5344CB8AC3E}">
        <p14:creationId xmlns:p14="http://schemas.microsoft.com/office/powerpoint/2010/main" val="19130468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3.xml"/><Relationship Id="rId7" Type="http://schemas.openxmlformats.org/officeDocument/2006/relationships/image" Target="../media/image3.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image" Target="../media/image1.jpeg"/><Relationship Id="rId4" Type="http://schemas.openxmlformats.org/officeDocument/2006/relationships/theme" Target="../theme/theme1.xml"/><Relationship Id="rId9" Type="http://schemas.openxmlformats.org/officeDocument/2006/relationships/image" Target="../media/image5.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AutoShape 14"/>
          <p:cNvSpPr>
            <a:spLocks noChangeArrowheads="1"/>
          </p:cNvSpPr>
          <p:nvPr userDrawn="1"/>
        </p:nvSpPr>
        <p:spPr bwMode="auto">
          <a:xfrm>
            <a:off x="938327" y="6413501"/>
            <a:ext cx="8224837" cy="333374"/>
          </a:xfrm>
          <a:prstGeom prst="homePlate">
            <a:avLst>
              <a:gd name="adj" fmla="val 91600"/>
            </a:avLst>
          </a:prstGeom>
          <a:solidFill>
            <a:srgbClr val="72AF2F">
              <a:alpha val="94901"/>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defRPr/>
            </a:pPr>
            <a:endParaRPr lang="en-US" altLang="en-US" sz="1333"/>
          </a:p>
        </p:txBody>
      </p:sp>
      <p:sp>
        <p:nvSpPr>
          <p:cNvPr id="1027" name="Title Placeholder 1"/>
          <p:cNvSpPr>
            <a:spLocks noGrp="1"/>
          </p:cNvSpPr>
          <p:nvPr>
            <p:ph type="title"/>
          </p:nvPr>
        </p:nvSpPr>
        <p:spPr bwMode="auto">
          <a:xfrm>
            <a:off x="652463" y="228600"/>
            <a:ext cx="9102725"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8" name="Text Placeholder 2"/>
          <p:cNvSpPr>
            <a:spLocks noGrp="1"/>
          </p:cNvSpPr>
          <p:nvPr>
            <p:ph type="body" idx="1"/>
          </p:nvPr>
        </p:nvSpPr>
        <p:spPr bwMode="auto">
          <a:xfrm>
            <a:off x="647700" y="1454150"/>
            <a:ext cx="11183938" cy="483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GB" altLang="en-US" dirty="0"/>
          </a:p>
        </p:txBody>
      </p:sp>
      <p:sp>
        <p:nvSpPr>
          <p:cNvPr id="14" name="TextBox 13"/>
          <p:cNvSpPr txBox="1"/>
          <p:nvPr userDrawn="1"/>
        </p:nvSpPr>
        <p:spPr>
          <a:xfrm>
            <a:off x="931653" y="6460167"/>
            <a:ext cx="8197006" cy="234950"/>
          </a:xfrm>
          <a:prstGeom prst="rect">
            <a:avLst/>
          </a:prstGeom>
          <a:noFill/>
        </p:spPr>
        <p:txBody>
          <a:bodyPr anchor="ctr"/>
          <a:lstStyle/>
          <a:p>
            <a:pPr marL="0" marR="0" lvl="0" indent="0" algn="l" defTabSz="914400" rtl="0" eaLnBrk="0" fontAlgn="base" latinLnBrk="0" hangingPunct="0">
              <a:lnSpc>
                <a:spcPct val="100000"/>
              </a:lnSpc>
              <a:spcBef>
                <a:spcPct val="0"/>
              </a:spcBef>
              <a:spcAft>
                <a:spcPct val="0"/>
              </a:spcAft>
              <a:buClrTx/>
              <a:buSzTx/>
              <a:buFontTx/>
              <a:buNone/>
              <a:tabLst/>
              <a:defRPr/>
            </a:pPr>
            <a:r>
              <a:rPr lang="en-GB" sz="133" spc="400" dirty="0">
                <a:solidFill>
                  <a:schemeClr val="bg1"/>
                </a:solidFill>
              </a:rPr>
              <a:t> </a:t>
            </a:r>
            <a:r>
              <a:rPr lang="en-GB" sz="1100" b="1" spc="300" dirty="0">
                <a:ea typeface="+mn-ea"/>
                <a:cs typeface="Arial" panose="020B0604020202020204" pitchFamily="34" charset="0"/>
              </a:rPr>
              <a:t>S5-225735 DP on Charging id Uniqueness (SA5#145e</a:t>
            </a:r>
            <a:r>
              <a:rPr lang="zh-CN" altLang="en-US" sz="1100" b="1" spc="300" dirty="0">
                <a:ea typeface="+mn-ea"/>
                <a:cs typeface="Arial" panose="020B0604020202020204" pitchFamily="34" charset="0"/>
              </a:rPr>
              <a:t>）</a:t>
            </a:r>
            <a:endParaRPr lang="en-GB" sz="1100" b="1" spc="300" dirty="0">
              <a:ea typeface="+mn-ea"/>
              <a:cs typeface="Arial" panose="020B0604020202020204" pitchFamily="34" charset="0"/>
            </a:endParaRPr>
          </a:p>
        </p:txBody>
      </p:sp>
      <p:sp>
        <p:nvSpPr>
          <p:cNvPr id="1030" name="Rectangle 15"/>
          <p:cNvSpPr>
            <a:spLocks noChangeArrowheads="1"/>
          </p:cNvSpPr>
          <p:nvPr userDrawn="1"/>
        </p:nvSpPr>
        <p:spPr bwMode="auto">
          <a:xfrm>
            <a:off x="5448300" y="3303588"/>
            <a:ext cx="1238250" cy="298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1333">
                <a:solidFill>
                  <a:schemeClr val="bg1"/>
                </a:solidFill>
              </a:rPr>
              <a:t>© 3GPP 2012</a:t>
            </a:r>
            <a:endParaRPr lang="en-GB" altLang="en-US" sz="1333"/>
          </a:p>
        </p:txBody>
      </p:sp>
      <p:pic>
        <p:nvPicPr>
          <p:cNvPr id="1031" name="Picture 10" descr="3GPP_TM_RD.jpg"/>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10098088" y="306388"/>
            <a:ext cx="1584325" cy="920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2" name="Rectangle 16"/>
          <p:cNvSpPr>
            <a:spLocks noChangeArrowheads="1"/>
          </p:cNvSpPr>
          <p:nvPr userDrawn="1"/>
        </p:nvSpPr>
        <p:spPr bwMode="auto">
          <a:xfrm>
            <a:off x="9918700" y="6462713"/>
            <a:ext cx="1027845" cy="256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1067" dirty="0"/>
              <a:t>© 3GPP 2022</a:t>
            </a:r>
          </a:p>
        </p:txBody>
      </p:sp>
      <p:pic>
        <p:nvPicPr>
          <p:cNvPr id="11" name="Picture 13" descr="green2.jpg"/>
          <p:cNvPicPr>
            <a:picLocks noChangeAspect="1"/>
          </p:cNvPicPr>
          <p:nvPr userDrawn="1"/>
        </p:nvPicPr>
        <p:blipFill>
          <a:blip r:embed="rId6" cstate="print">
            <a:extLst>
              <a:ext uri="{28A0092B-C50C-407E-A947-70E740481C1C}">
                <a14:useLocalDpi xmlns:a14="http://schemas.microsoft.com/office/drawing/2010/main" val="0"/>
              </a:ext>
            </a:extLst>
          </a:blip>
          <a:srcRect/>
          <a:stretch>
            <a:fillRect/>
          </a:stretch>
        </p:blipFill>
        <p:spPr bwMode="auto">
          <a:xfrm>
            <a:off x="11381467" y="6423704"/>
            <a:ext cx="365125"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Oval 11"/>
          <p:cNvSpPr/>
          <p:nvPr userDrawn="1"/>
        </p:nvSpPr>
        <p:spPr bwMode="auto">
          <a:xfrm>
            <a:off x="11157629" y="6330667"/>
            <a:ext cx="812800" cy="419100"/>
          </a:xfrm>
          <a:prstGeom prst="ellipse">
            <a:avLst/>
          </a:prstGeom>
          <a:solidFill>
            <a:schemeClr val="bg1">
              <a:alpha val="50000"/>
            </a:schemeClr>
          </a:solidFill>
          <a:ln w="9525" cap="flat" cmpd="sng" algn="ctr">
            <a:noFill/>
            <a:prstDash val="solid"/>
            <a:round/>
            <a:headEnd type="none" w="med" len="med"/>
            <a:tailEnd type="none" w="med" len="med"/>
          </a:ln>
          <a:effectLst/>
        </p:spPr>
        <p:txBody>
          <a:bodyPr/>
          <a:lstStyle>
            <a:lvl1pPr eaLnBrk="0" hangingPunct="0">
              <a:defRPr sz="1000">
                <a:solidFill>
                  <a:schemeClr val="tx1"/>
                </a:solidFill>
                <a:latin typeface="Arial" panose="020B0604020202020204" pitchFamily="34" charset="0"/>
                <a:cs typeface="Arial" panose="020B0604020202020204" pitchFamily="34" charset="0"/>
              </a:defRPr>
            </a:lvl1pPr>
            <a:lvl2pPr marL="742950" indent="-285750" eaLnBrk="0" hangingPunct="0">
              <a:defRPr sz="1000">
                <a:solidFill>
                  <a:schemeClr val="tx1"/>
                </a:solidFill>
                <a:latin typeface="Arial" panose="020B0604020202020204" pitchFamily="34" charset="0"/>
                <a:cs typeface="Arial" panose="020B0604020202020204" pitchFamily="34" charset="0"/>
              </a:defRPr>
            </a:lvl2pPr>
            <a:lvl3pPr marL="1143000" indent="-228600" eaLnBrk="0" hangingPunct="0">
              <a:defRPr sz="1000">
                <a:solidFill>
                  <a:schemeClr val="tx1"/>
                </a:solidFill>
                <a:latin typeface="Arial" panose="020B0604020202020204" pitchFamily="34" charset="0"/>
                <a:cs typeface="Arial" panose="020B0604020202020204" pitchFamily="34" charset="0"/>
              </a:defRPr>
            </a:lvl3pPr>
            <a:lvl4pPr marL="1600200" indent="-228600" eaLnBrk="0" hangingPunct="0">
              <a:defRPr sz="1000">
                <a:solidFill>
                  <a:schemeClr val="tx1"/>
                </a:solidFill>
                <a:latin typeface="Arial" panose="020B0604020202020204" pitchFamily="34" charset="0"/>
                <a:cs typeface="Arial" panose="020B0604020202020204" pitchFamily="34" charset="0"/>
              </a:defRPr>
            </a:lvl4pPr>
            <a:lvl5pPr marL="2057400" indent="-228600" eaLnBrk="0" hangingPunct="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fld id="{435BA645-663C-49B9-8214-3A0DBAD6F1FF}" type="slidenum">
              <a:rPr lang="en-GB" altLang="en-US" sz="1333" b="1" smtClean="0"/>
              <a:pPr algn="ctr">
                <a:defRPr/>
              </a:pPr>
              <a:t>‹#›</a:t>
            </a:fld>
            <a:endParaRPr lang="en-GB" altLang="en-US" sz="1333" b="1" dirty="0"/>
          </a:p>
          <a:p>
            <a:pPr>
              <a:defRPr/>
            </a:pPr>
            <a:endParaRPr lang="en-GB" altLang="en-US" sz="1333" dirty="0"/>
          </a:p>
        </p:txBody>
      </p:sp>
    </p:spTree>
  </p:cSld>
  <p:clrMap bg1="lt1" tx1="dk1" bg2="lt2" tx2="dk2" accent1="accent1" accent2="accent2" accent3="accent3" accent4="accent4" accent5="accent5" accent6="accent6" hlink="hlink" folHlink="folHlink"/>
  <p:sldLayoutIdLst>
    <p:sldLayoutId id="2147483938" r:id="rId1"/>
    <p:sldLayoutId id="2147483936" r:id="rId2"/>
    <p:sldLayoutId id="2147483939" r:id="rId3"/>
  </p:sldLayoutIdLst>
  <p:transition spd="slow"/>
  <p:hf hdr="0" ftr="0" dt="0"/>
  <p:txStyles>
    <p:titleStyle>
      <a:lvl1pPr algn="ctr" rtl="0" eaLnBrk="0" fontAlgn="base" hangingPunct="0">
        <a:spcBef>
          <a:spcPct val="0"/>
        </a:spcBef>
        <a:spcAft>
          <a:spcPct val="0"/>
        </a:spcAft>
        <a:defRPr sz="4200">
          <a:solidFill>
            <a:srgbClr val="FF0000"/>
          </a:solidFill>
          <a:latin typeface="+mj-lt"/>
          <a:ea typeface="+mj-ea"/>
          <a:cs typeface="+mj-cs"/>
        </a:defRPr>
      </a:lvl1pPr>
      <a:lvl2pPr algn="ctr" rtl="0" eaLnBrk="0" fontAlgn="base" hangingPunct="0">
        <a:spcBef>
          <a:spcPct val="0"/>
        </a:spcBef>
        <a:spcAft>
          <a:spcPct val="0"/>
        </a:spcAft>
        <a:defRPr sz="4200">
          <a:solidFill>
            <a:srgbClr val="FF0000"/>
          </a:solidFill>
          <a:latin typeface="Calibri" pitchFamily="34" charset="0"/>
        </a:defRPr>
      </a:lvl2pPr>
      <a:lvl3pPr algn="ctr" rtl="0" eaLnBrk="0" fontAlgn="base" hangingPunct="0">
        <a:spcBef>
          <a:spcPct val="0"/>
        </a:spcBef>
        <a:spcAft>
          <a:spcPct val="0"/>
        </a:spcAft>
        <a:defRPr sz="4200">
          <a:solidFill>
            <a:srgbClr val="FF0000"/>
          </a:solidFill>
          <a:latin typeface="Calibri" pitchFamily="34" charset="0"/>
        </a:defRPr>
      </a:lvl3pPr>
      <a:lvl4pPr algn="ctr" rtl="0" eaLnBrk="0" fontAlgn="base" hangingPunct="0">
        <a:spcBef>
          <a:spcPct val="0"/>
        </a:spcBef>
        <a:spcAft>
          <a:spcPct val="0"/>
        </a:spcAft>
        <a:defRPr sz="4200">
          <a:solidFill>
            <a:srgbClr val="FF0000"/>
          </a:solidFill>
          <a:latin typeface="Calibri" pitchFamily="34" charset="0"/>
        </a:defRPr>
      </a:lvl4pPr>
      <a:lvl5pPr algn="ctr" rtl="0" eaLnBrk="0" fontAlgn="base" hangingPunct="0">
        <a:spcBef>
          <a:spcPct val="0"/>
        </a:spcBef>
        <a:spcAft>
          <a:spcPct val="0"/>
        </a:spcAft>
        <a:defRPr sz="4200">
          <a:solidFill>
            <a:srgbClr val="FF0000"/>
          </a:solidFill>
          <a:latin typeface="Calibri" pitchFamily="34" charset="0"/>
        </a:defRPr>
      </a:lvl5pPr>
      <a:lvl6pPr marL="609585" algn="ctr" rtl="0" eaLnBrk="0" fontAlgn="base" hangingPunct="0">
        <a:spcBef>
          <a:spcPct val="0"/>
        </a:spcBef>
        <a:spcAft>
          <a:spcPct val="0"/>
        </a:spcAft>
        <a:defRPr sz="4267">
          <a:solidFill>
            <a:srgbClr val="FF0000"/>
          </a:solidFill>
          <a:latin typeface="Calibri" pitchFamily="34" charset="0"/>
        </a:defRPr>
      </a:lvl6pPr>
      <a:lvl7pPr marL="1219170" algn="ctr" rtl="0" eaLnBrk="0" fontAlgn="base" hangingPunct="0">
        <a:spcBef>
          <a:spcPct val="0"/>
        </a:spcBef>
        <a:spcAft>
          <a:spcPct val="0"/>
        </a:spcAft>
        <a:defRPr sz="4267">
          <a:solidFill>
            <a:srgbClr val="FF0000"/>
          </a:solidFill>
          <a:latin typeface="Calibri" pitchFamily="34" charset="0"/>
        </a:defRPr>
      </a:lvl7pPr>
      <a:lvl8pPr marL="1828754" algn="ctr" rtl="0" eaLnBrk="0" fontAlgn="base" hangingPunct="0">
        <a:spcBef>
          <a:spcPct val="0"/>
        </a:spcBef>
        <a:spcAft>
          <a:spcPct val="0"/>
        </a:spcAft>
        <a:defRPr sz="4267">
          <a:solidFill>
            <a:srgbClr val="FF0000"/>
          </a:solidFill>
          <a:latin typeface="Calibri" pitchFamily="34" charset="0"/>
        </a:defRPr>
      </a:lvl8pPr>
      <a:lvl9pPr marL="2438339" algn="ctr" rtl="0" eaLnBrk="0" fontAlgn="base" hangingPunct="0">
        <a:spcBef>
          <a:spcPct val="0"/>
        </a:spcBef>
        <a:spcAft>
          <a:spcPct val="0"/>
        </a:spcAft>
        <a:defRPr sz="4267">
          <a:solidFill>
            <a:srgbClr val="FF0000"/>
          </a:solidFill>
          <a:latin typeface="Calibri" pitchFamily="34" charset="0"/>
        </a:defRPr>
      </a:lvl9pPr>
    </p:titleStyle>
    <p:bodyStyle>
      <a:lvl1pPr marL="608013" indent="-608013" algn="l" rtl="0" eaLnBrk="0" fontAlgn="base" hangingPunct="0">
        <a:spcBef>
          <a:spcPct val="20000"/>
        </a:spcBef>
        <a:spcAft>
          <a:spcPct val="0"/>
        </a:spcAft>
        <a:buBlip>
          <a:blip r:embed="rId7"/>
        </a:buBlip>
        <a:defRPr sz="3700">
          <a:solidFill>
            <a:schemeClr val="tx1"/>
          </a:solidFill>
          <a:latin typeface="+mn-lt"/>
          <a:ea typeface="+mn-ea"/>
          <a:cs typeface="+mn-cs"/>
        </a:defRPr>
      </a:lvl1pPr>
      <a:lvl2pPr marL="989013" indent="-379413" algn="l" rtl="0" eaLnBrk="0" fontAlgn="base" hangingPunct="0">
        <a:spcBef>
          <a:spcPct val="20000"/>
        </a:spcBef>
        <a:spcAft>
          <a:spcPct val="0"/>
        </a:spcAft>
        <a:buClr>
          <a:srgbClr val="C00000"/>
        </a:buClr>
        <a:buBlip>
          <a:blip r:embed="rId8"/>
        </a:buBlip>
        <a:defRPr sz="3200">
          <a:solidFill>
            <a:schemeClr val="tx1"/>
          </a:solidFill>
          <a:latin typeface="+mn-lt"/>
        </a:defRPr>
      </a:lvl2pPr>
      <a:lvl3pPr marL="1522413" indent="-303213" algn="l" rtl="0" eaLnBrk="0" fontAlgn="base" hangingPunct="0">
        <a:spcBef>
          <a:spcPct val="20000"/>
        </a:spcBef>
        <a:spcAft>
          <a:spcPct val="0"/>
        </a:spcAft>
        <a:buBlip>
          <a:blip r:embed="rId9"/>
        </a:buBlip>
        <a:defRPr sz="2600">
          <a:solidFill>
            <a:schemeClr val="tx1"/>
          </a:solidFill>
          <a:latin typeface="+mn-lt"/>
        </a:defRPr>
      </a:lvl3pPr>
      <a:lvl4pPr marL="2132013" indent="-303213" algn="l" rtl="0" eaLnBrk="0" fontAlgn="base" hangingPunct="0">
        <a:spcBef>
          <a:spcPct val="20000"/>
        </a:spcBef>
        <a:spcAft>
          <a:spcPct val="0"/>
        </a:spcAft>
        <a:buFont typeface="Arial" panose="020B0604020202020204" pitchFamily="34" charset="0"/>
        <a:buChar char="–"/>
        <a:defRPr sz="2600">
          <a:solidFill>
            <a:schemeClr val="tx1"/>
          </a:solidFill>
          <a:latin typeface="+mn-lt"/>
        </a:defRPr>
      </a:lvl4pPr>
      <a:lvl5pPr marL="2741613" indent="-303213" algn="l" rtl="0" eaLnBrk="0" fontAlgn="base" hangingPunct="0">
        <a:spcBef>
          <a:spcPct val="20000"/>
        </a:spcBef>
        <a:spcAft>
          <a:spcPct val="0"/>
        </a:spcAft>
        <a:buFont typeface="Arial" panose="020B0604020202020204" pitchFamily="34" charset="0"/>
        <a:buChar char="»"/>
        <a:defRPr sz="2100">
          <a:solidFill>
            <a:schemeClr val="tx1"/>
          </a:solidFill>
          <a:latin typeface="+mn-lt"/>
        </a:defRPr>
      </a:lvl5pPr>
      <a:lvl6pPr marL="3352716" indent="-304792" algn="l" rtl="0" eaLnBrk="0" fontAlgn="base" hangingPunct="0">
        <a:spcBef>
          <a:spcPct val="20000"/>
        </a:spcBef>
        <a:spcAft>
          <a:spcPct val="0"/>
        </a:spcAft>
        <a:buFont typeface="Arial" charset="0"/>
        <a:buChar char="»"/>
        <a:defRPr sz="2133">
          <a:solidFill>
            <a:schemeClr val="tx1"/>
          </a:solidFill>
          <a:latin typeface="+mn-lt"/>
        </a:defRPr>
      </a:lvl6pPr>
      <a:lvl7pPr marL="3962301" indent="-304792" algn="l" rtl="0" eaLnBrk="0" fontAlgn="base" hangingPunct="0">
        <a:spcBef>
          <a:spcPct val="20000"/>
        </a:spcBef>
        <a:spcAft>
          <a:spcPct val="0"/>
        </a:spcAft>
        <a:buFont typeface="Arial" charset="0"/>
        <a:buChar char="»"/>
        <a:defRPr sz="2133">
          <a:solidFill>
            <a:schemeClr val="tx1"/>
          </a:solidFill>
          <a:latin typeface="+mn-lt"/>
        </a:defRPr>
      </a:lvl7pPr>
      <a:lvl8pPr marL="4571886" indent="-304792" algn="l" rtl="0" eaLnBrk="0" fontAlgn="base" hangingPunct="0">
        <a:spcBef>
          <a:spcPct val="20000"/>
        </a:spcBef>
        <a:spcAft>
          <a:spcPct val="0"/>
        </a:spcAft>
        <a:buFont typeface="Arial" charset="0"/>
        <a:buChar char="»"/>
        <a:defRPr sz="2133">
          <a:solidFill>
            <a:schemeClr val="tx1"/>
          </a:solidFill>
          <a:latin typeface="+mn-lt"/>
        </a:defRPr>
      </a:lvl8pPr>
      <a:lvl9pPr marL="5181470" indent="-304792" algn="l" rtl="0" eaLnBrk="0" fontAlgn="base" hangingPunct="0">
        <a:spcBef>
          <a:spcPct val="20000"/>
        </a:spcBef>
        <a:spcAft>
          <a:spcPct val="0"/>
        </a:spcAft>
        <a:buFont typeface="Arial" charset="0"/>
        <a:buChar char="»"/>
        <a:defRPr sz="2133">
          <a:solidFill>
            <a:schemeClr val="tx1"/>
          </a:solidFill>
          <a:latin typeface="+mn-lt"/>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ctrTitle"/>
          </p:nvPr>
        </p:nvSpPr>
        <p:spPr>
          <a:xfrm>
            <a:off x="1015138" y="3145201"/>
            <a:ext cx="11530738" cy="1470025"/>
          </a:xfrm>
        </p:spPr>
        <p:txBody>
          <a:bodyPr>
            <a:noAutofit/>
          </a:bodyPr>
          <a:lstStyle/>
          <a:p>
            <a:pPr>
              <a:defRPr/>
            </a:pPr>
            <a:r>
              <a:rPr lang="en-GB" sz="4800" b="1" i="1" dirty="0">
                <a:effectLst>
                  <a:outerShdw blurRad="38100" dist="38100" dir="2700000" algn="tl">
                    <a:srgbClr val="C0C0C0"/>
                  </a:outerShdw>
                </a:effectLst>
              </a:rPr>
              <a:t>  </a:t>
            </a:r>
            <a:br>
              <a:rPr lang="en-GB" sz="4800" dirty="0"/>
            </a:br>
            <a:br>
              <a:rPr lang="en-GB" sz="4800" dirty="0"/>
            </a:br>
            <a:r>
              <a:rPr lang="en-GB" sz="4800" dirty="0"/>
              <a:t>DP on Charging ID </a:t>
            </a:r>
            <a:r>
              <a:rPr lang="en-US" altLang="zh-CN" dirty="0"/>
              <a:t>Uniqueness</a:t>
            </a:r>
            <a:br>
              <a:rPr lang="en-US" altLang="zh-CN" sz="4400" b="1" dirty="0"/>
            </a:br>
            <a:r>
              <a:rPr lang="en-GB" altLang="zh-CN" sz="2800" b="1" dirty="0"/>
              <a:t> (SA5 #145</a:t>
            </a:r>
            <a:r>
              <a:rPr lang="en-US" altLang="zh-CN" sz="2800" b="1" dirty="0"/>
              <a:t>e</a:t>
            </a:r>
            <a:r>
              <a:rPr lang="en-GB" altLang="zh-CN" sz="2800" b="1" dirty="0"/>
              <a:t>)</a:t>
            </a:r>
            <a:br>
              <a:rPr lang="en-GB" altLang="zh-CN" sz="3200" b="1" i="1" dirty="0"/>
            </a:br>
            <a:br>
              <a:rPr lang="en-GB" altLang="zh-CN" sz="3200" b="1" dirty="0"/>
            </a:br>
            <a:br>
              <a:rPr lang="en-US" sz="4800" dirty="0">
                <a:effectLst>
                  <a:outerShdw blurRad="38100" dist="38100" dir="2700000" algn="tl">
                    <a:srgbClr val="C0C0C0"/>
                  </a:outerShdw>
                </a:effectLst>
              </a:rPr>
            </a:br>
            <a:endParaRPr lang="en-GB" sz="4800" dirty="0">
              <a:effectLst>
                <a:outerShdw blurRad="38100" dist="38100" dir="2700000" algn="tl">
                  <a:srgbClr val="C0C0C0"/>
                </a:outerShdw>
              </a:effectLst>
            </a:endParaRPr>
          </a:p>
        </p:txBody>
      </p:sp>
      <p:sp>
        <p:nvSpPr>
          <p:cNvPr id="6147" name="Subtitle 6"/>
          <p:cNvSpPr>
            <a:spLocks noGrp="1"/>
          </p:cNvSpPr>
          <p:nvPr>
            <p:ph type="subTitle" idx="1"/>
          </p:nvPr>
        </p:nvSpPr>
        <p:spPr>
          <a:xfrm>
            <a:off x="2478420" y="4787484"/>
            <a:ext cx="8534400" cy="1752600"/>
          </a:xfrm>
        </p:spPr>
        <p:txBody>
          <a:bodyPr/>
          <a:lstStyle/>
          <a:p>
            <a:pPr>
              <a:lnSpc>
                <a:spcPct val="80000"/>
              </a:lnSpc>
            </a:pPr>
            <a:endParaRPr lang="en-US" altLang="zh-CN" sz="2400" dirty="0">
              <a:latin typeface="Arial" charset="0"/>
            </a:endParaRPr>
          </a:p>
          <a:p>
            <a:pPr>
              <a:lnSpc>
                <a:spcPct val="80000"/>
              </a:lnSpc>
            </a:pPr>
            <a:r>
              <a:rPr lang="en-US" altLang="zh-CN" sz="2400" dirty="0">
                <a:latin typeface="Arial" charset="0"/>
              </a:rPr>
              <a:t>Chen Shan   Huawei</a:t>
            </a:r>
            <a:endParaRPr lang="en-GB" sz="2400" dirty="0">
              <a:latin typeface="Arial" charset="0"/>
            </a:endParaRPr>
          </a:p>
        </p:txBody>
      </p:sp>
    </p:spTree>
  </p:cSld>
  <p:clrMapOvr>
    <a:masterClrMapping/>
  </p:clrMapOvr>
  <p:transition spd="slow">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6F9A58A-34DE-4257-B8E0-D5465187E40E}"/>
              </a:ext>
            </a:extLst>
          </p:cNvPr>
          <p:cNvSpPr>
            <a:spLocks noGrp="1"/>
          </p:cNvSpPr>
          <p:nvPr>
            <p:ph type="title"/>
          </p:nvPr>
        </p:nvSpPr>
        <p:spPr>
          <a:xfrm>
            <a:off x="912594" y="0"/>
            <a:ext cx="9102725" cy="1143000"/>
          </a:xfrm>
        </p:spPr>
        <p:txBody>
          <a:bodyPr/>
          <a:lstStyle/>
          <a:p>
            <a:r>
              <a:rPr lang="en-US" altLang="zh-CN" dirty="0"/>
              <a:t>Charging Architecture---Non Roaming</a:t>
            </a:r>
            <a:endParaRPr lang="zh-CN" altLang="en-US" dirty="0"/>
          </a:p>
        </p:txBody>
      </p:sp>
      <p:grpSp>
        <p:nvGrpSpPr>
          <p:cNvPr id="14" name="组合 13">
            <a:extLst>
              <a:ext uri="{FF2B5EF4-FFF2-40B4-BE49-F238E27FC236}">
                <a16:creationId xmlns:a16="http://schemas.microsoft.com/office/drawing/2014/main" id="{0256D274-0F18-4EEC-8249-EF6A024726E5}"/>
              </a:ext>
            </a:extLst>
          </p:cNvPr>
          <p:cNvGrpSpPr/>
          <p:nvPr/>
        </p:nvGrpSpPr>
        <p:grpSpPr>
          <a:xfrm>
            <a:off x="560717" y="1219525"/>
            <a:ext cx="4310693" cy="1982361"/>
            <a:chOff x="543918" y="1219525"/>
            <a:chExt cx="4310693" cy="1982361"/>
          </a:xfrm>
        </p:grpSpPr>
        <p:sp>
          <p:nvSpPr>
            <p:cNvPr id="15" name="矩形 14">
              <a:extLst>
                <a:ext uri="{FF2B5EF4-FFF2-40B4-BE49-F238E27FC236}">
                  <a16:creationId xmlns:a16="http://schemas.microsoft.com/office/drawing/2014/main" id="{E233EFF9-AE60-47EB-9D22-DA9F582287DE}"/>
                </a:ext>
              </a:extLst>
            </p:cNvPr>
            <p:cNvSpPr/>
            <p:nvPr/>
          </p:nvSpPr>
          <p:spPr>
            <a:xfrm>
              <a:off x="543918" y="2432370"/>
              <a:ext cx="1138685" cy="446244"/>
            </a:xfrm>
            <a:prstGeom prst="rect">
              <a:avLst/>
            </a:prstGeom>
            <a:solidFill>
              <a:srgbClr val="30B5C5">
                <a:lumMod val="20000"/>
                <a:lumOff val="80000"/>
              </a:srgbClr>
            </a:soli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78" eaLnBrk="1" fontAlgn="auto" latinLnBrk="0" hangingPunct="1">
                <a:lnSpc>
                  <a:spcPct val="100000"/>
                </a:lnSpc>
                <a:spcBef>
                  <a:spcPts val="0"/>
                </a:spcBef>
                <a:spcAft>
                  <a:spcPts val="0"/>
                </a:spcAft>
                <a:buClrTx/>
                <a:buSzTx/>
                <a:buFontTx/>
                <a:buNone/>
                <a:tabLst/>
                <a:defRPr/>
              </a:pPr>
              <a:r>
                <a:rPr kumimoji="0" lang="en-US" altLang="zh-CN" sz="1800" b="0" i="0" u="none" strike="noStrike" kern="0" cap="none" spc="0" normalizeH="0" baseline="0" noProof="0" dirty="0">
                  <a:ln>
                    <a:noFill/>
                  </a:ln>
                  <a:solidFill>
                    <a:srgbClr val="666666"/>
                  </a:solidFill>
                  <a:effectLst/>
                  <a:uLnTx/>
                  <a:uFillTx/>
                  <a:latin typeface="Calibri" panose="020F0502020204030204"/>
                  <a:ea typeface="等线" panose="02010600030101010101" pitchFamily="2" charset="-122"/>
                  <a:cs typeface="+mn-cs"/>
                </a:rPr>
                <a:t>SMF</a:t>
              </a:r>
              <a:endParaRPr kumimoji="0" lang="zh-CN" altLang="en-US" sz="1800" b="0" i="0" u="none" strike="noStrike" kern="0" cap="none" spc="0" normalizeH="0" baseline="0" noProof="0" dirty="0">
                <a:ln>
                  <a:noFill/>
                </a:ln>
                <a:solidFill>
                  <a:srgbClr val="666666"/>
                </a:solidFill>
                <a:effectLst/>
                <a:uLnTx/>
                <a:uFillTx/>
                <a:latin typeface="Calibri" panose="020F0502020204030204"/>
                <a:ea typeface="等线" panose="02010600030101010101" pitchFamily="2" charset="-122"/>
                <a:cs typeface="+mn-cs"/>
              </a:endParaRPr>
            </a:p>
          </p:txBody>
        </p:sp>
        <p:sp>
          <p:nvSpPr>
            <p:cNvPr id="16" name="矩形 15">
              <a:extLst>
                <a:ext uri="{FF2B5EF4-FFF2-40B4-BE49-F238E27FC236}">
                  <a16:creationId xmlns:a16="http://schemas.microsoft.com/office/drawing/2014/main" id="{1E2CDF0C-EA1A-405C-822A-A1AA39E10573}"/>
                </a:ext>
              </a:extLst>
            </p:cNvPr>
            <p:cNvSpPr/>
            <p:nvPr/>
          </p:nvSpPr>
          <p:spPr>
            <a:xfrm>
              <a:off x="2343019" y="2455939"/>
              <a:ext cx="1138685" cy="405676"/>
            </a:xfrm>
            <a:prstGeom prst="rect">
              <a:avLst/>
            </a:prstGeom>
            <a:solidFill>
              <a:srgbClr val="30B5C5">
                <a:lumMod val="20000"/>
                <a:lumOff val="80000"/>
              </a:srgbClr>
            </a:soli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78" eaLnBrk="1" fontAlgn="auto" latinLnBrk="0" hangingPunct="1">
                <a:lnSpc>
                  <a:spcPct val="100000"/>
                </a:lnSpc>
                <a:spcBef>
                  <a:spcPts val="0"/>
                </a:spcBef>
                <a:spcAft>
                  <a:spcPts val="0"/>
                </a:spcAft>
                <a:buClrTx/>
                <a:buSzTx/>
                <a:buFontTx/>
                <a:buNone/>
                <a:tabLst/>
                <a:defRPr/>
              </a:pPr>
              <a:r>
                <a:rPr kumimoji="0" lang="en-US" altLang="zh-CN" sz="1800" b="0" i="0" u="none" strike="noStrike" kern="0" cap="none" spc="0" normalizeH="0" baseline="0" noProof="0" dirty="0">
                  <a:ln>
                    <a:noFill/>
                  </a:ln>
                  <a:solidFill>
                    <a:srgbClr val="666666"/>
                  </a:solidFill>
                  <a:effectLst/>
                  <a:uLnTx/>
                  <a:uFillTx/>
                  <a:latin typeface="Calibri" panose="020F0502020204030204"/>
                  <a:ea typeface="等线" panose="02010600030101010101" pitchFamily="2" charset="-122"/>
                  <a:cs typeface="+mn-cs"/>
                </a:rPr>
                <a:t>CHF</a:t>
              </a:r>
              <a:endParaRPr kumimoji="0" lang="zh-CN" altLang="en-US" sz="1800" b="0" i="0" u="none" strike="noStrike" kern="0" cap="none" spc="0" normalizeH="0" baseline="0" noProof="0" dirty="0">
                <a:ln>
                  <a:noFill/>
                </a:ln>
                <a:solidFill>
                  <a:srgbClr val="666666"/>
                </a:solidFill>
                <a:effectLst/>
                <a:uLnTx/>
                <a:uFillTx/>
                <a:latin typeface="Calibri" panose="020F0502020204030204"/>
                <a:ea typeface="等线" panose="02010600030101010101" pitchFamily="2" charset="-122"/>
                <a:cs typeface="+mn-cs"/>
              </a:endParaRPr>
            </a:p>
          </p:txBody>
        </p:sp>
        <p:sp>
          <p:nvSpPr>
            <p:cNvPr id="17" name="矩形 16">
              <a:extLst>
                <a:ext uri="{FF2B5EF4-FFF2-40B4-BE49-F238E27FC236}">
                  <a16:creationId xmlns:a16="http://schemas.microsoft.com/office/drawing/2014/main" id="{93D770C3-F658-408F-A254-0FE44EBDFE03}"/>
                </a:ext>
              </a:extLst>
            </p:cNvPr>
            <p:cNvSpPr/>
            <p:nvPr/>
          </p:nvSpPr>
          <p:spPr>
            <a:xfrm>
              <a:off x="543918" y="1219525"/>
              <a:ext cx="1138685" cy="368796"/>
            </a:xfrm>
            <a:prstGeom prst="rect">
              <a:avLst/>
            </a:prstGeom>
            <a:solidFill>
              <a:srgbClr val="30B5C5">
                <a:lumMod val="20000"/>
                <a:lumOff val="80000"/>
              </a:srgbClr>
            </a:soli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78" eaLnBrk="1" fontAlgn="auto" latinLnBrk="0" hangingPunct="1">
                <a:lnSpc>
                  <a:spcPct val="100000"/>
                </a:lnSpc>
                <a:spcBef>
                  <a:spcPts val="0"/>
                </a:spcBef>
                <a:spcAft>
                  <a:spcPts val="0"/>
                </a:spcAft>
                <a:buClrTx/>
                <a:buSzTx/>
                <a:buFontTx/>
                <a:buNone/>
                <a:tabLst/>
                <a:defRPr/>
              </a:pPr>
              <a:r>
                <a:rPr kumimoji="0" lang="en-US" altLang="zh-CN" sz="1800" b="0" i="0" u="none" strike="noStrike" kern="0" cap="none" spc="0" normalizeH="0" baseline="0" noProof="0" dirty="0">
                  <a:ln>
                    <a:noFill/>
                  </a:ln>
                  <a:solidFill>
                    <a:srgbClr val="666666"/>
                  </a:solidFill>
                  <a:effectLst/>
                  <a:uLnTx/>
                  <a:uFillTx/>
                  <a:latin typeface="Calibri" panose="020F0502020204030204"/>
                  <a:ea typeface="等线" panose="02010600030101010101" pitchFamily="2" charset="-122"/>
                  <a:cs typeface="+mn-cs"/>
                </a:rPr>
                <a:t>PCF</a:t>
              </a:r>
              <a:endParaRPr kumimoji="0" lang="zh-CN" altLang="en-US" sz="1800" b="0" i="0" u="none" strike="noStrike" kern="0" cap="none" spc="0" normalizeH="0" baseline="0" noProof="0" dirty="0">
                <a:ln>
                  <a:noFill/>
                </a:ln>
                <a:solidFill>
                  <a:srgbClr val="666666"/>
                </a:solidFill>
                <a:effectLst/>
                <a:uLnTx/>
                <a:uFillTx/>
                <a:latin typeface="Calibri" panose="020F0502020204030204"/>
                <a:ea typeface="等线" panose="02010600030101010101" pitchFamily="2" charset="-122"/>
                <a:cs typeface="+mn-cs"/>
              </a:endParaRPr>
            </a:p>
          </p:txBody>
        </p:sp>
        <p:cxnSp>
          <p:nvCxnSpPr>
            <p:cNvPr id="18" name="直接箭头连接符 17">
              <a:extLst>
                <a:ext uri="{FF2B5EF4-FFF2-40B4-BE49-F238E27FC236}">
                  <a16:creationId xmlns:a16="http://schemas.microsoft.com/office/drawing/2014/main" id="{79F4B6C3-3D58-46E3-B684-715B09D02C60}"/>
                </a:ext>
              </a:extLst>
            </p:cNvPr>
            <p:cNvCxnSpPr>
              <a:cxnSpLocks/>
              <a:stCxn id="15" idx="3"/>
              <a:endCxn id="16" idx="1"/>
            </p:cNvCxnSpPr>
            <p:nvPr/>
          </p:nvCxnSpPr>
          <p:spPr>
            <a:xfrm>
              <a:off x="1682603" y="2655492"/>
              <a:ext cx="660416" cy="3285"/>
            </a:xfrm>
            <a:prstGeom prst="straightConnector1">
              <a:avLst/>
            </a:prstGeom>
            <a:noFill/>
            <a:ln w="6350" cap="flat" cmpd="sng" algn="ctr">
              <a:solidFill>
                <a:srgbClr val="E9002F"/>
              </a:solidFill>
              <a:prstDash val="solid"/>
              <a:miter lim="800000"/>
              <a:tailEnd type="triangle"/>
            </a:ln>
            <a:effectLst/>
          </p:spPr>
        </p:cxnSp>
        <p:cxnSp>
          <p:nvCxnSpPr>
            <p:cNvPr id="19" name="直接箭头连接符 18">
              <a:extLst>
                <a:ext uri="{FF2B5EF4-FFF2-40B4-BE49-F238E27FC236}">
                  <a16:creationId xmlns:a16="http://schemas.microsoft.com/office/drawing/2014/main" id="{659FAD2C-33A0-460B-BC92-0B21D4B469F2}"/>
                </a:ext>
              </a:extLst>
            </p:cNvPr>
            <p:cNvCxnSpPr>
              <a:cxnSpLocks/>
              <a:stCxn id="15" idx="0"/>
              <a:endCxn id="17" idx="2"/>
            </p:cNvCxnSpPr>
            <p:nvPr/>
          </p:nvCxnSpPr>
          <p:spPr>
            <a:xfrm flipV="1">
              <a:off x="1113261" y="1588321"/>
              <a:ext cx="0" cy="844049"/>
            </a:xfrm>
            <a:prstGeom prst="straightConnector1">
              <a:avLst/>
            </a:prstGeom>
            <a:noFill/>
            <a:ln w="6350" cap="flat" cmpd="sng" algn="ctr">
              <a:solidFill>
                <a:srgbClr val="E9002F"/>
              </a:solidFill>
              <a:prstDash val="solid"/>
              <a:miter lim="800000"/>
              <a:tailEnd type="triangle"/>
            </a:ln>
            <a:effectLst/>
          </p:spPr>
        </p:cxnSp>
        <p:sp>
          <p:nvSpPr>
            <p:cNvPr id="20" name="矩形 19">
              <a:extLst>
                <a:ext uri="{FF2B5EF4-FFF2-40B4-BE49-F238E27FC236}">
                  <a16:creationId xmlns:a16="http://schemas.microsoft.com/office/drawing/2014/main" id="{E67D3B5E-0A8F-4026-AAD6-66E5E25774E3}"/>
                </a:ext>
              </a:extLst>
            </p:cNvPr>
            <p:cNvSpPr/>
            <p:nvPr/>
          </p:nvSpPr>
          <p:spPr>
            <a:xfrm>
              <a:off x="1204254" y="1817671"/>
              <a:ext cx="3568606" cy="307777"/>
            </a:xfrm>
            <a:prstGeom prst="rect">
              <a:avLst/>
            </a:prstGeom>
          </p:spPr>
          <p:txBody>
            <a:bodyPr wrap="none">
              <a:spAutoFit/>
            </a:bodyPr>
            <a:lstStyle/>
            <a:p>
              <a:pPr marL="0" marR="0" lvl="0" indent="0" defTabSz="914478" eaLnBrk="1" fontAlgn="auto" latinLnBrk="0" hangingPunct="1">
                <a:lnSpc>
                  <a:spcPct val="100000"/>
                </a:lnSpc>
                <a:spcBef>
                  <a:spcPts val="0"/>
                </a:spcBef>
                <a:spcAft>
                  <a:spcPts val="0"/>
                </a:spcAft>
                <a:buClrTx/>
                <a:buSzTx/>
                <a:buFontTx/>
                <a:buNone/>
                <a:tabLst/>
                <a:defRPr/>
              </a:pPr>
              <a:r>
                <a:rPr kumimoji="0" lang="en-US" altLang="zh-CN" sz="1400" b="0" i="0" u="none" strike="noStrike" kern="0" cap="none" spc="0" normalizeH="0" baseline="0" noProof="0" dirty="0">
                  <a:ln>
                    <a:noFill/>
                  </a:ln>
                  <a:solidFill>
                    <a:srgbClr val="1D1D1A"/>
                  </a:solidFill>
                  <a:effectLst/>
                  <a:uLnTx/>
                  <a:uFillTx/>
                  <a:latin typeface="Calibri" panose="020F0502020204030204"/>
                  <a:ea typeface="等线" panose="02010600030101010101" pitchFamily="2" charset="-122"/>
                  <a:cs typeface="+mn-cs"/>
                </a:rPr>
                <a:t>Charging ID: </a:t>
              </a:r>
              <a:r>
                <a:rPr kumimoji="0" lang="en-US" altLang="zh-CN" sz="1400" b="0" i="0" u="none" strike="noStrike" kern="0" cap="none" spc="0" normalizeH="0" baseline="0" noProof="0" dirty="0">
                  <a:ln>
                    <a:noFill/>
                  </a:ln>
                  <a:solidFill>
                    <a:srgbClr val="1D1D1A"/>
                  </a:solidFill>
                  <a:effectLst/>
                  <a:highlight>
                    <a:srgbClr val="FFFF00"/>
                  </a:highlight>
                  <a:uLnTx/>
                  <a:uFillTx/>
                  <a:latin typeface="Calibri" panose="020F0502020204030204"/>
                  <a:ea typeface="等线" panose="02010600030101010101" pitchFamily="2" charset="-122"/>
                  <a:cs typeface="+mn-cs"/>
                </a:rPr>
                <a:t>Unit32</a:t>
              </a:r>
              <a:r>
                <a:rPr kumimoji="0" lang="en-US" altLang="zh-CN" sz="1400" b="0" i="0" u="none" strike="noStrike" kern="0" cap="none" spc="0" normalizeH="0" baseline="0" noProof="0" dirty="0">
                  <a:ln>
                    <a:noFill/>
                  </a:ln>
                  <a:solidFill>
                    <a:srgbClr val="1D1D1A"/>
                  </a:solidFill>
                  <a:effectLst/>
                  <a:uLnTx/>
                  <a:uFillTx/>
                  <a:latin typeface="Calibri" panose="020F0502020204030204"/>
                  <a:ea typeface="等线" panose="02010600030101010101" pitchFamily="2" charset="-122"/>
                  <a:cs typeface="+mn-cs"/>
                </a:rPr>
                <a:t> @29512 refer to TS 29571</a:t>
              </a:r>
              <a:endParaRPr kumimoji="0" lang="zh-CN" altLang="en-US" sz="1400" b="0" i="0" u="none" strike="noStrike" kern="0" cap="none" spc="0" normalizeH="0" baseline="0" noProof="0" dirty="0">
                <a:ln>
                  <a:noFill/>
                </a:ln>
                <a:solidFill>
                  <a:srgbClr val="1D1D1A"/>
                </a:solidFill>
                <a:effectLst/>
                <a:uLnTx/>
                <a:uFillTx/>
                <a:latin typeface="Calibri" panose="020F0502020204030204"/>
                <a:ea typeface="等线" panose="02010600030101010101" pitchFamily="2" charset="-122"/>
                <a:cs typeface="+mn-cs"/>
              </a:endParaRPr>
            </a:p>
          </p:txBody>
        </p:sp>
        <p:sp>
          <p:nvSpPr>
            <p:cNvPr id="21" name="矩形 20">
              <a:extLst>
                <a:ext uri="{FF2B5EF4-FFF2-40B4-BE49-F238E27FC236}">
                  <a16:creationId xmlns:a16="http://schemas.microsoft.com/office/drawing/2014/main" id="{3946A728-2C50-485D-8111-6D6843F0751B}"/>
                </a:ext>
              </a:extLst>
            </p:cNvPr>
            <p:cNvSpPr/>
            <p:nvPr/>
          </p:nvSpPr>
          <p:spPr>
            <a:xfrm>
              <a:off x="1204253" y="2894109"/>
              <a:ext cx="3650358" cy="307777"/>
            </a:xfrm>
            <a:prstGeom prst="rect">
              <a:avLst/>
            </a:prstGeom>
          </p:spPr>
          <p:txBody>
            <a:bodyPr wrap="none">
              <a:spAutoFit/>
            </a:bodyPr>
            <a:lstStyle/>
            <a:p>
              <a:pPr marL="0" marR="0" lvl="0" indent="0" defTabSz="914478" eaLnBrk="1" fontAlgn="auto" latinLnBrk="0" hangingPunct="1">
                <a:lnSpc>
                  <a:spcPct val="100000"/>
                </a:lnSpc>
                <a:spcBef>
                  <a:spcPts val="0"/>
                </a:spcBef>
                <a:spcAft>
                  <a:spcPts val="0"/>
                </a:spcAft>
                <a:buClrTx/>
                <a:buSzTx/>
                <a:buFontTx/>
                <a:buNone/>
                <a:tabLst/>
                <a:defRPr/>
              </a:pPr>
              <a:r>
                <a:rPr kumimoji="0" lang="en-US" altLang="zh-CN" sz="1400" b="0" i="0" u="none" strike="noStrike" kern="0" cap="none" spc="0" normalizeH="0" baseline="0" noProof="0" dirty="0">
                  <a:ln>
                    <a:noFill/>
                  </a:ln>
                  <a:solidFill>
                    <a:srgbClr val="1D1D1A"/>
                  </a:solidFill>
                  <a:effectLst/>
                  <a:uLnTx/>
                  <a:uFillTx/>
                  <a:latin typeface="Calibri" panose="020F0502020204030204"/>
                  <a:ea typeface="等线" panose="02010600030101010101" pitchFamily="2" charset="-122"/>
                  <a:cs typeface="+mn-cs"/>
                </a:rPr>
                <a:t>Charging ID: Unit32 @32291 </a:t>
              </a:r>
              <a:r>
                <a:rPr lang="en-US" altLang="zh-CN" sz="1400" kern="0" dirty="0">
                  <a:solidFill>
                    <a:srgbClr val="1D1D1A"/>
                  </a:solidFill>
                  <a:latin typeface="Calibri" panose="020F0502020204030204"/>
                  <a:ea typeface="等线" panose="02010600030101010101" pitchFamily="2" charset="-122"/>
                </a:rPr>
                <a:t>refers to TS </a:t>
              </a:r>
              <a:r>
                <a:rPr kumimoji="0" lang="en-US" altLang="zh-CN" sz="1400" b="0" i="0" u="none" strike="noStrike" kern="0" cap="none" spc="0" normalizeH="0" baseline="0" noProof="0" dirty="0">
                  <a:ln>
                    <a:noFill/>
                  </a:ln>
                  <a:solidFill>
                    <a:srgbClr val="1D1D1A"/>
                  </a:solidFill>
                  <a:effectLst/>
                  <a:uLnTx/>
                  <a:uFillTx/>
                  <a:latin typeface="Calibri" panose="020F0502020204030204"/>
                  <a:ea typeface="等线" panose="02010600030101010101" pitchFamily="2" charset="-122"/>
                  <a:cs typeface="+mn-cs"/>
                </a:rPr>
                <a:t>29571</a:t>
              </a:r>
              <a:endParaRPr kumimoji="0" lang="zh-CN" altLang="en-US" sz="1400" b="0" i="0" u="none" strike="noStrike" kern="0" cap="none" spc="0" normalizeH="0" baseline="0" noProof="0" dirty="0">
                <a:ln>
                  <a:noFill/>
                </a:ln>
                <a:solidFill>
                  <a:srgbClr val="1D1D1A"/>
                </a:solidFill>
                <a:effectLst/>
                <a:uLnTx/>
                <a:uFillTx/>
                <a:latin typeface="Calibri" panose="020F0502020204030204"/>
                <a:ea typeface="等线" panose="02010600030101010101" pitchFamily="2" charset="-122"/>
                <a:cs typeface="+mn-cs"/>
              </a:endParaRPr>
            </a:p>
          </p:txBody>
        </p:sp>
      </p:grpSp>
      <p:sp>
        <p:nvSpPr>
          <p:cNvPr id="22" name="矩形 21">
            <a:extLst>
              <a:ext uri="{FF2B5EF4-FFF2-40B4-BE49-F238E27FC236}">
                <a16:creationId xmlns:a16="http://schemas.microsoft.com/office/drawing/2014/main" id="{62860210-58B1-4E22-9FD2-FEBAB8D7534F}"/>
              </a:ext>
            </a:extLst>
          </p:cNvPr>
          <p:cNvSpPr/>
          <p:nvPr/>
        </p:nvSpPr>
        <p:spPr>
          <a:xfrm>
            <a:off x="5957886" y="1476186"/>
            <a:ext cx="6060992" cy="3354765"/>
          </a:xfrm>
          <a:prstGeom prst="rect">
            <a:avLst/>
          </a:prstGeom>
        </p:spPr>
        <p:txBody>
          <a:bodyPr wrap="square">
            <a:spAutoFit/>
          </a:bodyPr>
          <a:lstStyle/>
          <a:p>
            <a:pPr marL="285750" indent="-285750">
              <a:spcAft>
                <a:spcPts val="600"/>
              </a:spcAft>
              <a:buFont typeface="Arial" panose="020B0604020202020204" pitchFamily="34" charset="0"/>
              <a:buChar char="•"/>
            </a:pPr>
            <a:r>
              <a:rPr lang="en-US" altLang="zh-CN" sz="1200" dirty="0">
                <a:latin typeface="微软雅黑" panose="020B0503020204020204" pitchFamily="34" charset="-122"/>
                <a:ea typeface="微软雅黑" panose="020B0503020204020204" pitchFamily="34" charset="-122"/>
              </a:rPr>
              <a:t>SMF Charging id (Unit 32)</a:t>
            </a:r>
          </a:p>
          <a:p>
            <a:pPr marL="285750" indent="-285750">
              <a:spcAft>
                <a:spcPts val="600"/>
              </a:spcAft>
              <a:buFont typeface="Arial" panose="020B0604020202020204" pitchFamily="34" charset="0"/>
              <a:buChar char="•"/>
            </a:pPr>
            <a:r>
              <a:rPr lang="en-US" altLang="zh-CN" sz="1200" dirty="0">
                <a:latin typeface="微软雅黑" panose="020B0503020204020204" pitchFamily="34" charset="-122"/>
                <a:ea typeface="微软雅黑" panose="020B0503020204020204" pitchFamily="34" charset="-122"/>
              </a:rPr>
              <a:t>ASN.1</a:t>
            </a:r>
            <a:r>
              <a:rPr lang="zh-CN" altLang="en-US" sz="1200" dirty="0">
                <a:latin typeface="微软雅黑" panose="020B0503020204020204" pitchFamily="34" charset="-122"/>
                <a:ea typeface="微软雅黑" panose="020B0503020204020204" pitchFamily="34" charset="-122"/>
              </a:rPr>
              <a:t> </a:t>
            </a:r>
            <a:r>
              <a:rPr lang="en-US" altLang="zh-CN" sz="1200" dirty="0">
                <a:latin typeface="微软雅黑" panose="020B0503020204020204" pitchFamily="34" charset="-122"/>
                <a:ea typeface="微软雅黑" panose="020B0503020204020204" pitchFamily="34" charset="-122"/>
              </a:rPr>
              <a:t>@32298</a:t>
            </a:r>
            <a:r>
              <a:rPr lang="zh-CN" altLang="en-US" sz="1200" dirty="0">
                <a:latin typeface="微软雅黑" panose="020B0503020204020204" pitchFamily="34" charset="-122"/>
                <a:ea typeface="微软雅黑" panose="020B0503020204020204" pitchFamily="34" charset="-122"/>
              </a:rPr>
              <a:t>  </a:t>
            </a:r>
            <a:r>
              <a:rPr lang="en-US" altLang="zh-CN" sz="1200" dirty="0">
                <a:latin typeface="微软雅黑" panose="020B0503020204020204" pitchFamily="34" charset="-122"/>
                <a:ea typeface="微软雅黑" panose="020B0503020204020204" pitchFamily="34" charset="-122"/>
              </a:rPr>
              <a:t>Generic ASN.1 definitions charging id </a:t>
            </a:r>
            <a:r>
              <a:rPr lang="zh-CN" altLang="en-US" sz="1200" dirty="0">
                <a:latin typeface="微软雅黑" panose="020B0503020204020204" pitchFamily="34" charset="-122"/>
                <a:ea typeface="微软雅黑" panose="020B0503020204020204" pitchFamily="34" charset="-122"/>
              </a:rPr>
              <a:t>（</a:t>
            </a:r>
            <a:r>
              <a:rPr lang="en-US" altLang="zh-CN" sz="1200" dirty="0">
                <a:latin typeface="微软雅黑" panose="020B0503020204020204" pitchFamily="34" charset="-122"/>
                <a:ea typeface="微软雅黑" panose="020B0503020204020204" pitchFamily="34" charset="-122"/>
              </a:rPr>
              <a:t>INTEGER </a:t>
            </a:r>
            <a:r>
              <a:rPr lang="zh-CN" altLang="en-US" sz="1200" dirty="0">
                <a:latin typeface="微软雅黑" panose="020B0503020204020204" pitchFamily="34" charset="-122"/>
                <a:ea typeface="微软雅黑" panose="020B0503020204020204" pitchFamily="34" charset="-122"/>
              </a:rPr>
              <a:t>）</a:t>
            </a:r>
            <a:endParaRPr lang="en-US" altLang="zh-CN" sz="1200" dirty="0">
              <a:latin typeface="微软雅黑" panose="020B0503020204020204" pitchFamily="34" charset="-122"/>
              <a:ea typeface="微软雅黑" panose="020B0503020204020204" pitchFamily="34" charset="-122"/>
            </a:endParaRPr>
          </a:p>
          <a:p>
            <a:pPr marL="285750" indent="-285750">
              <a:spcAft>
                <a:spcPts val="600"/>
              </a:spcAft>
              <a:buFont typeface="Arial" panose="020B0604020202020204" pitchFamily="34" charset="0"/>
              <a:buChar char="•"/>
            </a:pPr>
            <a:r>
              <a:rPr lang="en-US" altLang="zh-CN" sz="1200" dirty="0">
                <a:latin typeface="微软雅黑" panose="020B0503020204020204" pitchFamily="34" charset="-122"/>
                <a:ea typeface="微软雅黑" panose="020B0503020204020204" pitchFamily="34" charset="-122"/>
              </a:rPr>
              <a:t>Based on the LS (S5-225016)</a:t>
            </a:r>
          </a:p>
          <a:p>
            <a:pPr marL="285750" lvl="1" indent="-285750">
              <a:lnSpc>
                <a:spcPct val="150000"/>
              </a:lnSpc>
              <a:spcAft>
                <a:spcPts val="600"/>
              </a:spcAft>
              <a:buFont typeface="Arial" panose="020B0604020202020204" pitchFamily="34" charset="0"/>
              <a:buChar char="•"/>
            </a:pPr>
            <a:r>
              <a:rPr lang="en-US" altLang="zh-CN" sz="1200" dirty="0">
                <a:latin typeface="微软雅黑" panose="020B0503020204020204" pitchFamily="34" charset="-122"/>
                <a:ea typeface="微软雅黑" panose="020B0503020204020204" pitchFamily="34" charset="-122"/>
              </a:rPr>
              <a:t>The </a:t>
            </a:r>
            <a:r>
              <a:rPr lang="en-US" altLang="zh-CN" sz="1200" dirty="0" err="1">
                <a:latin typeface="微软雅黑" panose="020B0503020204020204" pitchFamily="34" charset="-122"/>
                <a:ea typeface="微软雅黑" panose="020B0503020204020204" pitchFamily="34" charset="-122"/>
              </a:rPr>
              <a:t>Npcf_SMPolicyControl</a:t>
            </a:r>
            <a:r>
              <a:rPr lang="en-US" altLang="zh-CN" sz="1200" dirty="0">
                <a:latin typeface="微软雅黑" panose="020B0503020204020204" pitchFamily="34" charset="-122"/>
                <a:ea typeface="微软雅黑" panose="020B0503020204020204" pitchFamily="34" charset="-122"/>
              </a:rPr>
              <a:t> (TS 29.512) and the </a:t>
            </a:r>
            <a:r>
              <a:rPr lang="en-US" altLang="zh-CN" sz="1200" dirty="0" err="1">
                <a:latin typeface="微软雅黑" panose="020B0503020204020204" pitchFamily="34" charset="-122"/>
                <a:ea typeface="微软雅黑" panose="020B0503020204020204" pitchFamily="34" charset="-122"/>
              </a:rPr>
              <a:t>Npcf_PolicyAuthorization</a:t>
            </a:r>
            <a:r>
              <a:rPr lang="en-US" altLang="zh-CN" sz="1200" dirty="0">
                <a:latin typeface="微软雅黑" panose="020B0503020204020204" pitchFamily="34" charset="-122"/>
                <a:ea typeface="微软雅黑" panose="020B0503020204020204" pitchFamily="34" charset="-122"/>
              </a:rPr>
              <a:t> service (TS 29.514) use the </a:t>
            </a:r>
            <a:r>
              <a:rPr lang="en-US" altLang="zh-CN" sz="1200" dirty="0" err="1">
                <a:latin typeface="微软雅黑" panose="020B0503020204020204" pitchFamily="34" charset="-122"/>
                <a:ea typeface="微软雅黑" panose="020B0503020204020204" pitchFamily="34" charset="-122"/>
              </a:rPr>
              <a:t>ChargingId</a:t>
            </a:r>
            <a:r>
              <a:rPr lang="en-US" altLang="zh-CN" sz="1200" dirty="0">
                <a:latin typeface="微软雅黑" panose="020B0503020204020204" pitchFamily="34" charset="-122"/>
                <a:ea typeface="微软雅黑" panose="020B0503020204020204" pitchFamily="34" charset="-122"/>
              </a:rPr>
              <a:t> data type, Uint32, defined in TS 29.571, to forward the access network charging identifier in the “</a:t>
            </a:r>
            <a:r>
              <a:rPr lang="en-US" altLang="zh-CN" sz="1200" dirty="0" err="1">
                <a:latin typeface="微软雅黑" panose="020B0503020204020204" pitchFamily="34" charset="-122"/>
                <a:ea typeface="微软雅黑" panose="020B0503020204020204" pitchFamily="34" charset="-122"/>
              </a:rPr>
              <a:t>accNetChaIdValue</a:t>
            </a:r>
            <a:r>
              <a:rPr lang="en-US" altLang="zh-CN" sz="1200" dirty="0">
                <a:latin typeface="微软雅黑" panose="020B0503020204020204" pitchFamily="34" charset="-122"/>
                <a:ea typeface="微软雅黑" panose="020B0503020204020204" pitchFamily="34" charset="-122"/>
              </a:rPr>
              <a:t>” attribute. And consequently, both services have been updated to support from Rel-17 on a new attribute (“</a:t>
            </a:r>
            <a:r>
              <a:rPr lang="en-US" altLang="zh-CN" sz="1200" dirty="0" err="1">
                <a:latin typeface="微软雅黑" panose="020B0503020204020204" pitchFamily="34" charset="-122"/>
                <a:ea typeface="微软雅黑" panose="020B0503020204020204" pitchFamily="34" charset="-122"/>
              </a:rPr>
              <a:t>accNetChargIdString</a:t>
            </a:r>
            <a:r>
              <a:rPr lang="en-US" altLang="zh-CN" sz="1200" dirty="0">
                <a:latin typeface="微软雅黑" panose="020B0503020204020204" pitchFamily="34" charset="-122"/>
                <a:ea typeface="微软雅黑" panose="020B0503020204020204" pitchFamily="34" charset="-122"/>
              </a:rPr>
              <a:t>” data type string), controlled by feature support (</a:t>
            </a:r>
            <a:r>
              <a:rPr lang="en-US" altLang="zh-CN" sz="1200" dirty="0" err="1">
                <a:latin typeface="微软雅黑" panose="020B0503020204020204" pitchFamily="34" charset="-122"/>
                <a:ea typeface="微软雅黑" panose="020B0503020204020204" pitchFamily="34" charset="-122"/>
              </a:rPr>
              <a:t>AccNetChargId_String</a:t>
            </a:r>
            <a:r>
              <a:rPr lang="en-US" altLang="zh-CN" sz="1200" dirty="0">
                <a:latin typeface="微软雅黑" panose="020B0503020204020204" pitchFamily="34" charset="-122"/>
                <a:ea typeface="微软雅黑" panose="020B0503020204020204" pitchFamily="34" charset="-122"/>
              </a:rPr>
              <a:t>), that allows the encoding in long character strings of the SMF generated charging identifier. </a:t>
            </a:r>
            <a:endParaRPr lang="zh-CN" altLang="zh-CN" sz="1200" dirty="0">
              <a:latin typeface="微软雅黑" panose="020B0503020204020204" pitchFamily="34" charset="-122"/>
              <a:ea typeface="微软雅黑" panose="020B0503020204020204" pitchFamily="34" charset="-122"/>
            </a:endParaRPr>
          </a:p>
          <a:p>
            <a:pPr marL="285750" indent="-285750">
              <a:spcAft>
                <a:spcPts val="600"/>
              </a:spcAft>
              <a:buFont typeface="Arial" panose="020B0604020202020204" pitchFamily="34" charset="0"/>
              <a:buChar char="•"/>
            </a:pPr>
            <a:endParaRPr lang="zh-CN" altLang="en-US" sz="1200" dirty="0">
              <a:latin typeface="微软雅黑" panose="020B0503020204020204" pitchFamily="34" charset="-122"/>
              <a:ea typeface="微软雅黑" panose="020B0503020204020204" pitchFamily="34" charset="-122"/>
            </a:endParaRPr>
          </a:p>
        </p:txBody>
      </p:sp>
      <p:grpSp>
        <p:nvGrpSpPr>
          <p:cNvPr id="56" name="组合 55">
            <a:extLst>
              <a:ext uri="{FF2B5EF4-FFF2-40B4-BE49-F238E27FC236}">
                <a16:creationId xmlns:a16="http://schemas.microsoft.com/office/drawing/2014/main" id="{8FF738E1-C46A-4739-BF21-13F965D7BE18}"/>
              </a:ext>
            </a:extLst>
          </p:cNvPr>
          <p:cNvGrpSpPr/>
          <p:nvPr/>
        </p:nvGrpSpPr>
        <p:grpSpPr>
          <a:xfrm>
            <a:off x="0" y="4221205"/>
            <a:ext cx="6084815" cy="1683326"/>
            <a:chOff x="0" y="4212816"/>
            <a:chExt cx="6084815" cy="1683326"/>
          </a:xfrm>
        </p:grpSpPr>
        <p:sp>
          <p:nvSpPr>
            <p:cNvPr id="57" name="矩形 56">
              <a:extLst>
                <a:ext uri="{FF2B5EF4-FFF2-40B4-BE49-F238E27FC236}">
                  <a16:creationId xmlns:a16="http://schemas.microsoft.com/office/drawing/2014/main" id="{38E52FAB-54C6-4633-9660-61A9617B822E}"/>
                </a:ext>
              </a:extLst>
            </p:cNvPr>
            <p:cNvSpPr/>
            <p:nvPr/>
          </p:nvSpPr>
          <p:spPr>
            <a:xfrm>
              <a:off x="1876334" y="5054479"/>
              <a:ext cx="1138685" cy="335269"/>
            </a:xfrm>
            <a:prstGeom prst="rect">
              <a:avLst/>
            </a:prstGeom>
            <a:solidFill>
              <a:srgbClr val="30B5C5">
                <a:lumMod val="20000"/>
                <a:lumOff val="80000"/>
              </a:srgbClr>
            </a:soli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78" eaLnBrk="1" fontAlgn="auto" latinLnBrk="0" hangingPunct="1">
                <a:lnSpc>
                  <a:spcPct val="100000"/>
                </a:lnSpc>
                <a:spcBef>
                  <a:spcPts val="0"/>
                </a:spcBef>
                <a:spcAft>
                  <a:spcPts val="0"/>
                </a:spcAft>
                <a:buClrTx/>
                <a:buSzTx/>
                <a:buFontTx/>
                <a:buNone/>
                <a:tabLst/>
                <a:defRPr/>
              </a:pPr>
              <a:r>
                <a:rPr kumimoji="0" lang="en-US" altLang="zh-CN" sz="1800" b="0" i="0" u="none" strike="noStrike" kern="0" cap="none" spc="0" normalizeH="0" baseline="0" noProof="0" dirty="0">
                  <a:ln>
                    <a:noFill/>
                  </a:ln>
                  <a:solidFill>
                    <a:srgbClr val="666666"/>
                  </a:solidFill>
                  <a:effectLst/>
                  <a:uLnTx/>
                  <a:uFillTx/>
                  <a:latin typeface="Calibri" panose="020F0502020204030204"/>
                  <a:ea typeface="等线" panose="02010600030101010101" pitchFamily="2" charset="-122"/>
                  <a:cs typeface="+mn-cs"/>
                </a:rPr>
                <a:t>SMF</a:t>
              </a:r>
              <a:endParaRPr kumimoji="0" lang="zh-CN" altLang="en-US" sz="1800" b="0" i="0" u="none" strike="noStrike" kern="0" cap="none" spc="0" normalizeH="0" baseline="0" noProof="0" dirty="0">
                <a:ln>
                  <a:noFill/>
                </a:ln>
                <a:solidFill>
                  <a:srgbClr val="666666"/>
                </a:solidFill>
                <a:effectLst/>
                <a:uLnTx/>
                <a:uFillTx/>
                <a:latin typeface="Calibri" panose="020F0502020204030204"/>
                <a:ea typeface="等线" panose="02010600030101010101" pitchFamily="2" charset="-122"/>
                <a:cs typeface="+mn-cs"/>
              </a:endParaRPr>
            </a:p>
          </p:txBody>
        </p:sp>
        <p:sp>
          <p:nvSpPr>
            <p:cNvPr id="58" name="矩形 57">
              <a:extLst>
                <a:ext uri="{FF2B5EF4-FFF2-40B4-BE49-F238E27FC236}">
                  <a16:creationId xmlns:a16="http://schemas.microsoft.com/office/drawing/2014/main" id="{221A209B-2ABF-4F56-83F7-63F6757DE833}"/>
                </a:ext>
              </a:extLst>
            </p:cNvPr>
            <p:cNvSpPr/>
            <p:nvPr/>
          </p:nvSpPr>
          <p:spPr>
            <a:xfrm>
              <a:off x="3675435" y="5057764"/>
              <a:ext cx="1138685" cy="335269"/>
            </a:xfrm>
            <a:prstGeom prst="rect">
              <a:avLst/>
            </a:prstGeom>
            <a:solidFill>
              <a:srgbClr val="30B5C5">
                <a:lumMod val="20000"/>
                <a:lumOff val="80000"/>
              </a:srgbClr>
            </a:soli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78" eaLnBrk="1" fontAlgn="auto" latinLnBrk="0" hangingPunct="1">
                <a:lnSpc>
                  <a:spcPct val="100000"/>
                </a:lnSpc>
                <a:spcBef>
                  <a:spcPts val="0"/>
                </a:spcBef>
                <a:spcAft>
                  <a:spcPts val="0"/>
                </a:spcAft>
                <a:buClrTx/>
                <a:buSzTx/>
                <a:buFontTx/>
                <a:buNone/>
                <a:tabLst/>
                <a:defRPr/>
              </a:pPr>
              <a:r>
                <a:rPr kumimoji="0" lang="en-US" altLang="zh-CN" sz="1800" b="0" i="0" u="none" strike="noStrike" kern="0" cap="none" spc="0" normalizeH="0" baseline="0" noProof="0" dirty="0">
                  <a:ln>
                    <a:noFill/>
                  </a:ln>
                  <a:solidFill>
                    <a:srgbClr val="666666"/>
                  </a:solidFill>
                  <a:effectLst/>
                  <a:uLnTx/>
                  <a:uFillTx/>
                  <a:latin typeface="Calibri" panose="020F0502020204030204"/>
                  <a:ea typeface="等线" panose="02010600030101010101" pitchFamily="2" charset="-122"/>
                  <a:cs typeface="+mn-cs"/>
                </a:rPr>
                <a:t>CHF</a:t>
              </a:r>
              <a:endParaRPr kumimoji="0" lang="zh-CN" altLang="en-US" sz="1800" b="0" i="0" u="none" strike="noStrike" kern="0" cap="none" spc="0" normalizeH="0" baseline="0" noProof="0" dirty="0">
                <a:ln>
                  <a:noFill/>
                </a:ln>
                <a:solidFill>
                  <a:srgbClr val="666666"/>
                </a:solidFill>
                <a:effectLst/>
                <a:uLnTx/>
                <a:uFillTx/>
                <a:latin typeface="Calibri" panose="020F0502020204030204"/>
                <a:ea typeface="等线" panose="02010600030101010101" pitchFamily="2" charset="-122"/>
                <a:cs typeface="+mn-cs"/>
              </a:endParaRPr>
            </a:p>
          </p:txBody>
        </p:sp>
        <p:sp>
          <p:nvSpPr>
            <p:cNvPr id="59" name="矩形 58">
              <a:extLst>
                <a:ext uri="{FF2B5EF4-FFF2-40B4-BE49-F238E27FC236}">
                  <a16:creationId xmlns:a16="http://schemas.microsoft.com/office/drawing/2014/main" id="{7D2FCD15-7A6A-4D4C-A7C0-AED226BD3251}"/>
                </a:ext>
              </a:extLst>
            </p:cNvPr>
            <p:cNvSpPr/>
            <p:nvPr/>
          </p:nvSpPr>
          <p:spPr>
            <a:xfrm>
              <a:off x="1876334" y="4212816"/>
              <a:ext cx="1138685" cy="335269"/>
            </a:xfrm>
            <a:prstGeom prst="rect">
              <a:avLst/>
            </a:prstGeom>
            <a:solidFill>
              <a:srgbClr val="30B5C5">
                <a:lumMod val="20000"/>
                <a:lumOff val="80000"/>
              </a:srgbClr>
            </a:soli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78" eaLnBrk="1" fontAlgn="auto" latinLnBrk="0" hangingPunct="1">
                <a:lnSpc>
                  <a:spcPct val="100000"/>
                </a:lnSpc>
                <a:spcBef>
                  <a:spcPts val="0"/>
                </a:spcBef>
                <a:spcAft>
                  <a:spcPts val="0"/>
                </a:spcAft>
                <a:buClrTx/>
                <a:buSzTx/>
                <a:buFontTx/>
                <a:buNone/>
                <a:tabLst/>
                <a:defRPr/>
              </a:pPr>
              <a:r>
                <a:rPr kumimoji="0" lang="en-US" altLang="zh-CN" sz="1800" b="0" i="0" u="none" strike="noStrike" kern="0" cap="none" spc="0" normalizeH="0" baseline="0" noProof="0" dirty="0">
                  <a:ln>
                    <a:noFill/>
                  </a:ln>
                  <a:solidFill>
                    <a:srgbClr val="666666"/>
                  </a:solidFill>
                  <a:effectLst/>
                  <a:uLnTx/>
                  <a:uFillTx/>
                  <a:latin typeface="Calibri" panose="020F0502020204030204"/>
                  <a:ea typeface="等线" panose="02010600030101010101" pitchFamily="2" charset="-122"/>
                  <a:cs typeface="+mn-cs"/>
                </a:rPr>
                <a:t>PCF</a:t>
              </a:r>
              <a:endParaRPr kumimoji="0" lang="zh-CN" altLang="en-US" sz="1800" b="0" i="0" u="none" strike="noStrike" kern="0" cap="none" spc="0" normalizeH="0" baseline="0" noProof="0" dirty="0">
                <a:ln>
                  <a:noFill/>
                </a:ln>
                <a:solidFill>
                  <a:srgbClr val="666666"/>
                </a:solidFill>
                <a:effectLst/>
                <a:uLnTx/>
                <a:uFillTx/>
                <a:latin typeface="Calibri" panose="020F0502020204030204"/>
                <a:ea typeface="等线" panose="02010600030101010101" pitchFamily="2" charset="-122"/>
                <a:cs typeface="+mn-cs"/>
              </a:endParaRPr>
            </a:p>
          </p:txBody>
        </p:sp>
        <p:sp>
          <p:nvSpPr>
            <p:cNvPr id="60" name="矩形 59">
              <a:extLst>
                <a:ext uri="{FF2B5EF4-FFF2-40B4-BE49-F238E27FC236}">
                  <a16:creationId xmlns:a16="http://schemas.microsoft.com/office/drawing/2014/main" id="{4E432941-43F5-4BB7-9E26-175E94AC5C05}"/>
                </a:ext>
              </a:extLst>
            </p:cNvPr>
            <p:cNvSpPr/>
            <p:nvPr/>
          </p:nvSpPr>
          <p:spPr>
            <a:xfrm>
              <a:off x="77233" y="5037227"/>
              <a:ext cx="1138685" cy="335269"/>
            </a:xfrm>
            <a:prstGeom prst="rect">
              <a:avLst/>
            </a:prstGeom>
            <a:solidFill>
              <a:srgbClr val="30B5C5">
                <a:lumMod val="20000"/>
                <a:lumOff val="80000"/>
              </a:srgbClr>
            </a:soli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78" eaLnBrk="1" fontAlgn="auto" latinLnBrk="0" hangingPunct="1">
                <a:lnSpc>
                  <a:spcPct val="100000"/>
                </a:lnSpc>
                <a:spcBef>
                  <a:spcPts val="0"/>
                </a:spcBef>
                <a:spcAft>
                  <a:spcPts val="0"/>
                </a:spcAft>
                <a:buClrTx/>
                <a:buSzTx/>
                <a:buFontTx/>
                <a:buNone/>
                <a:tabLst/>
                <a:defRPr/>
              </a:pPr>
              <a:r>
                <a:rPr kumimoji="0" lang="en-US" altLang="zh-CN" sz="1800" b="0" i="0" u="none" strike="noStrike" kern="0" cap="none" spc="0" normalizeH="0" baseline="0" noProof="0" dirty="0">
                  <a:ln>
                    <a:noFill/>
                  </a:ln>
                  <a:solidFill>
                    <a:srgbClr val="666666"/>
                  </a:solidFill>
                  <a:effectLst/>
                  <a:uLnTx/>
                  <a:uFillTx/>
                  <a:latin typeface="Calibri" panose="020F0502020204030204"/>
                  <a:ea typeface="等线" panose="02010600030101010101" pitchFamily="2" charset="-122"/>
                  <a:cs typeface="+mn-cs"/>
                </a:rPr>
                <a:t>I-SMF </a:t>
              </a:r>
              <a:endParaRPr kumimoji="0" lang="zh-CN" altLang="en-US" sz="1800" b="0" i="0" u="none" strike="noStrike" kern="0" cap="none" spc="0" normalizeH="0" baseline="0" noProof="0" dirty="0">
                <a:ln>
                  <a:noFill/>
                </a:ln>
                <a:solidFill>
                  <a:srgbClr val="666666"/>
                </a:solidFill>
                <a:effectLst/>
                <a:uLnTx/>
                <a:uFillTx/>
                <a:latin typeface="Calibri" panose="020F0502020204030204"/>
                <a:ea typeface="等线" panose="02010600030101010101" pitchFamily="2" charset="-122"/>
                <a:cs typeface="+mn-cs"/>
              </a:endParaRPr>
            </a:p>
          </p:txBody>
        </p:sp>
        <p:cxnSp>
          <p:nvCxnSpPr>
            <p:cNvPr id="61" name="直接箭头连接符 60">
              <a:extLst>
                <a:ext uri="{FF2B5EF4-FFF2-40B4-BE49-F238E27FC236}">
                  <a16:creationId xmlns:a16="http://schemas.microsoft.com/office/drawing/2014/main" id="{95BBFE54-E2C5-4141-9E57-4D5E3F5025B1}"/>
                </a:ext>
              </a:extLst>
            </p:cNvPr>
            <p:cNvCxnSpPr>
              <a:cxnSpLocks/>
              <a:stCxn id="57" idx="3"/>
              <a:endCxn id="58" idx="1"/>
            </p:cNvCxnSpPr>
            <p:nvPr/>
          </p:nvCxnSpPr>
          <p:spPr>
            <a:xfrm>
              <a:off x="3015019" y="5222114"/>
              <a:ext cx="660416" cy="3285"/>
            </a:xfrm>
            <a:prstGeom prst="straightConnector1">
              <a:avLst/>
            </a:prstGeom>
            <a:noFill/>
            <a:ln w="6350" cap="flat" cmpd="sng" algn="ctr">
              <a:solidFill>
                <a:srgbClr val="E9002F"/>
              </a:solidFill>
              <a:prstDash val="solid"/>
              <a:miter lim="800000"/>
              <a:tailEnd type="triangle"/>
            </a:ln>
            <a:effectLst/>
          </p:spPr>
        </p:cxnSp>
        <p:cxnSp>
          <p:nvCxnSpPr>
            <p:cNvPr id="62" name="直接箭头连接符 61">
              <a:extLst>
                <a:ext uri="{FF2B5EF4-FFF2-40B4-BE49-F238E27FC236}">
                  <a16:creationId xmlns:a16="http://schemas.microsoft.com/office/drawing/2014/main" id="{418D9AA9-6AE2-443C-B633-D4D52177AD2B}"/>
                </a:ext>
              </a:extLst>
            </p:cNvPr>
            <p:cNvCxnSpPr>
              <a:cxnSpLocks/>
              <a:stCxn id="57" idx="0"/>
              <a:endCxn id="59" idx="2"/>
            </p:cNvCxnSpPr>
            <p:nvPr/>
          </p:nvCxnSpPr>
          <p:spPr>
            <a:xfrm flipV="1">
              <a:off x="2445677" y="4548085"/>
              <a:ext cx="0" cy="506394"/>
            </a:xfrm>
            <a:prstGeom prst="straightConnector1">
              <a:avLst/>
            </a:prstGeom>
            <a:noFill/>
            <a:ln w="6350" cap="flat" cmpd="sng" algn="ctr">
              <a:solidFill>
                <a:srgbClr val="E9002F"/>
              </a:solidFill>
              <a:prstDash val="solid"/>
              <a:miter lim="800000"/>
              <a:tailEnd type="triangle"/>
            </a:ln>
            <a:effectLst/>
          </p:spPr>
        </p:cxnSp>
        <p:cxnSp>
          <p:nvCxnSpPr>
            <p:cNvPr id="63" name="直接箭头连接符 62">
              <a:extLst>
                <a:ext uri="{FF2B5EF4-FFF2-40B4-BE49-F238E27FC236}">
                  <a16:creationId xmlns:a16="http://schemas.microsoft.com/office/drawing/2014/main" id="{C3072FA7-6783-40C0-AA97-E3B8F496ACCE}"/>
                </a:ext>
              </a:extLst>
            </p:cNvPr>
            <p:cNvCxnSpPr>
              <a:cxnSpLocks/>
            </p:cNvCxnSpPr>
            <p:nvPr/>
          </p:nvCxnSpPr>
          <p:spPr>
            <a:xfrm flipH="1">
              <a:off x="1215918" y="5204861"/>
              <a:ext cx="660416" cy="0"/>
            </a:xfrm>
            <a:prstGeom prst="straightConnector1">
              <a:avLst/>
            </a:prstGeom>
            <a:noFill/>
            <a:ln w="6350" cap="flat" cmpd="sng" algn="ctr">
              <a:solidFill>
                <a:srgbClr val="E9002F"/>
              </a:solidFill>
              <a:prstDash val="solid"/>
              <a:miter lim="800000"/>
              <a:tailEnd type="triangle"/>
            </a:ln>
            <a:effectLst/>
          </p:spPr>
        </p:cxnSp>
        <p:sp>
          <p:nvSpPr>
            <p:cNvPr id="64" name="矩形 63">
              <a:extLst>
                <a:ext uri="{FF2B5EF4-FFF2-40B4-BE49-F238E27FC236}">
                  <a16:creationId xmlns:a16="http://schemas.microsoft.com/office/drawing/2014/main" id="{16CAB655-C16F-42EA-9135-746076FAF928}"/>
                </a:ext>
              </a:extLst>
            </p:cNvPr>
            <p:cNvSpPr/>
            <p:nvPr/>
          </p:nvSpPr>
          <p:spPr>
            <a:xfrm>
              <a:off x="2445677" y="4626052"/>
              <a:ext cx="3639138" cy="307777"/>
            </a:xfrm>
            <a:prstGeom prst="rect">
              <a:avLst/>
            </a:prstGeom>
          </p:spPr>
          <p:txBody>
            <a:bodyPr wrap="none">
              <a:spAutoFit/>
            </a:bodyPr>
            <a:lstStyle/>
            <a:p>
              <a:pPr marL="0" marR="0" lvl="0" indent="0" defTabSz="914478" eaLnBrk="1" fontAlgn="auto" latinLnBrk="0" hangingPunct="1">
                <a:lnSpc>
                  <a:spcPct val="100000"/>
                </a:lnSpc>
                <a:spcBef>
                  <a:spcPts val="0"/>
                </a:spcBef>
                <a:spcAft>
                  <a:spcPts val="0"/>
                </a:spcAft>
                <a:buClrTx/>
                <a:buSzTx/>
                <a:buFontTx/>
                <a:buNone/>
                <a:tabLst/>
                <a:defRPr/>
              </a:pPr>
              <a:r>
                <a:rPr kumimoji="0" lang="en-US" altLang="zh-CN" sz="1400" b="0" i="0" u="none" strike="noStrike" kern="0" cap="none" spc="0" normalizeH="0" baseline="0" noProof="0" dirty="0">
                  <a:ln>
                    <a:noFill/>
                  </a:ln>
                  <a:solidFill>
                    <a:srgbClr val="1D1D1A"/>
                  </a:solidFill>
                  <a:effectLst/>
                  <a:uLnTx/>
                  <a:uFillTx/>
                  <a:latin typeface="Calibri" panose="020F0502020204030204"/>
                  <a:ea typeface="等线" panose="02010600030101010101" pitchFamily="2" charset="-122"/>
                  <a:cs typeface="+mn-cs"/>
                </a:rPr>
                <a:t>Charging ID: </a:t>
              </a:r>
              <a:r>
                <a:rPr kumimoji="0" lang="en-US" altLang="zh-CN" sz="1400" b="0" i="0" u="none" strike="noStrike" kern="0" cap="none" spc="0" normalizeH="0" baseline="0" noProof="0" dirty="0">
                  <a:ln>
                    <a:noFill/>
                  </a:ln>
                  <a:solidFill>
                    <a:srgbClr val="1D1D1A"/>
                  </a:solidFill>
                  <a:effectLst/>
                  <a:highlight>
                    <a:srgbClr val="FFFF00"/>
                  </a:highlight>
                  <a:uLnTx/>
                  <a:uFillTx/>
                  <a:latin typeface="Calibri" panose="020F0502020204030204"/>
                  <a:ea typeface="等线" panose="02010600030101010101" pitchFamily="2" charset="-122"/>
                  <a:cs typeface="+mn-cs"/>
                </a:rPr>
                <a:t>Unit32</a:t>
              </a:r>
              <a:r>
                <a:rPr kumimoji="0" lang="en-US" altLang="zh-CN" sz="1400" b="0" i="0" u="none" strike="noStrike" kern="0" cap="none" spc="0" normalizeH="0" baseline="0" noProof="0" dirty="0">
                  <a:ln>
                    <a:noFill/>
                  </a:ln>
                  <a:solidFill>
                    <a:srgbClr val="1D1D1A"/>
                  </a:solidFill>
                  <a:effectLst/>
                  <a:uLnTx/>
                  <a:uFillTx/>
                  <a:latin typeface="Calibri" panose="020F0502020204030204"/>
                  <a:ea typeface="等线" panose="02010600030101010101" pitchFamily="2" charset="-122"/>
                  <a:cs typeface="+mn-cs"/>
                </a:rPr>
                <a:t> @29512 refers to TS 29571</a:t>
              </a:r>
              <a:endParaRPr kumimoji="0" lang="zh-CN" altLang="en-US" sz="1400" b="0" i="0" u="none" strike="noStrike" kern="0" cap="none" spc="0" normalizeH="0" baseline="0" noProof="0" dirty="0">
                <a:ln>
                  <a:noFill/>
                </a:ln>
                <a:solidFill>
                  <a:srgbClr val="1D1D1A"/>
                </a:solidFill>
                <a:effectLst/>
                <a:uLnTx/>
                <a:uFillTx/>
                <a:latin typeface="Calibri" panose="020F0502020204030204"/>
                <a:ea typeface="等线" panose="02010600030101010101" pitchFamily="2" charset="-122"/>
                <a:cs typeface="+mn-cs"/>
              </a:endParaRPr>
            </a:p>
          </p:txBody>
        </p:sp>
        <p:sp>
          <p:nvSpPr>
            <p:cNvPr id="65" name="矩形 64">
              <a:extLst>
                <a:ext uri="{FF2B5EF4-FFF2-40B4-BE49-F238E27FC236}">
                  <a16:creationId xmlns:a16="http://schemas.microsoft.com/office/drawing/2014/main" id="{C3617395-E110-430F-9923-094C211B815E}"/>
                </a:ext>
              </a:extLst>
            </p:cNvPr>
            <p:cNvSpPr/>
            <p:nvPr/>
          </p:nvSpPr>
          <p:spPr>
            <a:xfrm>
              <a:off x="2445677" y="5560668"/>
              <a:ext cx="3429144" cy="307777"/>
            </a:xfrm>
            <a:prstGeom prst="rect">
              <a:avLst/>
            </a:prstGeom>
          </p:spPr>
          <p:txBody>
            <a:bodyPr wrap="none">
              <a:spAutoFit/>
            </a:bodyPr>
            <a:lstStyle/>
            <a:p>
              <a:pPr marL="0" marR="0" lvl="0" indent="0" defTabSz="914478" eaLnBrk="1" fontAlgn="auto" latinLnBrk="0" hangingPunct="1">
                <a:lnSpc>
                  <a:spcPct val="100000"/>
                </a:lnSpc>
                <a:spcBef>
                  <a:spcPts val="0"/>
                </a:spcBef>
                <a:spcAft>
                  <a:spcPts val="0"/>
                </a:spcAft>
                <a:buClrTx/>
                <a:buSzTx/>
                <a:buFontTx/>
                <a:buNone/>
                <a:tabLst/>
                <a:defRPr/>
              </a:pPr>
              <a:r>
                <a:rPr kumimoji="0" lang="en-US" altLang="zh-CN" sz="1400" b="0" i="0" u="none" strike="noStrike" kern="0" cap="none" spc="0" normalizeH="0" baseline="0" noProof="0" dirty="0">
                  <a:ln>
                    <a:noFill/>
                  </a:ln>
                  <a:solidFill>
                    <a:srgbClr val="1D1D1A"/>
                  </a:solidFill>
                  <a:effectLst/>
                  <a:uLnTx/>
                  <a:uFillTx/>
                  <a:latin typeface="Calibri" panose="020F0502020204030204"/>
                  <a:ea typeface="等线" panose="02010600030101010101" pitchFamily="2" charset="-122"/>
                  <a:cs typeface="+mn-cs"/>
                </a:rPr>
                <a:t>Charging ID: Unit32 @32291 </a:t>
              </a:r>
              <a:r>
                <a:rPr lang="en-US" altLang="zh-CN" sz="1400" kern="0" dirty="0">
                  <a:solidFill>
                    <a:srgbClr val="1D1D1A"/>
                  </a:solidFill>
                  <a:latin typeface="Calibri" panose="020F0502020204030204"/>
                  <a:ea typeface="等线" panose="02010600030101010101" pitchFamily="2" charset="-122"/>
                </a:rPr>
                <a:t>refers to </a:t>
              </a:r>
              <a:r>
                <a:rPr kumimoji="0" lang="en-US" altLang="zh-CN" sz="1400" b="0" i="0" u="none" strike="noStrike" kern="0" cap="none" spc="0" normalizeH="0" baseline="0" noProof="0" dirty="0">
                  <a:ln>
                    <a:noFill/>
                  </a:ln>
                  <a:solidFill>
                    <a:srgbClr val="1D1D1A"/>
                  </a:solidFill>
                  <a:effectLst/>
                  <a:uLnTx/>
                  <a:uFillTx/>
                  <a:latin typeface="Calibri" panose="020F0502020204030204"/>
                  <a:ea typeface="等线" panose="02010600030101010101" pitchFamily="2" charset="-122"/>
                  <a:cs typeface="+mn-cs"/>
                </a:rPr>
                <a:t>29571</a:t>
              </a:r>
              <a:endParaRPr kumimoji="0" lang="zh-CN" altLang="en-US" sz="1400" b="0" i="0" u="none" strike="noStrike" kern="0" cap="none" spc="0" normalizeH="0" baseline="0" noProof="0" dirty="0">
                <a:ln>
                  <a:noFill/>
                </a:ln>
                <a:solidFill>
                  <a:srgbClr val="1D1D1A"/>
                </a:solidFill>
                <a:effectLst/>
                <a:uLnTx/>
                <a:uFillTx/>
                <a:latin typeface="Calibri" panose="020F0502020204030204"/>
                <a:ea typeface="等线" panose="02010600030101010101" pitchFamily="2" charset="-122"/>
                <a:cs typeface="+mn-cs"/>
              </a:endParaRPr>
            </a:p>
          </p:txBody>
        </p:sp>
        <p:sp>
          <p:nvSpPr>
            <p:cNvPr id="66" name="矩形 65">
              <a:extLst>
                <a:ext uri="{FF2B5EF4-FFF2-40B4-BE49-F238E27FC236}">
                  <a16:creationId xmlns:a16="http://schemas.microsoft.com/office/drawing/2014/main" id="{8C04DFB9-91F1-4B50-86E9-C2E71B886207}"/>
                </a:ext>
              </a:extLst>
            </p:cNvPr>
            <p:cNvSpPr/>
            <p:nvPr/>
          </p:nvSpPr>
          <p:spPr>
            <a:xfrm>
              <a:off x="0" y="5588365"/>
              <a:ext cx="2155526" cy="307777"/>
            </a:xfrm>
            <a:prstGeom prst="rect">
              <a:avLst/>
            </a:prstGeom>
          </p:spPr>
          <p:txBody>
            <a:bodyPr wrap="none">
              <a:spAutoFit/>
            </a:bodyPr>
            <a:lstStyle/>
            <a:p>
              <a:pPr marL="0" marR="0" lvl="0" indent="0" defTabSz="914478" eaLnBrk="1" fontAlgn="auto" latinLnBrk="0" hangingPunct="1">
                <a:lnSpc>
                  <a:spcPct val="100000"/>
                </a:lnSpc>
                <a:spcBef>
                  <a:spcPts val="0"/>
                </a:spcBef>
                <a:spcAft>
                  <a:spcPts val="0"/>
                </a:spcAft>
                <a:buClrTx/>
                <a:buSzTx/>
                <a:buFontTx/>
                <a:buNone/>
                <a:tabLst/>
                <a:defRPr/>
              </a:pPr>
              <a:r>
                <a:rPr kumimoji="0" lang="en-US" altLang="zh-CN" sz="1400" b="0" i="0" u="none" strike="noStrike" kern="0" cap="none" spc="0" normalizeH="0" baseline="0" noProof="0" dirty="0">
                  <a:ln>
                    <a:noFill/>
                  </a:ln>
                  <a:solidFill>
                    <a:srgbClr val="1D1D1A"/>
                  </a:solidFill>
                  <a:effectLst/>
                  <a:uLnTx/>
                  <a:uFillTx/>
                  <a:latin typeface="Calibri" panose="020F0502020204030204"/>
                  <a:ea typeface="等线" panose="02010600030101010101" pitchFamily="2" charset="-122"/>
                  <a:cs typeface="+mn-cs"/>
                </a:rPr>
                <a:t>Charging ID: String@29502</a:t>
              </a:r>
              <a:endParaRPr kumimoji="0" lang="zh-CN" altLang="en-US" sz="1400" b="0" i="0" u="none" strike="noStrike" kern="0" cap="none" spc="0" normalizeH="0" baseline="0" noProof="0" dirty="0">
                <a:ln>
                  <a:noFill/>
                </a:ln>
                <a:solidFill>
                  <a:srgbClr val="1D1D1A"/>
                </a:solidFill>
                <a:effectLst/>
                <a:uLnTx/>
                <a:uFillTx/>
                <a:latin typeface="Calibri" panose="020F0502020204030204"/>
                <a:ea typeface="等线" panose="02010600030101010101" pitchFamily="2" charset="-122"/>
                <a:cs typeface="+mn-cs"/>
              </a:endParaRPr>
            </a:p>
          </p:txBody>
        </p:sp>
      </p:grpSp>
    </p:spTree>
    <p:extLst>
      <p:ext uri="{BB962C8B-B14F-4D97-AF65-F5344CB8AC3E}">
        <p14:creationId xmlns:p14="http://schemas.microsoft.com/office/powerpoint/2010/main" val="2565100906"/>
      </p:ext>
    </p:extLst>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239C0639-0AB2-4981-A0D0-FFB69FD66CD0}"/>
              </a:ext>
            </a:extLst>
          </p:cNvPr>
          <p:cNvSpPr>
            <a:spLocks noGrp="1"/>
          </p:cNvSpPr>
          <p:nvPr>
            <p:ph type="title"/>
          </p:nvPr>
        </p:nvSpPr>
        <p:spPr/>
        <p:txBody>
          <a:bodyPr/>
          <a:lstStyle/>
          <a:p>
            <a:r>
              <a:rPr lang="en-US" altLang="zh-CN" dirty="0"/>
              <a:t>Charging Architecture---Roaming</a:t>
            </a:r>
            <a:endParaRPr lang="zh-CN" altLang="en-US" dirty="0"/>
          </a:p>
        </p:txBody>
      </p:sp>
      <p:grpSp>
        <p:nvGrpSpPr>
          <p:cNvPr id="71" name="组合 70">
            <a:extLst>
              <a:ext uri="{FF2B5EF4-FFF2-40B4-BE49-F238E27FC236}">
                <a16:creationId xmlns:a16="http://schemas.microsoft.com/office/drawing/2014/main" id="{6CCC6859-E324-4548-BF64-CF798FFA754E}"/>
              </a:ext>
            </a:extLst>
          </p:cNvPr>
          <p:cNvGrpSpPr/>
          <p:nvPr/>
        </p:nvGrpSpPr>
        <p:grpSpPr>
          <a:xfrm>
            <a:off x="108545" y="1605992"/>
            <a:ext cx="6098323" cy="1546210"/>
            <a:chOff x="167268" y="1186543"/>
            <a:chExt cx="6098323" cy="1546210"/>
          </a:xfrm>
        </p:grpSpPr>
        <p:sp>
          <p:nvSpPr>
            <p:cNvPr id="46" name="矩形 45">
              <a:extLst>
                <a:ext uri="{FF2B5EF4-FFF2-40B4-BE49-F238E27FC236}">
                  <a16:creationId xmlns:a16="http://schemas.microsoft.com/office/drawing/2014/main" id="{E525B07F-3775-4C46-9BD0-AF0E9028BC4A}"/>
                </a:ext>
              </a:extLst>
            </p:cNvPr>
            <p:cNvSpPr/>
            <p:nvPr/>
          </p:nvSpPr>
          <p:spPr>
            <a:xfrm>
              <a:off x="1399033" y="2424976"/>
              <a:ext cx="2239716" cy="307777"/>
            </a:xfrm>
            <a:prstGeom prst="rect">
              <a:avLst/>
            </a:prstGeom>
          </p:spPr>
          <p:txBody>
            <a:bodyPr wrap="none">
              <a:spAutoFit/>
            </a:bodyPr>
            <a:lstStyle/>
            <a:p>
              <a:pPr marL="0" marR="0" lvl="0" indent="0" defTabSz="914478" eaLnBrk="1" fontAlgn="auto" latinLnBrk="0" hangingPunct="1">
                <a:lnSpc>
                  <a:spcPct val="100000"/>
                </a:lnSpc>
                <a:spcBef>
                  <a:spcPts val="0"/>
                </a:spcBef>
                <a:spcAft>
                  <a:spcPts val="0"/>
                </a:spcAft>
                <a:buClrTx/>
                <a:buSzTx/>
                <a:buFontTx/>
                <a:buNone/>
                <a:tabLst/>
                <a:defRPr/>
              </a:pPr>
              <a:r>
                <a:rPr kumimoji="0" lang="en-US" altLang="zh-CN" sz="1400" b="0" i="0" u="none" strike="noStrike" kern="0" cap="none" spc="0" normalizeH="0" baseline="0" noProof="0" dirty="0" err="1">
                  <a:ln>
                    <a:noFill/>
                  </a:ln>
                  <a:solidFill>
                    <a:srgbClr val="1D1D1A"/>
                  </a:solidFill>
                  <a:effectLst/>
                  <a:uLnTx/>
                  <a:uFillTx/>
                  <a:latin typeface="Calibri" panose="020F0502020204030204"/>
                  <a:ea typeface="等线" panose="02010600030101010101" pitchFamily="2" charset="-122"/>
                  <a:cs typeface="+mn-cs"/>
                </a:rPr>
                <a:t>Chid</a:t>
              </a:r>
              <a:r>
                <a:rPr kumimoji="0" lang="en-US" altLang="zh-CN" sz="1400" b="0" i="0" u="none" strike="noStrike" kern="0" cap="none" spc="0" normalizeH="0" baseline="0" noProof="0" dirty="0">
                  <a:ln>
                    <a:noFill/>
                  </a:ln>
                  <a:solidFill>
                    <a:srgbClr val="1D1D1A"/>
                  </a:solidFill>
                  <a:effectLst/>
                  <a:uLnTx/>
                  <a:uFillTx/>
                  <a:latin typeface="Calibri" panose="020F0502020204030204"/>
                  <a:ea typeface="等线" panose="02010600030101010101" pitchFamily="2" charset="-122"/>
                  <a:cs typeface="+mn-cs"/>
                </a:rPr>
                <a:t>, H-</a:t>
              </a:r>
              <a:r>
                <a:rPr kumimoji="0" lang="en-US" altLang="zh-CN" sz="1400" b="0" i="0" u="none" strike="noStrike" kern="0" cap="none" spc="0" normalizeH="0" baseline="0" noProof="0" dirty="0" err="1">
                  <a:ln>
                    <a:noFill/>
                  </a:ln>
                  <a:solidFill>
                    <a:srgbClr val="1D1D1A"/>
                  </a:solidFill>
                  <a:effectLst/>
                  <a:uLnTx/>
                  <a:uFillTx/>
                  <a:latin typeface="Calibri" panose="020F0502020204030204"/>
                  <a:ea typeface="等线" panose="02010600030101010101" pitchFamily="2" charset="-122"/>
                  <a:cs typeface="+mn-cs"/>
                </a:rPr>
                <a:t>CHid</a:t>
              </a:r>
              <a:r>
                <a:rPr kumimoji="0" lang="en-US" altLang="zh-CN" sz="1400" b="0" i="0" u="none" strike="noStrike" kern="0" cap="none" spc="0" normalizeH="0" baseline="0" noProof="0" dirty="0">
                  <a:ln>
                    <a:noFill/>
                  </a:ln>
                  <a:solidFill>
                    <a:srgbClr val="1D1D1A"/>
                  </a:solidFill>
                  <a:effectLst/>
                  <a:uLnTx/>
                  <a:uFillTx/>
                  <a:latin typeface="Calibri" panose="020F0502020204030204"/>
                  <a:ea typeface="等线" panose="02010600030101010101" pitchFamily="2" charset="-122"/>
                  <a:cs typeface="+mn-cs"/>
                </a:rPr>
                <a:t>: String@29502</a:t>
              </a:r>
              <a:endParaRPr kumimoji="0" lang="zh-CN" altLang="en-US" sz="1400" b="0" i="0" u="none" strike="noStrike" kern="0" cap="none" spc="0" normalizeH="0" baseline="0" noProof="0" dirty="0">
                <a:ln>
                  <a:noFill/>
                </a:ln>
                <a:solidFill>
                  <a:srgbClr val="1D1D1A"/>
                </a:solidFill>
                <a:effectLst/>
                <a:uLnTx/>
                <a:uFillTx/>
                <a:latin typeface="Calibri" panose="020F0502020204030204"/>
                <a:ea typeface="等线" panose="02010600030101010101" pitchFamily="2" charset="-122"/>
                <a:cs typeface="+mn-cs"/>
              </a:endParaRPr>
            </a:p>
          </p:txBody>
        </p:sp>
        <p:grpSp>
          <p:nvGrpSpPr>
            <p:cNvPr id="68" name="组合 67">
              <a:extLst>
                <a:ext uri="{FF2B5EF4-FFF2-40B4-BE49-F238E27FC236}">
                  <a16:creationId xmlns:a16="http://schemas.microsoft.com/office/drawing/2014/main" id="{D45752CF-949B-4026-BA8A-F6BD6123421F}"/>
                </a:ext>
              </a:extLst>
            </p:cNvPr>
            <p:cNvGrpSpPr/>
            <p:nvPr/>
          </p:nvGrpSpPr>
          <p:grpSpPr>
            <a:xfrm>
              <a:off x="167268" y="1186543"/>
              <a:ext cx="6098323" cy="1259918"/>
              <a:chOff x="192435" y="1161376"/>
              <a:chExt cx="6098323" cy="1259918"/>
            </a:xfrm>
          </p:grpSpPr>
          <p:sp>
            <p:nvSpPr>
              <p:cNvPr id="36" name="矩形 35">
                <a:extLst>
                  <a:ext uri="{FF2B5EF4-FFF2-40B4-BE49-F238E27FC236}">
                    <a16:creationId xmlns:a16="http://schemas.microsoft.com/office/drawing/2014/main" id="{0C4DE40F-6D25-4EC1-AF4C-ABA65FB5510B}"/>
                  </a:ext>
                </a:extLst>
              </p:cNvPr>
              <p:cNvSpPr/>
              <p:nvPr/>
            </p:nvSpPr>
            <p:spPr>
              <a:xfrm>
                <a:off x="4150428" y="1628773"/>
                <a:ext cx="2140330" cy="307777"/>
              </a:xfrm>
              <a:prstGeom prst="rect">
                <a:avLst/>
              </a:prstGeom>
            </p:spPr>
            <p:txBody>
              <a:bodyPr wrap="none">
                <a:spAutoFit/>
              </a:bodyPr>
              <a:lstStyle/>
              <a:p>
                <a:pPr defTabSz="914478" eaLnBrk="1" fontAlgn="auto" hangingPunct="1">
                  <a:spcBef>
                    <a:spcPts val="0"/>
                  </a:spcBef>
                  <a:spcAft>
                    <a:spcPts val="0"/>
                  </a:spcAft>
                </a:pPr>
                <a:r>
                  <a:rPr lang="en-US" altLang="zh-CN" sz="1400" dirty="0">
                    <a:solidFill>
                      <a:srgbClr val="1D1D1A"/>
                    </a:solidFill>
                    <a:latin typeface="Calibri" panose="020F0502020204030204"/>
                    <a:ea typeface="等线" panose="02010600030101010101" pitchFamily="2" charset="-122"/>
                    <a:cs typeface="+mn-cs"/>
                  </a:rPr>
                  <a:t>Ch ID: U32 @29512/29571</a:t>
                </a:r>
                <a:endParaRPr lang="zh-CN" altLang="en-US" sz="1400" dirty="0">
                  <a:solidFill>
                    <a:srgbClr val="1D1D1A"/>
                  </a:solidFill>
                  <a:latin typeface="Calibri" panose="020F0502020204030204"/>
                  <a:ea typeface="等线" panose="02010600030101010101" pitchFamily="2" charset="-122"/>
                  <a:cs typeface="+mn-cs"/>
                </a:endParaRPr>
              </a:p>
            </p:txBody>
          </p:sp>
          <p:sp>
            <p:nvSpPr>
              <p:cNvPr id="38" name="矩形 37">
                <a:extLst>
                  <a:ext uri="{FF2B5EF4-FFF2-40B4-BE49-F238E27FC236}">
                    <a16:creationId xmlns:a16="http://schemas.microsoft.com/office/drawing/2014/main" id="{CA75639C-3ED6-432F-8B8D-FC515A69684E}"/>
                  </a:ext>
                </a:extLst>
              </p:cNvPr>
              <p:cNvSpPr/>
              <p:nvPr/>
            </p:nvSpPr>
            <p:spPr>
              <a:xfrm>
                <a:off x="1098325" y="2086025"/>
                <a:ext cx="1138685" cy="335269"/>
              </a:xfrm>
              <a:prstGeom prst="rect">
                <a:avLst/>
              </a:prstGeom>
              <a:solidFill>
                <a:srgbClr val="61B230">
                  <a:lumMod val="20000"/>
                  <a:lumOff val="80000"/>
                </a:srgbClr>
              </a:soli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78" eaLnBrk="1" fontAlgn="auto" latinLnBrk="0" hangingPunct="1">
                  <a:lnSpc>
                    <a:spcPct val="100000"/>
                  </a:lnSpc>
                  <a:spcBef>
                    <a:spcPts val="0"/>
                  </a:spcBef>
                  <a:spcAft>
                    <a:spcPts val="0"/>
                  </a:spcAft>
                  <a:buClrTx/>
                  <a:buSzTx/>
                  <a:buFontTx/>
                  <a:buNone/>
                  <a:tabLst/>
                  <a:defRPr/>
                </a:pPr>
                <a:r>
                  <a:rPr kumimoji="0" lang="en-US" altLang="zh-CN" sz="1800" b="0" i="0" u="none" strike="noStrike" kern="0" cap="none" spc="0" normalizeH="0" baseline="0" noProof="0" dirty="0">
                    <a:ln>
                      <a:noFill/>
                    </a:ln>
                    <a:solidFill>
                      <a:srgbClr val="666666"/>
                    </a:solidFill>
                    <a:effectLst/>
                    <a:uLnTx/>
                    <a:uFillTx/>
                    <a:latin typeface="Calibri" panose="020F0502020204030204"/>
                    <a:ea typeface="等线" panose="02010600030101010101" pitchFamily="2" charset="-122"/>
                    <a:cs typeface="+mn-cs"/>
                  </a:rPr>
                  <a:t>V-SMF</a:t>
                </a:r>
                <a:endParaRPr kumimoji="0" lang="zh-CN" altLang="en-US" sz="1800" b="0" i="0" u="none" strike="noStrike" kern="0" cap="none" spc="0" normalizeH="0" baseline="0" noProof="0" dirty="0">
                  <a:ln>
                    <a:noFill/>
                  </a:ln>
                  <a:solidFill>
                    <a:srgbClr val="666666"/>
                  </a:solidFill>
                  <a:effectLst/>
                  <a:uLnTx/>
                  <a:uFillTx/>
                  <a:latin typeface="Calibri" panose="020F0502020204030204"/>
                  <a:ea typeface="等线" panose="02010600030101010101" pitchFamily="2" charset="-122"/>
                  <a:cs typeface="+mn-cs"/>
                </a:endParaRPr>
              </a:p>
            </p:txBody>
          </p:sp>
          <p:sp>
            <p:nvSpPr>
              <p:cNvPr id="39" name="矩形 38">
                <a:extLst>
                  <a:ext uri="{FF2B5EF4-FFF2-40B4-BE49-F238E27FC236}">
                    <a16:creationId xmlns:a16="http://schemas.microsoft.com/office/drawing/2014/main" id="{1494B774-76A5-4540-AEF7-1949C76F3266}"/>
                  </a:ext>
                </a:extLst>
              </p:cNvPr>
              <p:cNvSpPr/>
              <p:nvPr/>
            </p:nvSpPr>
            <p:spPr>
              <a:xfrm>
                <a:off x="2974481" y="2079702"/>
                <a:ext cx="1138685" cy="335269"/>
              </a:xfrm>
              <a:prstGeom prst="rect">
                <a:avLst/>
              </a:prstGeom>
              <a:solidFill>
                <a:srgbClr val="61B230">
                  <a:lumMod val="20000"/>
                  <a:lumOff val="80000"/>
                </a:srgbClr>
              </a:soli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78" eaLnBrk="1" fontAlgn="auto" latinLnBrk="0" hangingPunct="1">
                  <a:lnSpc>
                    <a:spcPct val="100000"/>
                  </a:lnSpc>
                  <a:spcBef>
                    <a:spcPts val="0"/>
                  </a:spcBef>
                  <a:spcAft>
                    <a:spcPts val="0"/>
                  </a:spcAft>
                  <a:buClrTx/>
                  <a:buSzTx/>
                  <a:buFontTx/>
                  <a:buNone/>
                  <a:tabLst/>
                  <a:defRPr/>
                </a:pPr>
                <a:r>
                  <a:rPr kumimoji="0" lang="en-US" altLang="zh-CN" sz="1800" b="0" i="0" u="none" strike="noStrike" kern="0" cap="none" spc="0" normalizeH="0" baseline="0" noProof="0" dirty="0">
                    <a:ln>
                      <a:noFill/>
                    </a:ln>
                    <a:solidFill>
                      <a:srgbClr val="666666"/>
                    </a:solidFill>
                    <a:effectLst/>
                    <a:uLnTx/>
                    <a:uFillTx/>
                    <a:latin typeface="Calibri" panose="020F0502020204030204"/>
                    <a:ea typeface="等线" panose="02010600030101010101" pitchFamily="2" charset="-122"/>
                    <a:cs typeface="+mn-cs"/>
                  </a:rPr>
                  <a:t>H-SMF</a:t>
                </a:r>
                <a:endParaRPr kumimoji="0" lang="zh-CN" altLang="en-US" sz="1800" b="0" i="0" u="none" strike="noStrike" kern="0" cap="none" spc="0" normalizeH="0" baseline="0" noProof="0" dirty="0">
                  <a:ln>
                    <a:noFill/>
                  </a:ln>
                  <a:solidFill>
                    <a:srgbClr val="666666"/>
                  </a:solidFill>
                  <a:effectLst/>
                  <a:uLnTx/>
                  <a:uFillTx/>
                  <a:latin typeface="Calibri" panose="020F0502020204030204"/>
                  <a:ea typeface="等线" panose="02010600030101010101" pitchFamily="2" charset="-122"/>
                  <a:cs typeface="+mn-cs"/>
                </a:endParaRPr>
              </a:p>
            </p:txBody>
          </p:sp>
          <p:sp>
            <p:nvSpPr>
              <p:cNvPr id="40" name="矩形 39">
                <a:extLst>
                  <a:ext uri="{FF2B5EF4-FFF2-40B4-BE49-F238E27FC236}">
                    <a16:creationId xmlns:a16="http://schemas.microsoft.com/office/drawing/2014/main" id="{D611ADDE-07A4-43EE-9932-8C983A08C656}"/>
                  </a:ext>
                </a:extLst>
              </p:cNvPr>
              <p:cNvSpPr/>
              <p:nvPr/>
            </p:nvSpPr>
            <p:spPr>
              <a:xfrm>
                <a:off x="4517764" y="1161376"/>
                <a:ext cx="1138685" cy="335269"/>
              </a:xfrm>
              <a:prstGeom prst="rect">
                <a:avLst/>
              </a:prstGeom>
              <a:solidFill>
                <a:srgbClr val="61B230">
                  <a:lumMod val="20000"/>
                  <a:lumOff val="80000"/>
                </a:srgbClr>
              </a:soli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78" eaLnBrk="1" fontAlgn="auto" latinLnBrk="0" hangingPunct="1">
                  <a:lnSpc>
                    <a:spcPct val="100000"/>
                  </a:lnSpc>
                  <a:spcBef>
                    <a:spcPts val="0"/>
                  </a:spcBef>
                  <a:spcAft>
                    <a:spcPts val="0"/>
                  </a:spcAft>
                  <a:buClrTx/>
                  <a:buSzTx/>
                  <a:buFontTx/>
                  <a:buNone/>
                  <a:tabLst/>
                  <a:defRPr/>
                </a:pPr>
                <a:r>
                  <a:rPr kumimoji="0" lang="en-US" altLang="zh-CN" sz="1800" b="0" i="0" u="none" strike="noStrike" kern="0" cap="none" spc="0" normalizeH="0" baseline="0" noProof="0" dirty="0">
                    <a:ln>
                      <a:noFill/>
                    </a:ln>
                    <a:solidFill>
                      <a:srgbClr val="666666"/>
                    </a:solidFill>
                    <a:effectLst/>
                    <a:uLnTx/>
                    <a:uFillTx/>
                    <a:latin typeface="Calibri" panose="020F0502020204030204"/>
                    <a:ea typeface="等线" panose="02010600030101010101" pitchFamily="2" charset="-122"/>
                    <a:cs typeface="+mn-cs"/>
                  </a:rPr>
                  <a:t>H-PCF</a:t>
                </a:r>
                <a:endParaRPr kumimoji="0" lang="zh-CN" altLang="en-US" sz="1800" b="0" i="0" u="none" strike="noStrike" kern="0" cap="none" spc="0" normalizeH="0" baseline="0" noProof="0" dirty="0">
                  <a:ln>
                    <a:noFill/>
                  </a:ln>
                  <a:solidFill>
                    <a:srgbClr val="666666"/>
                  </a:solidFill>
                  <a:effectLst/>
                  <a:uLnTx/>
                  <a:uFillTx/>
                  <a:latin typeface="Calibri" panose="020F0502020204030204"/>
                  <a:ea typeface="等线" panose="02010600030101010101" pitchFamily="2" charset="-122"/>
                  <a:cs typeface="+mn-cs"/>
                </a:endParaRPr>
              </a:p>
            </p:txBody>
          </p:sp>
          <p:sp>
            <p:nvSpPr>
              <p:cNvPr id="41" name="矩形 40">
                <a:extLst>
                  <a:ext uri="{FF2B5EF4-FFF2-40B4-BE49-F238E27FC236}">
                    <a16:creationId xmlns:a16="http://schemas.microsoft.com/office/drawing/2014/main" id="{B089E34F-1A55-48B0-A155-9B21DCF8A84C}"/>
                  </a:ext>
                </a:extLst>
              </p:cNvPr>
              <p:cNvSpPr/>
              <p:nvPr/>
            </p:nvSpPr>
            <p:spPr>
              <a:xfrm>
                <a:off x="1088812" y="1170279"/>
                <a:ext cx="1138685" cy="335269"/>
              </a:xfrm>
              <a:prstGeom prst="rect">
                <a:avLst/>
              </a:prstGeom>
              <a:solidFill>
                <a:srgbClr val="61B230">
                  <a:lumMod val="20000"/>
                  <a:lumOff val="80000"/>
                </a:srgbClr>
              </a:soli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78" eaLnBrk="1" fontAlgn="auto" latinLnBrk="0" hangingPunct="1">
                  <a:lnSpc>
                    <a:spcPct val="100000"/>
                  </a:lnSpc>
                  <a:spcBef>
                    <a:spcPts val="0"/>
                  </a:spcBef>
                  <a:spcAft>
                    <a:spcPts val="0"/>
                  </a:spcAft>
                  <a:buClrTx/>
                  <a:buSzTx/>
                  <a:buFontTx/>
                  <a:buNone/>
                  <a:tabLst/>
                  <a:defRPr/>
                </a:pPr>
                <a:r>
                  <a:rPr kumimoji="0" lang="en-US" altLang="zh-CN" sz="1800" b="0" i="0" u="none" strike="noStrike" kern="0" cap="none" spc="0" normalizeH="0" baseline="0" noProof="0" dirty="0">
                    <a:ln>
                      <a:noFill/>
                    </a:ln>
                    <a:solidFill>
                      <a:srgbClr val="666666"/>
                    </a:solidFill>
                    <a:effectLst/>
                    <a:uLnTx/>
                    <a:uFillTx/>
                    <a:latin typeface="Calibri" panose="020F0502020204030204"/>
                    <a:ea typeface="等线" panose="02010600030101010101" pitchFamily="2" charset="-122"/>
                    <a:cs typeface="+mn-cs"/>
                  </a:rPr>
                  <a:t>V-CHF</a:t>
                </a:r>
                <a:endParaRPr kumimoji="0" lang="zh-CN" altLang="en-US" sz="1800" b="0" i="0" u="none" strike="noStrike" kern="0" cap="none" spc="0" normalizeH="0" baseline="0" noProof="0" dirty="0">
                  <a:ln>
                    <a:noFill/>
                  </a:ln>
                  <a:solidFill>
                    <a:srgbClr val="666666"/>
                  </a:solidFill>
                  <a:effectLst/>
                  <a:uLnTx/>
                  <a:uFillTx/>
                  <a:latin typeface="Calibri" panose="020F0502020204030204"/>
                  <a:ea typeface="等线" panose="02010600030101010101" pitchFamily="2" charset="-122"/>
                  <a:cs typeface="+mn-cs"/>
                </a:endParaRPr>
              </a:p>
            </p:txBody>
          </p:sp>
          <p:sp>
            <p:nvSpPr>
              <p:cNvPr id="42" name="矩形 41">
                <a:extLst>
                  <a:ext uri="{FF2B5EF4-FFF2-40B4-BE49-F238E27FC236}">
                    <a16:creationId xmlns:a16="http://schemas.microsoft.com/office/drawing/2014/main" id="{D7ECC74D-030C-4860-9FA4-BCEC918A203E}"/>
                  </a:ext>
                </a:extLst>
              </p:cNvPr>
              <p:cNvSpPr/>
              <p:nvPr/>
            </p:nvSpPr>
            <p:spPr>
              <a:xfrm>
                <a:off x="2974623" y="1169859"/>
                <a:ext cx="1138685" cy="335269"/>
              </a:xfrm>
              <a:prstGeom prst="rect">
                <a:avLst/>
              </a:prstGeom>
              <a:solidFill>
                <a:srgbClr val="61B230">
                  <a:lumMod val="20000"/>
                  <a:lumOff val="80000"/>
                </a:srgbClr>
              </a:soli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78" eaLnBrk="1" fontAlgn="auto" latinLnBrk="0" hangingPunct="1">
                  <a:lnSpc>
                    <a:spcPct val="100000"/>
                  </a:lnSpc>
                  <a:spcBef>
                    <a:spcPts val="0"/>
                  </a:spcBef>
                  <a:spcAft>
                    <a:spcPts val="0"/>
                  </a:spcAft>
                  <a:buClrTx/>
                  <a:buSzTx/>
                  <a:buFontTx/>
                  <a:buNone/>
                  <a:tabLst/>
                  <a:defRPr/>
                </a:pPr>
                <a:r>
                  <a:rPr kumimoji="0" lang="en-US" altLang="zh-CN" sz="1800" b="0" i="0" u="none" strike="noStrike" kern="0" cap="none" spc="0" normalizeH="0" baseline="0" noProof="0" dirty="0">
                    <a:ln>
                      <a:noFill/>
                    </a:ln>
                    <a:solidFill>
                      <a:srgbClr val="666666"/>
                    </a:solidFill>
                    <a:effectLst/>
                    <a:uLnTx/>
                    <a:uFillTx/>
                    <a:latin typeface="Calibri" panose="020F0502020204030204"/>
                    <a:ea typeface="等线" panose="02010600030101010101" pitchFamily="2" charset="-122"/>
                    <a:cs typeface="+mn-cs"/>
                  </a:rPr>
                  <a:t>H-CHF</a:t>
                </a:r>
                <a:endParaRPr kumimoji="0" lang="zh-CN" altLang="en-US" sz="1800" b="0" i="0" u="none" strike="noStrike" kern="0" cap="none" spc="0" normalizeH="0" baseline="0" noProof="0" dirty="0">
                  <a:ln>
                    <a:noFill/>
                  </a:ln>
                  <a:solidFill>
                    <a:srgbClr val="666666"/>
                  </a:solidFill>
                  <a:effectLst/>
                  <a:uLnTx/>
                  <a:uFillTx/>
                  <a:latin typeface="Calibri" panose="020F0502020204030204"/>
                  <a:ea typeface="等线" panose="02010600030101010101" pitchFamily="2" charset="-122"/>
                  <a:cs typeface="+mn-cs"/>
                </a:endParaRPr>
              </a:p>
            </p:txBody>
          </p:sp>
          <p:cxnSp>
            <p:nvCxnSpPr>
              <p:cNvPr id="43" name="直接箭头连接符 42">
                <a:extLst>
                  <a:ext uri="{FF2B5EF4-FFF2-40B4-BE49-F238E27FC236}">
                    <a16:creationId xmlns:a16="http://schemas.microsoft.com/office/drawing/2014/main" id="{F3B98A41-5829-4E01-A45F-F4BB3BEC2308}"/>
                  </a:ext>
                </a:extLst>
              </p:cNvPr>
              <p:cNvCxnSpPr>
                <a:cxnSpLocks/>
                <a:stCxn id="38" idx="0"/>
                <a:endCxn id="41" idx="2"/>
              </p:cNvCxnSpPr>
              <p:nvPr/>
            </p:nvCxnSpPr>
            <p:spPr>
              <a:xfrm flipH="1" flipV="1">
                <a:off x="1658155" y="1505548"/>
                <a:ext cx="9513" cy="580477"/>
              </a:xfrm>
              <a:prstGeom prst="straightConnector1">
                <a:avLst/>
              </a:prstGeom>
              <a:noFill/>
              <a:ln w="6350" cap="flat" cmpd="sng" algn="ctr">
                <a:solidFill>
                  <a:srgbClr val="E9002F"/>
                </a:solidFill>
                <a:prstDash val="solid"/>
                <a:miter lim="800000"/>
                <a:tailEnd type="triangle"/>
              </a:ln>
              <a:effectLst/>
            </p:spPr>
          </p:cxnSp>
          <p:cxnSp>
            <p:nvCxnSpPr>
              <p:cNvPr id="44" name="直接箭头连接符 43">
                <a:extLst>
                  <a:ext uri="{FF2B5EF4-FFF2-40B4-BE49-F238E27FC236}">
                    <a16:creationId xmlns:a16="http://schemas.microsoft.com/office/drawing/2014/main" id="{EBF75EEB-0028-4A43-A314-7732D70A3DA6}"/>
                  </a:ext>
                </a:extLst>
              </p:cNvPr>
              <p:cNvCxnSpPr>
                <a:cxnSpLocks/>
                <a:stCxn id="39" idx="0"/>
                <a:endCxn id="42" idx="2"/>
              </p:cNvCxnSpPr>
              <p:nvPr/>
            </p:nvCxnSpPr>
            <p:spPr>
              <a:xfrm flipV="1">
                <a:off x="3543824" y="1505128"/>
                <a:ext cx="142" cy="574574"/>
              </a:xfrm>
              <a:prstGeom prst="straightConnector1">
                <a:avLst/>
              </a:prstGeom>
              <a:noFill/>
              <a:ln w="6350" cap="flat" cmpd="sng" algn="ctr">
                <a:solidFill>
                  <a:srgbClr val="E9002F"/>
                </a:solidFill>
                <a:prstDash val="solid"/>
                <a:miter lim="800000"/>
                <a:tailEnd type="triangle"/>
              </a:ln>
              <a:effectLst/>
            </p:spPr>
          </p:cxnSp>
          <p:cxnSp>
            <p:nvCxnSpPr>
              <p:cNvPr id="45" name="直接箭头连接符 44">
                <a:extLst>
                  <a:ext uri="{FF2B5EF4-FFF2-40B4-BE49-F238E27FC236}">
                    <a16:creationId xmlns:a16="http://schemas.microsoft.com/office/drawing/2014/main" id="{E83181E2-146B-4297-A651-B8884B58AA0A}"/>
                  </a:ext>
                </a:extLst>
              </p:cNvPr>
              <p:cNvCxnSpPr>
                <a:cxnSpLocks/>
                <a:stCxn id="39" idx="3"/>
                <a:endCxn id="40" idx="2"/>
              </p:cNvCxnSpPr>
              <p:nvPr/>
            </p:nvCxnSpPr>
            <p:spPr>
              <a:xfrm flipV="1">
                <a:off x="4113166" y="1496645"/>
                <a:ext cx="973941" cy="750692"/>
              </a:xfrm>
              <a:prstGeom prst="straightConnector1">
                <a:avLst/>
              </a:prstGeom>
              <a:noFill/>
              <a:ln w="6350" cap="flat" cmpd="sng" algn="ctr">
                <a:solidFill>
                  <a:srgbClr val="E9002F"/>
                </a:solidFill>
                <a:prstDash val="solid"/>
                <a:miter lim="800000"/>
                <a:tailEnd type="triangle"/>
              </a:ln>
              <a:effectLst/>
            </p:spPr>
          </p:cxnSp>
          <p:sp>
            <p:nvSpPr>
              <p:cNvPr id="47" name="矩形 46">
                <a:extLst>
                  <a:ext uri="{FF2B5EF4-FFF2-40B4-BE49-F238E27FC236}">
                    <a16:creationId xmlns:a16="http://schemas.microsoft.com/office/drawing/2014/main" id="{3C33CF95-E2EC-4363-B42A-5370867D22AB}"/>
                  </a:ext>
                </a:extLst>
              </p:cNvPr>
              <p:cNvSpPr/>
              <p:nvPr/>
            </p:nvSpPr>
            <p:spPr>
              <a:xfrm>
                <a:off x="192435" y="1628773"/>
                <a:ext cx="2246128" cy="307777"/>
              </a:xfrm>
              <a:prstGeom prst="rect">
                <a:avLst/>
              </a:prstGeom>
            </p:spPr>
            <p:txBody>
              <a:bodyPr wrap="none">
                <a:spAutoFit/>
              </a:bodyPr>
              <a:lstStyle/>
              <a:p>
                <a:pPr marL="0" marR="0" lvl="0" indent="0" defTabSz="914478" eaLnBrk="1" fontAlgn="auto" latinLnBrk="0" hangingPunct="1">
                  <a:lnSpc>
                    <a:spcPct val="100000"/>
                  </a:lnSpc>
                  <a:spcBef>
                    <a:spcPts val="0"/>
                  </a:spcBef>
                  <a:spcAft>
                    <a:spcPts val="0"/>
                  </a:spcAft>
                  <a:buClrTx/>
                  <a:buSzTx/>
                  <a:buFontTx/>
                  <a:buNone/>
                  <a:tabLst/>
                  <a:defRPr/>
                </a:pPr>
                <a:r>
                  <a:rPr kumimoji="0" lang="en-US" altLang="zh-CN" sz="1400" b="0" i="0" u="none" strike="noStrike" kern="0" cap="none" spc="0" normalizeH="0" baseline="0" noProof="0" dirty="0">
                    <a:ln>
                      <a:noFill/>
                    </a:ln>
                    <a:solidFill>
                      <a:srgbClr val="1D1D1A"/>
                    </a:solidFill>
                    <a:effectLst/>
                    <a:uLnTx/>
                    <a:uFillTx/>
                    <a:latin typeface="Calibri" panose="020F0502020204030204"/>
                    <a:ea typeface="等线" panose="02010600030101010101" pitchFamily="2" charset="-122"/>
                    <a:cs typeface="+mn-cs"/>
                  </a:rPr>
                  <a:t>Ch ID, H-</a:t>
                </a:r>
                <a:r>
                  <a:rPr kumimoji="0" lang="en-US" altLang="zh-CN" sz="1400" b="0" i="0" u="none" strike="noStrike" kern="0" cap="none" spc="0" normalizeH="0" baseline="0" noProof="0" dirty="0" err="1">
                    <a:ln>
                      <a:noFill/>
                    </a:ln>
                    <a:solidFill>
                      <a:srgbClr val="1D1D1A"/>
                    </a:solidFill>
                    <a:effectLst/>
                    <a:uLnTx/>
                    <a:uFillTx/>
                    <a:latin typeface="Calibri" panose="020F0502020204030204"/>
                    <a:ea typeface="等线" panose="02010600030101010101" pitchFamily="2" charset="-122"/>
                    <a:cs typeface="+mn-cs"/>
                  </a:rPr>
                  <a:t>CHid</a:t>
                </a:r>
                <a:r>
                  <a:rPr kumimoji="0" lang="en-US" altLang="zh-CN" sz="1400" b="0" i="0" u="none" strike="noStrike" kern="0" cap="none" spc="0" normalizeH="0" baseline="0" noProof="0" dirty="0">
                    <a:ln>
                      <a:noFill/>
                    </a:ln>
                    <a:solidFill>
                      <a:srgbClr val="1D1D1A"/>
                    </a:solidFill>
                    <a:effectLst/>
                    <a:uLnTx/>
                    <a:uFillTx/>
                    <a:latin typeface="Calibri" panose="020F0502020204030204"/>
                    <a:ea typeface="等线" panose="02010600030101010101" pitchFamily="2" charset="-122"/>
                    <a:cs typeface="+mn-cs"/>
                  </a:rPr>
                  <a:t> : U32 @29571</a:t>
                </a:r>
                <a:endParaRPr kumimoji="0" lang="zh-CN" altLang="en-US" sz="1400" b="0" i="0" u="none" strike="noStrike" kern="0" cap="none" spc="0" normalizeH="0" baseline="0" noProof="0" dirty="0">
                  <a:ln>
                    <a:noFill/>
                  </a:ln>
                  <a:solidFill>
                    <a:srgbClr val="1D1D1A"/>
                  </a:solidFill>
                  <a:effectLst/>
                  <a:uLnTx/>
                  <a:uFillTx/>
                  <a:latin typeface="Calibri" panose="020F0502020204030204"/>
                  <a:ea typeface="等线" panose="02010600030101010101" pitchFamily="2" charset="-122"/>
                  <a:cs typeface="+mn-cs"/>
                </a:endParaRPr>
              </a:p>
            </p:txBody>
          </p:sp>
          <p:sp>
            <p:nvSpPr>
              <p:cNvPr id="48" name="矩形 47">
                <a:extLst>
                  <a:ext uri="{FF2B5EF4-FFF2-40B4-BE49-F238E27FC236}">
                    <a16:creationId xmlns:a16="http://schemas.microsoft.com/office/drawing/2014/main" id="{76B10F3F-C2EB-41F1-B724-404444188FBE}"/>
                  </a:ext>
                </a:extLst>
              </p:cNvPr>
              <p:cNvSpPr/>
              <p:nvPr/>
            </p:nvSpPr>
            <p:spPr>
              <a:xfrm>
                <a:off x="2605745" y="1635240"/>
                <a:ext cx="1614545" cy="307777"/>
              </a:xfrm>
              <a:prstGeom prst="rect">
                <a:avLst/>
              </a:prstGeom>
            </p:spPr>
            <p:txBody>
              <a:bodyPr wrap="none">
                <a:spAutoFit/>
              </a:bodyPr>
              <a:lstStyle/>
              <a:p>
                <a:pPr marL="0" marR="0" lvl="0" indent="0" defTabSz="914478" eaLnBrk="1" fontAlgn="auto" latinLnBrk="0" hangingPunct="1">
                  <a:lnSpc>
                    <a:spcPct val="100000"/>
                  </a:lnSpc>
                  <a:spcBef>
                    <a:spcPts val="0"/>
                  </a:spcBef>
                  <a:spcAft>
                    <a:spcPts val="0"/>
                  </a:spcAft>
                  <a:buClrTx/>
                  <a:buSzTx/>
                  <a:buFontTx/>
                  <a:buNone/>
                  <a:tabLst/>
                  <a:defRPr/>
                </a:pPr>
                <a:r>
                  <a:rPr kumimoji="0" lang="en-US" altLang="zh-CN" sz="1400" b="0" i="0" u="none" strike="noStrike" kern="0" cap="none" spc="0" normalizeH="0" baseline="0" noProof="0" dirty="0">
                    <a:ln>
                      <a:noFill/>
                    </a:ln>
                    <a:solidFill>
                      <a:srgbClr val="1D1D1A"/>
                    </a:solidFill>
                    <a:effectLst/>
                    <a:uLnTx/>
                    <a:uFillTx/>
                    <a:latin typeface="Calibri" panose="020F0502020204030204"/>
                    <a:ea typeface="等线" panose="02010600030101010101" pitchFamily="2" charset="-122"/>
                    <a:cs typeface="+mn-cs"/>
                  </a:rPr>
                  <a:t>Ch ID: U32 @29571</a:t>
                </a:r>
                <a:endParaRPr kumimoji="0" lang="zh-CN" altLang="en-US" sz="1400" b="0" i="0" u="none" strike="noStrike" kern="0" cap="none" spc="0" normalizeH="0" baseline="0" noProof="0" dirty="0">
                  <a:ln>
                    <a:noFill/>
                  </a:ln>
                  <a:solidFill>
                    <a:srgbClr val="1D1D1A"/>
                  </a:solidFill>
                  <a:effectLst/>
                  <a:uLnTx/>
                  <a:uFillTx/>
                  <a:latin typeface="Calibri" panose="020F0502020204030204"/>
                  <a:ea typeface="等线" panose="02010600030101010101" pitchFamily="2" charset="-122"/>
                  <a:cs typeface="+mn-cs"/>
                </a:endParaRPr>
              </a:p>
            </p:txBody>
          </p:sp>
          <p:cxnSp>
            <p:nvCxnSpPr>
              <p:cNvPr id="51" name="直接箭头连接符 50">
                <a:extLst>
                  <a:ext uri="{FF2B5EF4-FFF2-40B4-BE49-F238E27FC236}">
                    <a16:creationId xmlns:a16="http://schemas.microsoft.com/office/drawing/2014/main" id="{5DD8E412-BBD2-4385-A10B-F148B016E7A8}"/>
                  </a:ext>
                </a:extLst>
              </p:cNvPr>
              <p:cNvCxnSpPr>
                <a:cxnSpLocks/>
                <a:endCxn id="39" idx="1"/>
              </p:cNvCxnSpPr>
              <p:nvPr/>
            </p:nvCxnSpPr>
            <p:spPr>
              <a:xfrm>
                <a:off x="2227497" y="2247336"/>
                <a:ext cx="746984" cy="1"/>
              </a:xfrm>
              <a:prstGeom prst="straightConnector1">
                <a:avLst/>
              </a:prstGeom>
              <a:noFill/>
              <a:ln w="6350" cap="flat" cmpd="sng" algn="ctr">
                <a:solidFill>
                  <a:srgbClr val="E9002F"/>
                </a:solidFill>
                <a:prstDash val="solid"/>
                <a:miter lim="800000"/>
                <a:headEnd type="triangle"/>
                <a:tailEnd type="triangle"/>
              </a:ln>
              <a:effectLst/>
            </p:spPr>
          </p:cxnSp>
        </p:grpSp>
      </p:grpSp>
      <p:grpSp>
        <p:nvGrpSpPr>
          <p:cNvPr id="69" name="组合 68">
            <a:extLst>
              <a:ext uri="{FF2B5EF4-FFF2-40B4-BE49-F238E27FC236}">
                <a16:creationId xmlns:a16="http://schemas.microsoft.com/office/drawing/2014/main" id="{27264F17-2002-4CEB-951C-FF37C6DF7739}"/>
              </a:ext>
            </a:extLst>
          </p:cNvPr>
          <p:cNvGrpSpPr/>
          <p:nvPr/>
        </p:nvGrpSpPr>
        <p:grpSpPr>
          <a:xfrm>
            <a:off x="1016116" y="4358672"/>
            <a:ext cx="3496230" cy="1251435"/>
            <a:chOff x="688945" y="3100324"/>
            <a:chExt cx="3496230" cy="1251435"/>
          </a:xfrm>
        </p:grpSpPr>
        <p:sp>
          <p:nvSpPr>
            <p:cNvPr id="52" name="矩形 51">
              <a:extLst>
                <a:ext uri="{FF2B5EF4-FFF2-40B4-BE49-F238E27FC236}">
                  <a16:creationId xmlns:a16="http://schemas.microsoft.com/office/drawing/2014/main" id="{9B0D52F5-1B4C-4D59-A4D2-E4DB0ACEE47B}"/>
                </a:ext>
              </a:extLst>
            </p:cNvPr>
            <p:cNvSpPr/>
            <p:nvPr/>
          </p:nvSpPr>
          <p:spPr>
            <a:xfrm>
              <a:off x="1072726" y="4016490"/>
              <a:ext cx="1138685" cy="335269"/>
            </a:xfrm>
            <a:prstGeom prst="rect">
              <a:avLst/>
            </a:prstGeom>
            <a:solidFill>
              <a:srgbClr val="61B230">
                <a:lumMod val="20000"/>
                <a:lumOff val="80000"/>
              </a:srgbClr>
            </a:soli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78" eaLnBrk="1" fontAlgn="auto" latinLnBrk="0" hangingPunct="1">
                <a:lnSpc>
                  <a:spcPct val="100000"/>
                </a:lnSpc>
                <a:spcBef>
                  <a:spcPts val="0"/>
                </a:spcBef>
                <a:spcAft>
                  <a:spcPts val="0"/>
                </a:spcAft>
                <a:buClrTx/>
                <a:buSzTx/>
                <a:buFontTx/>
                <a:buNone/>
                <a:tabLst/>
                <a:defRPr/>
              </a:pPr>
              <a:r>
                <a:rPr kumimoji="0" lang="en-US" altLang="zh-CN" sz="1800" b="0" i="0" u="none" strike="noStrike" kern="0" cap="none" spc="0" normalizeH="0" baseline="0" noProof="0" dirty="0">
                  <a:ln>
                    <a:noFill/>
                  </a:ln>
                  <a:solidFill>
                    <a:srgbClr val="666666"/>
                  </a:solidFill>
                  <a:effectLst/>
                  <a:uLnTx/>
                  <a:uFillTx/>
                  <a:latin typeface="Calibri" panose="020F0502020204030204"/>
                  <a:ea typeface="等线" panose="02010600030101010101" pitchFamily="2" charset="-122"/>
                  <a:cs typeface="+mn-cs"/>
                </a:rPr>
                <a:t>V-SMF</a:t>
              </a:r>
              <a:endParaRPr kumimoji="0" lang="zh-CN" altLang="en-US" sz="1800" b="0" i="0" u="none" strike="noStrike" kern="0" cap="none" spc="0" normalizeH="0" baseline="0" noProof="0" dirty="0">
                <a:ln>
                  <a:noFill/>
                </a:ln>
                <a:solidFill>
                  <a:srgbClr val="666666"/>
                </a:solidFill>
                <a:effectLst/>
                <a:uLnTx/>
                <a:uFillTx/>
                <a:latin typeface="Calibri" panose="020F0502020204030204"/>
                <a:ea typeface="等线" panose="02010600030101010101" pitchFamily="2" charset="-122"/>
                <a:cs typeface="+mn-cs"/>
              </a:endParaRPr>
            </a:p>
          </p:txBody>
        </p:sp>
        <p:sp>
          <p:nvSpPr>
            <p:cNvPr id="53" name="矩形 52">
              <a:extLst>
                <a:ext uri="{FF2B5EF4-FFF2-40B4-BE49-F238E27FC236}">
                  <a16:creationId xmlns:a16="http://schemas.microsoft.com/office/drawing/2014/main" id="{0CD7969C-3A6D-47B1-A27F-401B7970B511}"/>
                </a:ext>
              </a:extLst>
            </p:cNvPr>
            <p:cNvSpPr/>
            <p:nvPr/>
          </p:nvSpPr>
          <p:spPr>
            <a:xfrm>
              <a:off x="1063213" y="3100744"/>
              <a:ext cx="1138685" cy="335269"/>
            </a:xfrm>
            <a:prstGeom prst="rect">
              <a:avLst/>
            </a:prstGeom>
            <a:solidFill>
              <a:srgbClr val="61B230">
                <a:lumMod val="20000"/>
                <a:lumOff val="80000"/>
              </a:srgbClr>
            </a:soli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78" eaLnBrk="1" fontAlgn="auto" latinLnBrk="0" hangingPunct="1">
                <a:lnSpc>
                  <a:spcPct val="100000"/>
                </a:lnSpc>
                <a:spcBef>
                  <a:spcPts val="0"/>
                </a:spcBef>
                <a:spcAft>
                  <a:spcPts val="0"/>
                </a:spcAft>
                <a:buClrTx/>
                <a:buSzTx/>
                <a:buFontTx/>
                <a:buNone/>
                <a:tabLst/>
                <a:defRPr/>
              </a:pPr>
              <a:r>
                <a:rPr kumimoji="0" lang="en-US" altLang="zh-CN" sz="1800" b="0" i="0" u="none" strike="noStrike" kern="0" cap="none" spc="0" normalizeH="0" baseline="0" noProof="0" dirty="0">
                  <a:ln>
                    <a:noFill/>
                  </a:ln>
                  <a:solidFill>
                    <a:srgbClr val="666666"/>
                  </a:solidFill>
                  <a:effectLst/>
                  <a:uLnTx/>
                  <a:uFillTx/>
                  <a:latin typeface="Calibri" panose="020F0502020204030204"/>
                  <a:ea typeface="等线" panose="02010600030101010101" pitchFamily="2" charset="-122"/>
                  <a:cs typeface="+mn-cs"/>
                </a:rPr>
                <a:t>V-CHF</a:t>
              </a:r>
              <a:endParaRPr kumimoji="0" lang="zh-CN" altLang="en-US" sz="1800" b="0" i="0" u="none" strike="noStrike" kern="0" cap="none" spc="0" normalizeH="0" baseline="0" noProof="0" dirty="0">
                <a:ln>
                  <a:noFill/>
                </a:ln>
                <a:solidFill>
                  <a:srgbClr val="666666"/>
                </a:solidFill>
                <a:effectLst/>
                <a:uLnTx/>
                <a:uFillTx/>
                <a:latin typeface="Calibri" panose="020F0502020204030204"/>
                <a:ea typeface="等线" panose="02010600030101010101" pitchFamily="2" charset="-122"/>
                <a:cs typeface="+mn-cs"/>
              </a:endParaRPr>
            </a:p>
          </p:txBody>
        </p:sp>
        <p:sp>
          <p:nvSpPr>
            <p:cNvPr id="54" name="矩形 53">
              <a:extLst>
                <a:ext uri="{FF2B5EF4-FFF2-40B4-BE49-F238E27FC236}">
                  <a16:creationId xmlns:a16="http://schemas.microsoft.com/office/drawing/2014/main" id="{87EE7FAE-8E6A-4112-83C1-597B9B01F74C}"/>
                </a:ext>
              </a:extLst>
            </p:cNvPr>
            <p:cNvSpPr/>
            <p:nvPr/>
          </p:nvSpPr>
          <p:spPr>
            <a:xfrm>
              <a:off x="2949024" y="3100324"/>
              <a:ext cx="1138685" cy="335269"/>
            </a:xfrm>
            <a:prstGeom prst="rect">
              <a:avLst/>
            </a:prstGeom>
            <a:solidFill>
              <a:srgbClr val="61B230">
                <a:lumMod val="20000"/>
                <a:lumOff val="80000"/>
              </a:srgbClr>
            </a:soli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78" eaLnBrk="1" fontAlgn="auto" latinLnBrk="0" hangingPunct="1">
                <a:lnSpc>
                  <a:spcPct val="100000"/>
                </a:lnSpc>
                <a:spcBef>
                  <a:spcPts val="0"/>
                </a:spcBef>
                <a:spcAft>
                  <a:spcPts val="0"/>
                </a:spcAft>
                <a:buClrTx/>
                <a:buSzTx/>
                <a:buFontTx/>
                <a:buNone/>
                <a:tabLst/>
                <a:defRPr/>
              </a:pPr>
              <a:r>
                <a:rPr kumimoji="0" lang="en-US" altLang="zh-CN" sz="1800" b="0" i="0" u="none" strike="noStrike" kern="0" cap="none" spc="0" normalizeH="0" baseline="0" noProof="0" dirty="0">
                  <a:ln>
                    <a:noFill/>
                  </a:ln>
                  <a:solidFill>
                    <a:srgbClr val="666666"/>
                  </a:solidFill>
                  <a:effectLst/>
                  <a:uLnTx/>
                  <a:uFillTx/>
                  <a:latin typeface="Calibri" panose="020F0502020204030204"/>
                  <a:ea typeface="等线" panose="02010600030101010101" pitchFamily="2" charset="-122"/>
                  <a:cs typeface="+mn-cs"/>
                </a:rPr>
                <a:t>H-CHF</a:t>
              </a:r>
              <a:endParaRPr kumimoji="0" lang="zh-CN" altLang="en-US" sz="1800" b="0" i="0" u="none" strike="noStrike" kern="0" cap="none" spc="0" normalizeH="0" baseline="0" noProof="0" dirty="0">
                <a:ln>
                  <a:noFill/>
                </a:ln>
                <a:solidFill>
                  <a:srgbClr val="666666"/>
                </a:solidFill>
                <a:effectLst/>
                <a:uLnTx/>
                <a:uFillTx/>
                <a:latin typeface="Calibri" panose="020F0502020204030204"/>
                <a:ea typeface="等线" panose="02010600030101010101" pitchFamily="2" charset="-122"/>
                <a:cs typeface="+mn-cs"/>
              </a:endParaRPr>
            </a:p>
          </p:txBody>
        </p:sp>
        <p:cxnSp>
          <p:nvCxnSpPr>
            <p:cNvPr id="55" name="直接箭头连接符 54">
              <a:extLst>
                <a:ext uri="{FF2B5EF4-FFF2-40B4-BE49-F238E27FC236}">
                  <a16:creationId xmlns:a16="http://schemas.microsoft.com/office/drawing/2014/main" id="{E615242A-979D-4FB1-BF74-680B99E4FF5D}"/>
                </a:ext>
              </a:extLst>
            </p:cNvPr>
            <p:cNvCxnSpPr>
              <a:cxnSpLocks/>
              <a:stCxn id="52" idx="0"/>
              <a:endCxn id="53" idx="2"/>
            </p:cNvCxnSpPr>
            <p:nvPr/>
          </p:nvCxnSpPr>
          <p:spPr>
            <a:xfrm flipH="1" flipV="1">
              <a:off x="1632556" y="3436013"/>
              <a:ext cx="9513" cy="580477"/>
            </a:xfrm>
            <a:prstGeom prst="straightConnector1">
              <a:avLst/>
            </a:prstGeom>
            <a:noFill/>
            <a:ln w="6350" cap="flat" cmpd="sng" algn="ctr">
              <a:solidFill>
                <a:srgbClr val="E9002F"/>
              </a:solidFill>
              <a:prstDash val="solid"/>
              <a:miter lim="800000"/>
              <a:tailEnd type="triangle"/>
            </a:ln>
            <a:effectLst/>
          </p:spPr>
        </p:cxnSp>
        <p:cxnSp>
          <p:nvCxnSpPr>
            <p:cNvPr id="56" name="直接箭头连接符 55">
              <a:extLst>
                <a:ext uri="{FF2B5EF4-FFF2-40B4-BE49-F238E27FC236}">
                  <a16:creationId xmlns:a16="http://schemas.microsoft.com/office/drawing/2014/main" id="{3BB617C7-7A1B-45CE-A6F2-339BB9D5608E}"/>
                </a:ext>
              </a:extLst>
            </p:cNvPr>
            <p:cNvCxnSpPr>
              <a:cxnSpLocks/>
              <a:stCxn id="52" idx="3"/>
              <a:endCxn id="54" idx="2"/>
            </p:cNvCxnSpPr>
            <p:nvPr/>
          </p:nvCxnSpPr>
          <p:spPr>
            <a:xfrm flipV="1">
              <a:off x="2211411" y="3435593"/>
              <a:ext cx="1306956" cy="748532"/>
            </a:xfrm>
            <a:prstGeom prst="straightConnector1">
              <a:avLst/>
            </a:prstGeom>
            <a:noFill/>
            <a:ln w="6350" cap="flat" cmpd="sng" algn="ctr">
              <a:solidFill>
                <a:srgbClr val="E9002F"/>
              </a:solidFill>
              <a:prstDash val="solid"/>
              <a:miter lim="800000"/>
              <a:tailEnd type="triangle"/>
            </a:ln>
            <a:effectLst/>
          </p:spPr>
        </p:cxnSp>
        <p:sp>
          <p:nvSpPr>
            <p:cNvPr id="57" name="矩形 56">
              <a:extLst>
                <a:ext uri="{FF2B5EF4-FFF2-40B4-BE49-F238E27FC236}">
                  <a16:creationId xmlns:a16="http://schemas.microsoft.com/office/drawing/2014/main" id="{1E68A799-A925-4F38-ACCE-A383CAC5A984}"/>
                </a:ext>
              </a:extLst>
            </p:cNvPr>
            <p:cNvSpPr/>
            <p:nvPr/>
          </p:nvSpPr>
          <p:spPr>
            <a:xfrm>
              <a:off x="688945" y="3573416"/>
              <a:ext cx="1606530" cy="307777"/>
            </a:xfrm>
            <a:prstGeom prst="rect">
              <a:avLst/>
            </a:prstGeom>
          </p:spPr>
          <p:txBody>
            <a:bodyPr wrap="none">
              <a:spAutoFit/>
            </a:bodyPr>
            <a:lstStyle/>
            <a:p>
              <a:pPr marL="0" marR="0" lvl="0" indent="0" defTabSz="914478" eaLnBrk="1" fontAlgn="auto" latinLnBrk="0" hangingPunct="1">
                <a:lnSpc>
                  <a:spcPct val="100000"/>
                </a:lnSpc>
                <a:spcBef>
                  <a:spcPts val="0"/>
                </a:spcBef>
                <a:spcAft>
                  <a:spcPts val="0"/>
                </a:spcAft>
                <a:buClrTx/>
                <a:buSzTx/>
                <a:buFontTx/>
                <a:buNone/>
                <a:tabLst/>
                <a:defRPr/>
              </a:pPr>
              <a:r>
                <a:rPr kumimoji="0" lang="en-US" altLang="zh-CN" sz="1400" b="0" i="0" u="none" strike="noStrike" kern="0" cap="none" spc="0" normalizeH="0" baseline="0" noProof="0" dirty="0">
                  <a:ln>
                    <a:noFill/>
                  </a:ln>
                  <a:solidFill>
                    <a:srgbClr val="1D1D1A"/>
                  </a:solidFill>
                  <a:effectLst/>
                  <a:uLnTx/>
                  <a:uFillTx/>
                  <a:latin typeface="Calibri" panose="020F0502020204030204"/>
                  <a:ea typeface="等线" panose="02010600030101010101" pitchFamily="2" charset="-122"/>
                  <a:cs typeface="+mn-cs"/>
                </a:rPr>
                <a:t>Ch ID, U32 @29571</a:t>
              </a:r>
              <a:endParaRPr kumimoji="0" lang="zh-CN" altLang="en-US" sz="1400" b="0" i="0" u="none" strike="noStrike" kern="0" cap="none" spc="0" normalizeH="0" baseline="0" noProof="0" dirty="0">
                <a:ln>
                  <a:noFill/>
                </a:ln>
                <a:solidFill>
                  <a:srgbClr val="1D1D1A"/>
                </a:solidFill>
                <a:effectLst/>
                <a:uLnTx/>
                <a:uFillTx/>
                <a:latin typeface="Calibri" panose="020F0502020204030204"/>
                <a:ea typeface="等线" panose="02010600030101010101" pitchFamily="2" charset="-122"/>
                <a:cs typeface="+mn-cs"/>
              </a:endParaRPr>
            </a:p>
          </p:txBody>
        </p:sp>
        <p:sp>
          <p:nvSpPr>
            <p:cNvPr id="58" name="矩形 57">
              <a:extLst>
                <a:ext uri="{FF2B5EF4-FFF2-40B4-BE49-F238E27FC236}">
                  <a16:creationId xmlns:a16="http://schemas.microsoft.com/office/drawing/2014/main" id="{C4EF6532-5221-4DA8-AB7C-1E1491C3DC1A}"/>
                </a:ext>
              </a:extLst>
            </p:cNvPr>
            <p:cNvSpPr/>
            <p:nvPr/>
          </p:nvSpPr>
          <p:spPr>
            <a:xfrm>
              <a:off x="2570630" y="3573416"/>
              <a:ext cx="1614545" cy="307777"/>
            </a:xfrm>
            <a:prstGeom prst="rect">
              <a:avLst/>
            </a:prstGeom>
          </p:spPr>
          <p:txBody>
            <a:bodyPr wrap="none">
              <a:spAutoFit/>
            </a:bodyPr>
            <a:lstStyle/>
            <a:p>
              <a:pPr marL="0" marR="0" lvl="0" indent="0" defTabSz="914478" eaLnBrk="1" fontAlgn="auto" latinLnBrk="0" hangingPunct="1">
                <a:lnSpc>
                  <a:spcPct val="100000"/>
                </a:lnSpc>
                <a:spcBef>
                  <a:spcPts val="0"/>
                </a:spcBef>
                <a:spcAft>
                  <a:spcPts val="0"/>
                </a:spcAft>
                <a:buClrTx/>
                <a:buSzTx/>
                <a:buFontTx/>
                <a:buNone/>
                <a:tabLst/>
                <a:defRPr/>
              </a:pPr>
              <a:r>
                <a:rPr kumimoji="0" lang="en-US" altLang="zh-CN" sz="1400" b="0" i="0" u="none" strike="noStrike" kern="0" cap="none" spc="0" normalizeH="0" baseline="0" noProof="0" dirty="0">
                  <a:ln>
                    <a:noFill/>
                  </a:ln>
                  <a:solidFill>
                    <a:srgbClr val="1D1D1A"/>
                  </a:solidFill>
                  <a:effectLst/>
                  <a:uLnTx/>
                  <a:uFillTx/>
                  <a:latin typeface="Calibri" panose="020F0502020204030204"/>
                  <a:ea typeface="等线" panose="02010600030101010101" pitchFamily="2" charset="-122"/>
                  <a:cs typeface="+mn-cs"/>
                </a:rPr>
                <a:t>Ch ID: U32 @29571</a:t>
              </a:r>
              <a:endParaRPr kumimoji="0" lang="zh-CN" altLang="en-US" sz="1400" b="0" i="0" u="none" strike="noStrike" kern="0" cap="none" spc="0" normalizeH="0" baseline="0" noProof="0" dirty="0">
                <a:ln>
                  <a:noFill/>
                </a:ln>
                <a:solidFill>
                  <a:srgbClr val="1D1D1A"/>
                </a:solidFill>
                <a:effectLst/>
                <a:uLnTx/>
                <a:uFillTx/>
                <a:latin typeface="Calibri" panose="020F0502020204030204"/>
                <a:ea typeface="等线" panose="02010600030101010101" pitchFamily="2" charset="-122"/>
                <a:cs typeface="+mn-cs"/>
              </a:endParaRPr>
            </a:p>
          </p:txBody>
        </p:sp>
      </p:grpSp>
      <p:grpSp>
        <p:nvGrpSpPr>
          <p:cNvPr id="70" name="组合 69">
            <a:extLst>
              <a:ext uri="{FF2B5EF4-FFF2-40B4-BE49-F238E27FC236}">
                <a16:creationId xmlns:a16="http://schemas.microsoft.com/office/drawing/2014/main" id="{23214933-CAA5-4B0B-BEC7-80F3341DC2AE}"/>
              </a:ext>
            </a:extLst>
          </p:cNvPr>
          <p:cNvGrpSpPr/>
          <p:nvPr/>
        </p:nvGrpSpPr>
        <p:grpSpPr>
          <a:xfrm>
            <a:off x="7003650" y="1506743"/>
            <a:ext cx="3985274" cy="1570215"/>
            <a:chOff x="409903" y="4761672"/>
            <a:chExt cx="3985274" cy="1570215"/>
          </a:xfrm>
        </p:grpSpPr>
        <p:sp>
          <p:nvSpPr>
            <p:cNvPr id="49" name="矩形 48">
              <a:extLst>
                <a:ext uri="{FF2B5EF4-FFF2-40B4-BE49-F238E27FC236}">
                  <a16:creationId xmlns:a16="http://schemas.microsoft.com/office/drawing/2014/main" id="{FE26CB89-BD63-4F7A-A394-D5A26A725077}"/>
                </a:ext>
              </a:extLst>
            </p:cNvPr>
            <p:cNvSpPr/>
            <p:nvPr/>
          </p:nvSpPr>
          <p:spPr>
            <a:xfrm>
              <a:off x="409903" y="5677838"/>
              <a:ext cx="775359" cy="304790"/>
            </a:xfrm>
            <a:prstGeom prst="rect">
              <a:avLst/>
            </a:prstGeom>
            <a:solidFill>
              <a:srgbClr val="61B230">
                <a:lumMod val="20000"/>
                <a:lumOff val="80000"/>
              </a:srgbClr>
            </a:soli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78" eaLnBrk="1" fontAlgn="auto" latinLnBrk="0" hangingPunct="1">
                <a:lnSpc>
                  <a:spcPct val="100000"/>
                </a:lnSpc>
                <a:spcBef>
                  <a:spcPts val="0"/>
                </a:spcBef>
                <a:spcAft>
                  <a:spcPts val="0"/>
                </a:spcAft>
                <a:buClrTx/>
                <a:buSzTx/>
                <a:buFontTx/>
                <a:buNone/>
                <a:tabLst/>
                <a:defRPr/>
              </a:pPr>
              <a:r>
                <a:rPr kumimoji="0" lang="en-US" altLang="zh-CN" sz="1600" b="0" i="0" u="none" strike="noStrike" kern="0" cap="none" spc="0" normalizeH="0" baseline="0" noProof="0" dirty="0">
                  <a:ln>
                    <a:noFill/>
                  </a:ln>
                  <a:solidFill>
                    <a:srgbClr val="666666"/>
                  </a:solidFill>
                  <a:effectLst/>
                  <a:uLnTx/>
                  <a:uFillTx/>
                  <a:latin typeface="Calibri" panose="020F0502020204030204"/>
                  <a:ea typeface="等线" panose="02010600030101010101" pitchFamily="2" charset="-122"/>
                  <a:cs typeface="+mn-cs"/>
                </a:rPr>
                <a:t>I-SMF</a:t>
              </a:r>
              <a:endParaRPr kumimoji="0" lang="zh-CN" altLang="en-US" sz="1600" b="0" i="0" u="none" strike="noStrike" kern="0" cap="none" spc="0" normalizeH="0" baseline="0" noProof="0" dirty="0">
                <a:ln>
                  <a:noFill/>
                </a:ln>
                <a:solidFill>
                  <a:srgbClr val="666666"/>
                </a:solidFill>
                <a:effectLst/>
                <a:uLnTx/>
                <a:uFillTx/>
                <a:latin typeface="Calibri" panose="020F0502020204030204"/>
                <a:ea typeface="等线" panose="02010600030101010101" pitchFamily="2" charset="-122"/>
                <a:cs typeface="+mn-cs"/>
              </a:endParaRPr>
            </a:p>
          </p:txBody>
        </p:sp>
        <p:sp>
          <p:nvSpPr>
            <p:cNvPr id="50" name="矩形 49">
              <a:extLst>
                <a:ext uri="{FF2B5EF4-FFF2-40B4-BE49-F238E27FC236}">
                  <a16:creationId xmlns:a16="http://schemas.microsoft.com/office/drawing/2014/main" id="{73ED52F7-CE2E-4AD0-9E2F-AEB60470EE11}"/>
                </a:ext>
              </a:extLst>
            </p:cNvPr>
            <p:cNvSpPr/>
            <p:nvPr/>
          </p:nvSpPr>
          <p:spPr>
            <a:xfrm>
              <a:off x="448247" y="6024110"/>
              <a:ext cx="2155526" cy="307777"/>
            </a:xfrm>
            <a:prstGeom prst="rect">
              <a:avLst/>
            </a:prstGeom>
          </p:spPr>
          <p:txBody>
            <a:bodyPr wrap="none">
              <a:spAutoFit/>
            </a:bodyPr>
            <a:lstStyle/>
            <a:p>
              <a:pPr marL="0" marR="0" lvl="0" indent="0" defTabSz="914478" eaLnBrk="1" fontAlgn="auto" latinLnBrk="0" hangingPunct="1">
                <a:lnSpc>
                  <a:spcPct val="100000"/>
                </a:lnSpc>
                <a:spcBef>
                  <a:spcPts val="0"/>
                </a:spcBef>
                <a:spcAft>
                  <a:spcPts val="0"/>
                </a:spcAft>
                <a:buClrTx/>
                <a:buSzTx/>
                <a:buFontTx/>
                <a:buNone/>
                <a:tabLst/>
                <a:defRPr/>
              </a:pPr>
              <a:r>
                <a:rPr kumimoji="0" lang="en-US" altLang="zh-CN" sz="1400" b="0" i="0" u="none" strike="noStrike" kern="0" cap="none" spc="0" normalizeH="0" baseline="0" noProof="0" dirty="0">
                  <a:ln>
                    <a:noFill/>
                  </a:ln>
                  <a:solidFill>
                    <a:srgbClr val="1D1D1A"/>
                  </a:solidFill>
                  <a:effectLst/>
                  <a:uLnTx/>
                  <a:uFillTx/>
                  <a:latin typeface="Calibri" panose="020F0502020204030204"/>
                  <a:ea typeface="等线" panose="02010600030101010101" pitchFamily="2" charset="-122"/>
                  <a:cs typeface="+mn-cs"/>
                </a:rPr>
                <a:t>Charging ID: String@29502</a:t>
              </a:r>
              <a:endParaRPr kumimoji="0" lang="zh-CN" altLang="en-US" sz="1400" b="0" i="0" u="none" strike="noStrike" kern="0" cap="none" spc="0" normalizeH="0" baseline="0" noProof="0" dirty="0">
                <a:ln>
                  <a:noFill/>
                </a:ln>
                <a:solidFill>
                  <a:srgbClr val="1D1D1A"/>
                </a:solidFill>
                <a:effectLst/>
                <a:uLnTx/>
                <a:uFillTx/>
                <a:latin typeface="Calibri" panose="020F0502020204030204"/>
                <a:ea typeface="等线" panose="02010600030101010101" pitchFamily="2" charset="-122"/>
                <a:cs typeface="+mn-cs"/>
              </a:endParaRPr>
            </a:p>
          </p:txBody>
        </p:sp>
        <p:sp>
          <p:nvSpPr>
            <p:cNvPr id="59" name="矩形 58">
              <a:extLst>
                <a:ext uri="{FF2B5EF4-FFF2-40B4-BE49-F238E27FC236}">
                  <a16:creationId xmlns:a16="http://schemas.microsoft.com/office/drawing/2014/main" id="{CE30470E-4B10-44B1-9D44-6590AB6B2A0A}"/>
                </a:ext>
              </a:extLst>
            </p:cNvPr>
            <p:cNvSpPr/>
            <p:nvPr/>
          </p:nvSpPr>
          <p:spPr>
            <a:xfrm>
              <a:off x="1646054" y="5677838"/>
              <a:ext cx="775359" cy="335269"/>
            </a:xfrm>
            <a:prstGeom prst="rect">
              <a:avLst/>
            </a:prstGeom>
            <a:solidFill>
              <a:srgbClr val="61B230">
                <a:lumMod val="20000"/>
                <a:lumOff val="80000"/>
              </a:srgbClr>
            </a:soli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78" eaLnBrk="1" fontAlgn="auto" latinLnBrk="0" hangingPunct="1">
                <a:lnSpc>
                  <a:spcPct val="100000"/>
                </a:lnSpc>
                <a:spcBef>
                  <a:spcPts val="0"/>
                </a:spcBef>
                <a:spcAft>
                  <a:spcPts val="0"/>
                </a:spcAft>
                <a:buClrTx/>
                <a:buSzTx/>
                <a:buFontTx/>
                <a:buNone/>
                <a:tabLst/>
                <a:defRPr/>
              </a:pPr>
              <a:r>
                <a:rPr kumimoji="0" lang="en-US" altLang="zh-CN" sz="1600" b="0" i="0" u="none" strike="noStrike" kern="0" cap="none" spc="0" normalizeH="0" baseline="0" noProof="0" dirty="0">
                  <a:ln>
                    <a:noFill/>
                  </a:ln>
                  <a:solidFill>
                    <a:srgbClr val="666666"/>
                  </a:solidFill>
                  <a:effectLst/>
                  <a:uLnTx/>
                  <a:uFillTx/>
                  <a:latin typeface="Calibri" panose="020F0502020204030204"/>
                  <a:ea typeface="等线" panose="02010600030101010101" pitchFamily="2" charset="-122"/>
                  <a:cs typeface="+mn-cs"/>
                </a:rPr>
                <a:t>V-SMF</a:t>
              </a:r>
              <a:endParaRPr kumimoji="0" lang="zh-CN" altLang="en-US" sz="1600" b="0" i="0" u="none" strike="noStrike" kern="0" cap="none" spc="0" normalizeH="0" baseline="0" noProof="0" dirty="0">
                <a:ln>
                  <a:noFill/>
                </a:ln>
                <a:solidFill>
                  <a:srgbClr val="666666"/>
                </a:solidFill>
                <a:effectLst/>
                <a:uLnTx/>
                <a:uFillTx/>
                <a:latin typeface="Calibri" panose="020F0502020204030204"/>
                <a:ea typeface="等线" panose="02010600030101010101" pitchFamily="2" charset="-122"/>
                <a:cs typeface="+mn-cs"/>
              </a:endParaRPr>
            </a:p>
          </p:txBody>
        </p:sp>
        <p:sp>
          <p:nvSpPr>
            <p:cNvPr id="60" name="矩形 59">
              <a:extLst>
                <a:ext uri="{FF2B5EF4-FFF2-40B4-BE49-F238E27FC236}">
                  <a16:creationId xmlns:a16="http://schemas.microsoft.com/office/drawing/2014/main" id="{E18D75FC-9535-496D-B2B9-54FAB37F3470}"/>
                </a:ext>
              </a:extLst>
            </p:cNvPr>
            <p:cNvSpPr/>
            <p:nvPr/>
          </p:nvSpPr>
          <p:spPr>
            <a:xfrm>
              <a:off x="1636541" y="4762092"/>
              <a:ext cx="775359" cy="335269"/>
            </a:xfrm>
            <a:prstGeom prst="rect">
              <a:avLst/>
            </a:prstGeom>
            <a:solidFill>
              <a:srgbClr val="61B230">
                <a:lumMod val="20000"/>
                <a:lumOff val="80000"/>
              </a:srgbClr>
            </a:soli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78" eaLnBrk="1" fontAlgn="auto" latinLnBrk="0" hangingPunct="1">
                <a:lnSpc>
                  <a:spcPct val="100000"/>
                </a:lnSpc>
                <a:spcBef>
                  <a:spcPts val="0"/>
                </a:spcBef>
                <a:spcAft>
                  <a:spcPts val="0"/>
                </a:spcAft>
                <a:buClrTx/>
                <a:buSzTx/>
                <a:buFontTx/>
                <a:buNone/>
                <a:tabLst/>
                <a:defRPr/>
              </a:pPr>
              <a:r>
                <a:rPr kumimoji="0" lang="en-US" altLang="zh-CN" sz="1600" b="0" i="0" u="none" strike="noStrike" kern="0" cap="none" spc="0" normalizeH="0" baseline="0" noProof="0" dirty="0">
                  <a:ln>
                    <a:noFill/>
                  </a:ln>
                  <a:solidFill>
                    <a:srgbClr val="666666"/>
                  </a:solidFill>
                  <a:effectLst/>
                  <a:uLnTx/>
                  <a:uFillTx/>
                  <a:latin typeface="Calibri" panose="020F0502020204030204"/>
                  <a:ea typeface="等线" panose="02010600030101010101" pitchFamily="2" charset="-122"/>
                  <a:cs typeface="+mn-cs"/>
                </a:rPr>
                <a:t>V-CHF</a:t>
              </a:r>
              <a:endParaRPr kumimoji="0" lang="zh-CN" altLang="en-US" sz="1600" b="0" i="0" u="none" strike="noStrike" kern="0" cap="none" spc="0" normalizeH="0" baseline="0" noProof="0" dirty="0">
                <a:ln>
                  <a:noFill/>
                </a:ln>
                <a:solidFill>
                  <a:srgbClr val="666666"/>
                </a:solidFill>
                <a:effectLst/>
                <a:uLnTx/>
                <a:uFillTx/>
                <a:latin typeface="Calibri" panose="020F0502020204030204"/>
                <a:ea typeface="等线" panose="02010600030101010101" pitchFamily="2" charset="-122"/>
                <a:cs typeface="+mn-cs"/>
              </a:endParaRPr>
            </a:p>
          </p:txBody>
        </p:sp>
        <p:sp>
          <p:nvSpPr>
            <p:cNvPr id="61" name="矩形 60">
              <a:extLst>
                <a:ext uri="{FF2B5EF4-FFF2-40B4-BE49-F238E27FC236}">
                  <a16:creationId xmlns:a16="http://schemas.microsoft.com/office/drawing/2014/main" id="{A79BEE49-841E-42E7-9070-D57FD2063A89}"/>
                </a:ext>
              </a:extLst>
            </p:cNvPr>
            <p:cNvSpPr/>
            <p:nvPr/>
          </p:nvSpPr>
          <p:spPr>
            <a:xfrm>
              <a:off x="3522352" y="4761672"/>
              <a:ext cx="775359" cy="335269"/>
            </a:xfrm>
            <a:prstGeom prst="rect">
              <a:avLst/>
            </a:prstGeom>
            <a:solidFill>
              <a:srgbClr val="61B230">
                <a:lumMod val="20000"/>
                <a:lumOff val="80000"/>
              </a:srgbClr>
            </a:soli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78" eaLnBrk="1" fontAlgn="auto" latinLnBrk="0" hangingPunct="1">
                <a:lnSpc>
                  <a:spcPct val="100000"/>
                </a:lnSpc>
                <a:spcBef>
                  <a:spcPts val="0"/>
                </a:spcBef>
                <a:spcAft>
                  <a:spcPts val="0"/>
                </a:spcAft>
                <a:buClrTx/>
                <a:buSzTx/>
                <a:buFontTx/>
                <a:buNone/>
                <a:tabLst/>
                <a:defRPr/>
              </a:pPr>
              <a:r>
                <a:rPr kumimoji="0" lang="en-US" altLang="zh-CN" sz="1600" b="0" i="0" u="none" strike="noStrike" kern="0" cap="none" spc="0" normalizeH="0" baseline="0" noProof="0" dirty="0">
                  <a:ln>
                    <a:noFill/>
                  </a:ln>
                  <a:solidFill>
                    <a:srgbClr val="666666"/>
                  </a:solidFill>
                  <a:effectLst/>
                  <a:uLnTx/>
                  <a:uFillTx/>
                  <a:latin typeface="Calibri" panose="020F0502020204030204"/>
                  <a:ea typeface="等线" panose="02010600030101010101" pitchFamily="2" charset="-122"/>
                  <a:cs typeface="+mn-cs"/>
                </a:rPr>
                <a:t>H-CHF</a:t>
              </a:r>
              <a:endParaRPr kumimoji="0" lang="zh-CN" altLang="en-US" sz="1600" b="0" i="0" u="none" strike="noStrike" kern="0" cap="none" spc="0" normalizeH="0" baseline="0" noProof="0" dirty="0">
                <a:ln>
                  <a:noFill/>
                </a:ln>
                <a:solidFill>
                  <a:srgbClr val="666666"/>
                </a:solidFill>
                <a:effectLst/>
                <a:uLnTx/>
                <a:uFillTx/>
                <a:latin typeface="Calibri" panose="020F0502020204030204"/>
                <a:ea typeface="等线" panose="02010600030101010101" pitchFamily="2" charset="-122"/>
                <a:cs typeface="+mn-cs"/>
              </a:endParaRPr>
            </a:p>
          </p:txBody>
        </p:sp>
        <p:cxnSp>
          <p:nvCxnSpPr>
            <p:cNvPr id="62" name="直接箭头连接符 61">
              <a:extLst>
                <a:ext uri="{FF2B5EF4-FFF2-40B4-BE49-F238E27FC236}">
                  <a16:creationId xmlns:a16="http://schemas.microsoft.com/office/drawing/2014/main" id="{F3D1CAC6-33ED-4BF0-BCDA-2EDEB43C714B}"/>
                </a:ext>
              </a:extLst>
            </p:cNvPr>
            <p:cNvCxnSpPr>
              <a:cxnSpLocks/>
              <a:stCxn id="59" idx="0"/>
              <a:endCxn id="60" idx="2"/>
            </p:cNvCxnSpPr>
            <p:nvPr/>
          </p:nvCxnSpPr>
          <p:spPr>
            <a:xfrm flipH="1" flipV="1">
              <a:off x="2024221" y="5097361"/>
              <a:ext cx="9513" cy="580477"/>
            </a:xfrm>
            <a:prstGeom prst="straightConnector1">
              <a:avLst/>
            </a:prstGeom>
            <a:noFill/>
            <a:ln w="6350" cap="flat" cmpd="sng" algn="ctr">
              <a:solidFill>
                <a:srgbClr val="E9002F"/>
              </a:solidFill>
              <a:prstDash val="solid"/>
              <a:miter lim="800000"/>
              <a:tailEnd type="triangle"/>
            </a:ln>
            <a:effectLst/>
          </p:spPr>
        </p:cxnSp>
        <p:cxnSp>
          <p:nvCxnSpPr>
            <p:cNvPr id="63" name="直接箭头连接符 62">
              <a:extLst>
                <a:ext uri="{FF2B5EF4-FFF2-40B4-BE49-F238E27FC236}">
                  <a16:creationId xmlns:a16="http://schemas.microsoft.com/office/drawing/2014/main" id="{0DAF1CB3-108E-4FBA-9E6D-86CC2DEAF494}"/>
                </a:ext>
              </a:extLst>
            </p:cNvPr>
            <p:cNvCxnSpPr>
              <a:cxnSpLocks/>
              <a:stCxn id="59" idx="3"/>
              <a:endCxn id="61" idx="2"/>
            </p:cNvCxnSpPr>
            <p:nvPr/>
          </p:nvCxnSpPr>
          <p:spPr>
            <a:xfrm flipV="1">
              <a:off x="2421413" y="5096941"/>
              <a:ext cx="1488619" cy="748532"/>
            </a:xfrm>
            <a:prstGeom prst="straightConnector1">
              <a:avLst/>
            </a:prstGeom>
            <a:noFill/>
            <a:ln w="6350" cap="flat" cmpd="sng" algn="ctr">
              <a:solidFill>
                <a:srgbClr val="E9002F"/>
              </a:solidFill>
              <a:prstDash val="solid"/>
              <a:miter lim="800000"/>
              <a:tailEnd type="triangle"/>
            </a:ln>
            <a:effectLst/>
          </p:spPr>
        </p:cxnSp>
        <p:sp>
          <p:nvSpPr>
            <p:cNvPr id="64" name="矩形 63">
              <a:extLst>
                <a:ext uri="{FF2B5EF4-FFF2-40B4-BE49-F238E27FC236}">
                  <a16:creationId xmlns:a16="http://schemas.microsoft.com/office/drawing/2014/main" id="{6F91C581-54EE-403D-93DA-9F72696CCAC8}"/>
                </a:ext>
              </a:extLst>
            </p:cNvPr>
            <p:cNvSpPr/>
            <p:nvPr/>
          </p:nvSpPr>
          <p:spPr>
            <a:xfrm>
              <a:off x="898947" y="5234764"/>
              <a:ext cx="1606530" cy="307777"/>
            </a:xfrm>
            <a:prstGeom prst="rect">
              <a:avLst/>
            </a:prstGeom>
          </p:spPr>
          <p:txBody>
            <a:bodyPr wrap="none">
              <a:spAutoFit/>
            </a:bodyPr>
            <a:lstStyle/>
            <a:p>
              <a:pPr marL="0" marR="0" lvl="0" indent="0" defTabSz="914478" eaLnBrk="1" fontAlgn="auto" latinLnBrk="0" hangingPunct="1">
                <a:lnSpc>
                  <a:spcPct val="100000"/>
                </a:lnSpc>
                <a:spcBef>
                  <a:spcPts val="0"/>
                </a:spcBef>
                <a:spcAft>
                  <a:spcPts val="0"/>
                </a:spcAft>
                <a:buClrTx/>
                <a:buSzTx/>
                <a:buFontTx/>
                <a:buNone/>
                <a:tabLst/>
                <a:defRPr/>
              </a:pPr>
              <a:r>
                <a:rPr kumimoji="0" lang="en-US" altLang="zh-CN" sz="1400" b="0" i="0" u="none" strike="noStrike" kern="0" cap="none" spc="0" normalizeH="0" baseline="0" noProof="0" dirty="0">
                  <a:ln>
                    <a:noFill/>
                  </a:ln>
                  <a:solidFill>
                    <a:srgbClr val="1D1D1A"/>
                  </a:solidFill>
                  <a:effectLst/>
                  <a:uLnTx/>
                  <a:uFillTx/>
                  <a:latin typeface="Calibri" panose="020F0502020204030204"/>
                  <a:ea typeface="等线" panose="02010600030101010101" pitchFamily="2" charset="-122"/>
                  <a:cs typeface="+mn-cs"/>
                </a:rPr>
                <a:t>Ch ID, U32 @29571</a:t>
              </a:r>
              <a:endParaRPr kumimoji="0" lang="zh-CN" altLang="en-US" sz="1400" b="0" i="0" u="none" strike="noStrike" kern="0" cap="none" spc="0" normalizeH="0" baseline="0" noProof="0" dirty="0">
                <a:ln>
                  <a:noFill/>
                </a:ln>
                <a:solidFill>
                  <a:srgbClr val="1D1D1A"/>
                </a:solidFill>
                <a:effectLst/>
                <a:uLnTx/>
                <a:uFillTx/>
                <a:latin typeface="Calibri" panose="020F0502020204030204"/>
                <a:ea typeface="等线" panose="02010600030101010101" pitchFamily="2" charset="-122"/>
                <a:cs typeface="+mn-cs"/>
              </a:endParaRPr>
            </a:p>
          </p:txBody>
        </p:sp>
        <p:sp>
          <p:nvSpPr>
            <p:cNvPr id="65" name="矩形 64">
              <a:extLst>
                <a:ext uri="{FF2B5EF4-FFF2-40B4-BE49-F238E27FC236}">
                  <a16:creationId xmlns:a16="http://schemas.microsoft.com/office/drawing/2014/main" id="{D9573AD9-00ED-4F52-BCD9-1807BD167B95}"/>
                </a:ext>
              </a:extLst>
            </p:cNvPr>
            <p:cNvSpPr/>
            <p:nvPr/>
          </p:nvSpPr>
          <p:spPr>
            <a:xfrm>
              <a:off x="2780632" y="5234764"/>
              <a:ext cx="1614545" cy="307777"/>
            </a:xfrm>
            <a:prstGeom prst="rect">
              <a:avLst/>
            </a:prstGeom>
          </p:spPr>
          <p:txBody>
            <a:bodyPr wrap="none">
              <a:spAutoFit/>
            </a:bodyPr>
            <a:lstStyle/>
            <a:p>
              <a:pPr marL="0" marR="0" lvl="0" indent="0" defTabSz="914478" eaLnBrk="1" fontAlgn="auto" latinLnBrk="0" hangingPunct="1">
                <a:lnSpc>
                  <a:spcPct val="100000"/>
                </a:lnSpc>
                <a:spcBef>
                  <a:spcPts val="0"/>
                </a:spcBef>
                <a:spcAft>
                  <a:spcPts val="0"/>
                </a:spcAft>
                <a:buClrTx/>
                <a:buSzTx/>
                <a:buFontTx/>
                <a:buNone/>
                <a:tabLst/>
                <a:defRPr/>
              </a:pPr>
              <a:r>
                <a:rPr kumimoji="0" lang="en-US" altLang="zh-CN" sz="1400" b="0" i="0" u="none" strike="noStrike" kern="0" cap="none" spc="0" normalizeH="0" baseline="0" noProof="0" dirty="0">
                  <a:ln>
                    <a:noFill/>
                  </a:ln>
                  <a:solidFill>
                    <a:srgbClr val="1D1D1A"/>
                  </a:solidFill>
                  <a:effectLst/>
                  <a:uLnTx/>
                  <a:uFillTx/>
                  <a:latin typeface="Calibri" panose="020F0502020204030204"/>
                  <a:ea typeface="等线" panose="02010600030101010101" pitchFamily="2" charset="-122"/>
                  <a:cs typeface="+mn-cs"/>
                </a:rPr>
                <a:t>Ch ID: U32 @29571</a:t>
              </a:r>
              <a:endParaRPr kumimoji="0" lang="zh-CN" altLang="en-US" sz="1400" b="0" i="0" u="none" strike="noStrike" kern="0" cap="none" spc="0" normalizeH="0" baseline="0" noProof="0" dirty="0">
                <a:ln>
                  <a:noFill/>
                </a:ln>
                <a:solidFill>
                  <a:srgbClr val="1D1D1A"/>
                </a:solidFill>
                <a:effectLst/>
                <a:uLnTx/>
                <a:uFillTx/>
                <a:latin typeface="Calibri" panose="020F0502020204030204"/>
                <a:ea typeface="等线" panose="02010600030101010101" pitchFamily="2" charset="-122"/>
                <a:cs typeface="+mn-cs"/>
              </a:endParaRPr>
            </a:p>
          </p:txBody>
        </p:sp>
        <p:cxnSp>
          <p:nvCxnSpPr>
            <p:cNvPr id="66" name="直接箭头连接符 65">
              <a:extLst>
                <a:ext uri="{FF2B5EF4-FFF2-40B4-BE49-F238E27FC236}">
                  <a16:creationId xmlns:a16="http://schemas.microsoft.com/office/drawing/2014/main" id="{52305958-E192-4497-80F3-C29583B49F11}"/>
                </a:ext>
              </a:extLst>
            </p:cNvPr>
            <p:cNvCxnSpPr>
              <a:cxnSpLocks/>
              <a:stCxn id="59" idx="1"/>
            </p:cNvCxnSpPr>
            <p:nvPr/>
          </p:nvCxnSpPr>
          <p:spPr>
            <a:xfrm flipH="1">
              <a:off x="1185212" y="5845473"/>
              <a:ext cx="460842" cy="0"/>
            </a:xfrm>
            <a:prstGeom prst="straightConnector1">
              <a:avLst/>
            </a:prstGeom>
            <a:noFill/>
            <a:ln w="6350" cap="flat" cmpd="sng" algn="ctr">
              <a:solidFill>
                <a:srgbClr val="E9002F"/>
              </a:solidFill>
              <a:prstDash val="solid"/>
              <a:miter lim="800000"/>
              <a:tailEnd type="triangle"/>
            </a:ln>
            <a:effectLst/>
          </p:spPr>
        </p:cxnSp>
      </p:grpSp>
      <p:sp>
        <p:nvSpPr>
          <p:cNvPr id="67" name="矩形 66">
            <a:extLst>
              <a:ext uri="{FF2B5EF4-FFF2-40B4-BE49-F238E27FC236}">
                <a16:creationId xmlns:a16="http://schemas.microsoft.com/office/drawing/2014/main" id="{50539908-A9E9-4B98-B824-AC50FB7F3CAC}"/>
              </a:ext>
            </a:extLst>
          </p:cNvPr>
          <p:cNvSpPr/>
          <p:nvPr/>
        </p:nvSpPr>
        <p:spPr>
          <a:xfrm>
            <a:off x="1024342" y="3298890"/>
            <a:ext cx="3079754" cy="276999"/>
          </a:xfrm>
          <a:prstGeom prst="rect">
            <a:avLst/>
          </a:prstGeom>
        </p:spPr>
        <p:txBody>
          <a:bodyPr wrap="none">
            <a:spAutoFit/>
          </a:bodyPr>
          <a:lstStyle/>
          <a:p>
            <a:r>
              <a:rPr lang="en-US" altLang="zh-CN" sz="1200" b="1" dirty="0">
                <a:latin typeface="微软雅黑" panose="020B0503020204020204" pitchFamily="34" charset="-122"/>
                <a:ea typeface="微软雅黑" panose="020B0503020204020204" pitchFamily="34" charset="-122"/>
              </a:rPr>
              <a:t>Home Routed Charging architecture  </a:t>
            </a:r>
            <a:endParaRPr lang="zh-CN" altLang="en-US" b="1" dirty="0"/>
          </a:p>
        </p:txBody>
      </p:sp>
      <p:sp>
        <p:nvSpPr>
          <p:cNvPr id="72" name="矩形 71">
            <a:extLst>
              <a:ext uri="{FF2B5EF4-FFF2-40B4-BE49-F238E27FC236}">
                <a16:creationId xmlns:a16="http://schemas.microsoft.com/office/drawing/2014/main" id="{BDC95F6C-E432-4922-91AD-B546F6839467}"/>
              </a:ext>
            </a:extLst>
          </p:cNvPr>
          <p:cNvSpPr/>
          <p:nvPr/>
        </p:nvSpPr>
        <p:spPr>
          <a:xfrm>
            <a:off x="1168353" y="5900876"/>
            <a:ext cx="3171253" cy="276999"/>
          </a:xfrm>
          <a:prstGeom prst="rect">
            <a:avLst/>
          </a:prstGeom>
        </p:spPr>
        <p:txBody>
          <a:bodyPr wrap="none">
            <a:spAutoFit/>
          </a:bodyPr>
          <a:lstStyle/>
          <a:p>
            <a:r>
              <a:rPr lang="en-US" altLang="zh-CN" sz="1200" b="1" dirty="0">
                <a:latin typeface="微软雅黑" panose="020B0503020204020204" pitchFamily="34" charset="-122"/>
                <a:ea typeface="微软雅黑" panose="020B0503020204020204" pitchFamily="34" charset="-122"/>
              </a:rPr>
              <a:t>Local-breakout Charging architecture  </a:t>
            </a:r>
            <a:endParaRPr lang="zh-CN" altLang="en-US" b="1" dirty="0"/>
          </a:p>
        </p:txBody>
      </p:sp>
      <p:sp>
        <p:nvSpPr>
          <p:cNvPr id="73" name="矩形 72">
            <a:extLst>
              <a:ext uri="{FF2B5EF4-FFF2-40B4-BE49-F238E27FC236}">
                <a16:creationId xmlns:a16="http://schemas.microsoft.com/office/drawing/2014/main" id="{65F5DC85-00EE-4F5C-A10F-21BF2B3A1CDB}"/>
              </a:ext>
            </a:extLst>
          </p:cNvPr>
          <p:cNvSpPr/>
          <p:nvPr/>
        </p:nvSpPr>
        <p:spPr>
          <a:xfrm>
            <a:off x="6856088" y="3266732"/>
            <a:ext cx="3876446" cy="276999"/>
          </a:xfrm>
          <a:prstGeom prst="rect">
            <a:avLst/>
          </a:prstGeom>
        </p:spPr>
        <p:txBody>
          <a:bodyPr wrap="none">
            <a:spAutoFit/>
          </a:bodyPr>
          <a:lstStyle/>
          <a:p>
            <a:r>
              <a:rPr lang="en-US" altLang="zh-CN" sz="1200" b="1" dirty="0">
                <a:latin typeface="微软雅黑" panose="020B0503020204020204" pitchFamily="34" charset="-122"/>
                <a:ea typeface="微软雅黑" panose="020B0503020204020204" pitchFamily="34" charset="-122"/>
              </a:rPr>
              <a:t>Home Routed Charging architecture with I-SMF</a:t>
            </a:r>
            <a:endParaRPr lang="zh-CN" altLang="en-US" b="1" dirty="0"/>
          </a:p>
        </p:txBody>
      </p:sp>
      <p:grpSp>
        <p:nvGrpSpPr>
          <p:cNvPr id="90" name="组合 89">
            <a:extLst>
              <a:ext uri="{FF2B5EF4-FFF2-40B4-BE49-F238E27FC236}">
                <a16:creationId xmlns:a16="http://schemas.microsoft.com/office/drawing/2014/main" id="{AAAD1F43-9D92-401C-818B-21317F721CF1}"/>
              </a:ext>
            </a:extLst>
          </p:cNvPr>
          <p:cNvGrpSpPr/>
          <p:nvPr/>
        </p:nvGrpSpPr>
        <p:grpSpPr>
          <a:xfrm>
            <a:off x="6504149" y="3849780"/>
            <a:ext cx="5146389" cy="2208920"/>
            <a:chOff x="472465" y="1198859"/>
            <a:chExt cx="5146389" cy="2208920"/>
          </a:xfrm>
        </p:grpSpPr>
        <p:sp>
          <p:nvSpPr>
            <p:cNvPr id="91" name="矩形 90">
              <a:extLst>
                <a:ext uri="{FF2B5EF4-FFF2-40B4-BE49-F238E27FC236}">
                  <a16:creationId xmlns:a16="http://schemas.microsoft.com/office/drawing/2014/main" id="{C5F06D64-7029-47CB-A9F1-7EC05D57D216}"/>
                </a:ext>
              </a:extLst>
            </p:cNvPr>
            <p:cNvSpPr/>
            <p:nvPr/>
          </p:nvSpPr>
          <p:spPr>
            <a:xfrm>
              <a:off x="3890516" y="3106066"/>
              <a:ext cx="1391450" cy="301713"/>
            </a:xfrm>
            <a:prstGeom prst="rect">
              <a:avLst/>
            </a:prstGeom>
            <a:solidFill>
              <a:srgbClr val="61B230">
                <a:lumMod val="20000"/>
                <a:lumOff val="80000"/>
              </a:srgbClr>
            </a:soli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78" eaLnBrk="1" fontAlgn="auto" latinLnBrk="0" hangingPunct="1">
                <a:lnSpc>
                  <a:spcPct val="100000"/>
                </a:lnSpc>
                <a:spcBef>
                  <a:spcPts val="0"/>
                </a:spcBef>
                <a:spcAft>
                  <a:spcPts val="0"/>
                </a:spcAft>
                <a:buClrTx/>
                <a:buSzTx/>
                <a:buFontTx/>
                <a:buNone/>
                <a:tabLst/>
                <a:defRPr/>
              </a:pPr>
              <a:r>
                <a:rPr kumimoji="0" lang="en-US" altLang="zh-CN" sz="1800" b="0" i="0" u="none" strike="noStrike" kern="0" cap="none" spc="0" normalizeH="0" baseline="0" noProof="0" dirty="0">
                  <a:ln>
                    <a:noFill/>
                  </a:ln>
                  <a:solidFill>
                    <a:srgbClr val="666666"/>
                  </a:solidFill>
                  <a:effectLst/>
                  <a:uLnTx/>
                  <a:uFillTx/>
                  <a:latin typeface="Calibri" panose="020F0502020204030204"/>
                  <a:ea typeface="等线" panose="02010600030101010101" pitchFamily="2" charset="-122"/>
                  <a:cs typeface="+mn-cs"/>
                </a:rPr>
                <a:t>V-SGW</a:t>
              </a:r>
              <a:endParaRPr kumimoji="0" lang="zh-CN" altLang="en-US" sz="1800" b="0" i="0" u="none" strike="noStrike" kern="0" cap="none" spc="0" normalizeH="0" baseline="0" noProof="0" dirty="0">
                <a:ln>
                  <a:noFill/>
                </a:ln>
                <a:solidFill>
                  <a:srgbClr val="666666"/>
                </a:solidFill>
                <a:effectLst/>
                <a:uLnTx/>
                <a:uFillTx/>
                <a:latin typeface="Calibri" panose="020F0502020204030204"/>
                <a:ea typeface="等线" panose="02010600030101010101" pitchFamily="2" charset="-122"/>
                <a:cs typeface="+mn-cs"/>
              </a:endParaRPr>
            </a:p>
          </p:txBody>
        </p:sp>
        <p:sp>
          <p:nvSpPr>
            <p:cNvPr id="92" name="矩形 91">
              <a:extLst>
                <a:ext uri="{FF2B5EF4-FFF2-40B4-BE49-F238E27FC236}">
                  <a16:creationId xmlns:a16="http://schemas.microsoft.com/office/drawing/2014/main" id="{D996DDEC-1E17-438B-8A2C-B7E5DC30367C}"/>
                </a:ext>
              </a:extLst>
            </p:cNvPr>
            <p:cNvSpPr/>
            <p:nvPr/>
          </p:nvSpPr>
          <p:spPr>
            <a:xfrm>
              <a:off x="3885272" y="2162183"/>
              <a:ext cx="1439668" cy="304790"/>
            </a:xfrm>
            <a:prstGeom prst="rect">
              <a:avLst/>
            </a:prstGeom>
            <a:solidFill>
              <a:srgbClr val="61B230">
                <a:lumMod val="20000"/>
                <a:lumOff val="80000"/>
              </a:srgbClr>
            </a:soli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78" eaLnBrk="1" fontAlgn="auto" latinLnBrk="0" hangingPunct="1">
                <a:lnSpc>
                  <a:spcPct val="100000"/>
                </a:lnSpc>
                <a:spcBef>
                  <a:spcPts val="0"/>
                </a:spcBef>
                <a:spcAft>
                  <a:spcPts val="0"/>
                </a:spcAft>
                <a:buClrTx/>
                <a:buSzTx/>
                <a:buFontTx/>
                <a:buNone/>
                <a:tabLst/>
                <a:defRPr/>
              </a:pPr>
              <a:r>
                <a:rPr kumimoji="0" lang="en-US" altLang="zh-CN" sz="1800" b="0" i="0" u="none" strike="noStrike" kern="0" cap="none" spc="0" normalizeH="0" baseline="0" noProof="0" dirty="0">
                  <a:ln>
                    <a:noFill/>
                  </a:ln>
                  <a:solidFill>
                    <a:srgbClr val="666666"/>
                  </a:solidFill>
                  <a:effectLst/>
                  <a:uLnTx/>
                  <a:uFillTx/>
                  <a:latin typeface="Calibri" panose="020F0502020204030204"/>
                  <a:ea typeface="等线" panose="02010600030101010101" pitchFamily="2" charset="-122"/>
                  <a:cs typeface="+mn-cs"/>
                </a:rPr>
                <a:t>V-SMF</a:t>
              </a:r>
              <a:endParaRPr kumimoji="0" lang="zh-CN" altLang="en-US" sz="1800" b="0" i="0" u="none" strike="noStrike" kern="0" cap="none" spc="0" normalizeH="0" baseline="0" noProof="0" dirty="0">
                <a:ln>
                  <a:noFill/>
                </a:ln>
                <a:solidFill>
                  <a:srgbClr val="666666"/>
                </a:solidFill>
                <a:effectLst/>
                <a:uLnTx/>
                <a:uFillTx/>
                <a:latin typeface="Calibri" panose="020F0502020204030204"/>
                <a:ea typeface="等线" panose="02010600030101010101" pitchFamily="2" charset="-122"/>
                <a:cs typeface="+mn-cs"/>
              </a:endParaRPr>
            </a:p>
          </p:txBody>
        </p:sp>
        <p:sp>
          <p:nvSpPr>
            <p:cNvPr id="93" name="矩形 92">
              <a:extLst>
                <a:ext uri="{FF2B5EF4-FFF2-40B4-BE49-F238E27FC236}">
                  <a16:creationId xmlns:a16="http://schemas.microsoft.com/office/drawing/2014/main" id="{820B18DE-1C7B-40D1-9045-C3C99352E4ED}"/>
                </a:ext>
              </a:extLst>
            </p:cNvPr>
            <p:cNvSpPr/>
            <p:nvPr/>
          </p:nvSpPr>
          <p:spPr>
            <a:xfrm>
              <a:off x="3890516" y="1198859"/>
              <a:ext cx="1391450" cy="310204"/>
            </a:xfrm>
            <a:prstGeom prst="rect">
              <a:avLst/>
            </a:prstGeom>
            <a:solidFill>
              <a:srgbClr val="61B230">
                <a:lumMod val="20000"/>
                <a:lumOff val="80000"/>
              </a:srgbClr>
            </a:soli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78" eaLnBrk="1" fontAlgn="auto" latinLnBrk="0" hangingPunct="1">
                <a:lnSpc>
                  <a:spcPct val="100000"/>
                </a:lnSpc>
                <a:spcBef>
                  <a:spcPts val="0"/>
                </a:spcBef>
                <a:spcAft>
                  <a:spcPts val="0"/>
                </a:spcAft>
                <a:buClrTx/>
                <a:buSzTx/>
                <a:buFontTx/>
                <a:buNone/>
                <a:tabLst/>
                <a:defRPr/>
              </a:pPr>
              <a:r>
                <a:rPr kumimoji="0" lang="en-US" altLang="zh-CN" sz="1800" b="0" i="0" u="none" strike="noStrike" kern="0" cap="none" spc="0" normalizeH="0" baseline="0" noProof="0" dirty="0">
                  <a:ln>
                    <a:noFill/>
                  </a:ln>
                  <a:solidFill>
                    <a:srgbClr val="666666"/>
                  </a:solidFill>
                  <a:effectLst/>
                  <a:uLnTx/>
                  <a:uFillTx/>
                  <a:latin typeface="Calibri" panose="020F0502020204030204"/>
                  <a:ea typeface="等线" panose="02010600030101010101" pitchFamily="2" charset="-122"/>
                  <a:cs typeface="+mn-cs"/>
                </a:rPr>
                <a:t>V-CHF</a:t>
              </a:r>
              <a:endParaRPr kumimoji="0" lang="zh-CN" altLang="en-US" sz="1800" b="0" i="0" u="none" strike="noStrike" kern="0" cap="none" spc="0" normalizeH="0" baseline="0" noProof="0" dirty="0">
                <a:ln>
                  <a:noFill/>
                </a:ln>
                <a:solidFill>
                  <a:srgbClr val="666666"/>
                </a:solidFill>
                <a:effectLst/>
                <a:uLnTx/>
                <a:uFillTx/>
                <a:latin typeface="Calibri" panose="020F0502020204030204"/>
                <a:ea typeface="等线" panose="02010600030101010101" pitchFamily="2" charset="-122"/>
                <a:cs typeface="+mn-cs"/>
              </a:endParaRPr>
            </a:p>
          </p:txBody>
        </p:sp>
        <p:sp>
          <p:nvSpPr>
            <p:cNvPr id="94" name="矩形 93">
              <a:extLst>
                <a:ext uri="{FF2B5EF4-FFF2-40B4-BE49-F238E27FC236}">
                  <a16:creationId xmlns:a16="http://schemas.microsoft.com/office/drawing/2014/main" id="{811BBAF3-C147-4A58-8BA6-44DE4CAF9732}"/>
                </a:ext>
              </a:extLst>
            </p:cNvPr>
            <p:cNvSpPr/>
            <p:nvPr/>
          </p:nvSpPr>
          <p:spPr>
            <a:xfrm>
              <a:off x="472465" y="1198859"/>
              <a:ext cx="1439663" cy="334642"/>
            </a:xfrm>
            <a:prstGeom prst="rect">
              <a:avLst/>
            </a:prstGeom>
            <a:solidFill>
              <a:srgbClr val="61B230">
                <a:lumMod val="20000"/>
                <a:lumOff val="80000"/>
              </a:srgbClr>
            </a:soli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78" eaLnBrk="1" fontAlgn="auto" latinLnBrk="0" hangingPunct="1">
                <a:lnSpc>
                  <a:spcPct val="100000"/>
                </a:lnSpc>
                <a:spcBef>
                  <a:spcPts val="0"/>
                </a:spcBef>
                <a:spcAft>
                  <a:spcPts val="0"/>
                </a:spcAft>
                <a:buClrTx/>
                <a:buSzTx/>
                <a:buFontTx/>
                <a:buNone/>
                <a:tabLst/>
                <a:defRPr/>
              </a:pPr>
              <a:r>
                <a:rPr kumimoji="0" lang="en-US" altLang="zh-CN" sz="1800" b="0" i="0" u="none" strike="noStrike" kern="0" cap="none" spc="0" normalizeH="0" baseline="0" noProof="0" dirty="0">
                  <a:ln>
                    <a:noFill/>
                  </a:ln>
                  <a:solidFill>
                    <a:srgbClr val="666666"/>
                  </a:solidFill>
                  <a:effectLst/>
                  <a:uLnTx/>
                  <a:uFillTx/>
                  <a:latin typeface="Calibri" panose="020F0502020204030204"/>
                  <a:ea typeface="等线" panose="02010600030101010101" pitchFamily="2" charset="-122"/>
                  <a:cs typeface="+mn-cs"/>
                </a:rPr>
                <a:t>H-CHF</a:t>
              </a:r>
              <a:endParaRPr kumimoji="0" lang="zh-CN" altLang="en-US" sz="1800" b="0" i="0" u="none" strike="noStrike" kern="0" cap="none" spc="0" normalizeH="0" baseline="0" noProof="0" dirty="0">
                <a:ln>
                  <a:noFill/>
                </a:ln>
                <a:solidFill>
                  <a:srgbClr val="666666"/>
                </a:solidFill>
                <a:effectLst/>
                <a:uLnTx/>
                <a:uFillTx/>
                <a:latin typeface="Calibri" panose="020F0502020204030204"/>
                <a:ea typeface="等线" panose="02010600030101010101" pitchFamily="2" charset="-122"/>
                <a:cs typeface="+mn-cs"/>
              </a:endParaRPr>
            </a:p>
          </p:txBody>
        </p:sp>
        <p:cxnSp>
          <p:nvCxnSpPr>
            <p:cNvPr id="95" name="直接箭头连接符 94">
              <a:extLst>
                <a:ext uri="{FF2B5EF4-FFF2-40B4-BE49-F238E27FC236}">
                  <a16:creationId xmlns:a16="http://schemas.microsoft.com/office/drawing/2014/main" id="{0F75C207-9E1E-4BED-93C2-2C9FC3EBCCFA}"/>
                </a:ext>
              </a:extLst>
            </p:cNvPr>
            <p:cNvCxnSpPr>
              <a:cxnSpLocks/>
              <a:stCxn id="99" idx="3"/>
            </p:cNvCxnSpPr>
            <p:nvPr/>
          </p:nvCxnSpPr>
          <p:spPr>
            <a:xfrm>
              <a:off x="1914535" y="2314578"/>
              <a:ext cx="1975981" cy="0"/>
            </a:xfrm>
            <a:prstGeom prst="straightConnector1">
              <a:avLst/>
            </a:prstGeom>
            <a:noFill/>
            <a:ln w="6350" cap="flat" cmpd="sng" algn="ctr">
              <a:solidFill>
                <a:srgbClr val="E9002F"/>
              </a:solidFill>
              <a:prstDash val="solid"/>
              <a:miter lim="800000"/>
              <a:tailEnd type="triangle"/>
            </a:ln>
            <a:effectLst/>
          </p:spPr>
        </p:cxnSp>
        <p:cxnSp>
          <p:nvCxnSpPr>
            <p:cNvPr id="96" name="直接箭头连接符 95">
              <a:extLst>
                <a:ext uri="{FF2B5EF4-FFF2-40B4-BE49-F238E27FC236}">
                  <a16:creationId xmlns:a16="http://schemas.microsoft.com/office/drawing/2014/main" id="{31FF3D31-8C40-4192-B7BE-E6147F1B9C51}"/>
                </a:ext>
              </a:extLst>
            </p:cNvPr>
            <p:cNvCxnSpPr>
              <a:cxnSpLocks/>
              <a:stCxn id="99" idx="0"/>
              <a:endCxn id="94" idx="2"/>
            </p:cNvCxnSpPr>
            <p:nvPr/>
          </p:nvCxnSpPr>
          <p:spPr>
            <a:xfrm flipH="1" flipV="1">
              <a:off x="1192297" y="1533501"/>
              <a:ext cx="2404" cy="628682"/>
            </a:xfrm>
            <a:prstGeom prst="straightConnector1">
              <a:avLst/>
            </a:prstGeom>
            <a:noFill/>
            <a:ln w="6350" cap="flat" cmpd="sng" algn="ctr">
              <a:solidFill>
                <a:srgbClr val="E9002F"/>
              </a:solidFill>
              <a:prstDash val="solid"/>
              <a:miter lim="800000"/>
              <a:tailEnd type="triangle"/>
            </a:ln>
            <a:effectLst/>
          </p:spPr>
        </p:cxnSp>
        <p:sp>
          <p:nvSpPr>
            <p:cNvPr id="97" name="矩形 96">
              <a:extLst>
                <a:ext uri="{FF2B5EF4-FFF2-40B4-BE49-F238E27FC236}">
                  <a16:creationId xmlns:a16="http://schemas.microsoft.com/office/drawing/2014/main" id="{78606BB0-413F-4F00-84B2-CFD1F12E8120}"/>
                </a:ext>
              </a:extLst>
            </p:cNvPr>
            <p:cNvSpPr/>
            <p:nvPr/>
          </p:nvSpPr>
          <p:spPr>
            <a:xfrm>
              <a:off x="3759049" y="1590088"/>
              <a:ext cx="1859805" cy="523220"/>
            </a:xfrm>
            <a:prstGeom prst="rect">
              <a:avLst/>
            </a:prstGeom>
          </p:spPr>
          <p:txBody>
            <a:bodyPr wrap="none">
              <a:spAutoFit/>
            </a:bodyPr>
            <a:lstStyle/>
            <a:p>
              <a:pPr marL="0" marR="0" lvl="0" indent="0" defTabSz="914478" eaLnBrk="1" fontAlgn="auto" latinLnBrk="0" hangingPunct="1">
                <a:lnSpc>
                  <a:spcPct val="100000"/>
                </a:lnSpc>
                <a:spcBef>
                  <a:spcPts val="0"/>
                </a:spcBef>
                <a:spcAft>
                  <a:spcPts val="0"/>
                </a:spcAft>
                <a:buClrTx/>
                <a:buSzTx/>
                <a:buFontTx/>
                <a:buNone/>
                <a:tabLst/>
                <a:defRPr/>
              </a:pPr>
              <a:r>
                <a:rPr kumimoji="0" lang="en-US" altLang="zh-CN" sz="1400" b="0" i="0" u="none" strike="noStrike" kern="0" cap="none" spc="0" normalizeH="0" baseline="0" noProof="0" dirty="0">
                  <a:ln>
                    <a:noFill/>
                  </a:ln>
                  <a:solidFill>
                    <a:srgbClr val="1D1D1A"/>
                  </a:solidFill>
                  <a:effectLst/>
                  <a:uLnTx/>
                  <a:uFillTx/>
                  <a:latin typeface="Calibri" panose="020F0502020204030204"/>
                  <a:ea typeface="等线" panose="02010600030101010101" pitchFamily="2" charset="-122"/>
                  <a:cs typeface="+mn-cs"/>
                </a:rPr>
                <a:t>Ch ID: U32 @29571</a:t>
              </a:r>
            </a:p>
            <a:p>
              <a:pPr marL="0" marR="0" lvl="0" indent="0" defTabSz="914478" eaLnBrk="1" fontAlgn="auto" latinLnBrk="0" hangingPunct="1">
                <a:lnSpc>
                  <a:spcPct val="100000"/>
                </a:lnSpc>
                <a:spcBef>
                  <a:spcPts val="0"/>
                </a:spcBef>
                <a:spcAft>
                  <a:spcPts val="0"/>
                </a:spcAft>
                <a:buClrTx/>
                <a:buSzTx/>
                <a:buFontTx/>
                <a:buNone/>
                <a:tabLst/>
                <a:defRPr/>
              </a:pPr>
              <a:r>
                <a:rPr kumimoji="0" lang="en-US" altLang="zh-CN" sz="1400" b="0" i="0" u="none" strike="noStrike" kern="0" cap="none" spc="0" normalizeH="0" baseline="0" noProof="0" dirty="0" err="1">
                  <a:ln>
                    <a:noFill/>
                  </a:ln>
                  <a:solidFill>
                    <a:srgbClr val="1D1D1A"/>
                  </a:solidFill>
                  <a:effectLst/>
                  <a:uLnTx/>
                  <a:uFillTx/>
                  <a:latin typeface="Calibri" panose="020F0502020204030204"/>
                  <a:ea typeface="等线" panose="02010600030101010101" pitchFamily="2" charset="-122"/>
                  <a:cs typeface="+mn-cs"/>
                </a:rPr>
                <a:t>HPCh</a:t>
              </a:r>
              <a:r>
                <a:rPr kumimoji="0" lang="en-US" altLang="zh-CN" sz="1400" b="0" i="0" u="none" strike="noStrike" kern="0" cap="none" spc="0" normalizeH="0" baseline="0" noProof="0" dirty="0">
                  <a:ln>
                    <a:noFill/>
                  </a:ln>
                  <a:solidFill>
                    <a:srgbClr val="1D1D1A"/>
                  </a:solidFill>
                  <a:effectLst/>
                  <a:uLnTx/>
                  <a:uFillTx/>
                  <a:latin typeface="Calibri" panose="020F0502020204030204"/>
                  <a:ea typeface="等线" panose="02010600030101010101" pitchFamily="2" charset="-122"/>
                  <a:cs typeface="+mn-cs"/>
                </a:rPr>
                <a:t> ID: U32 @ 29502</a:t>
              </a:r>
              <a:endParaRPr kumimoji="0" lang="zh-CN" altLang="en-US" sz="1400" b="0" i="0" u="none" strike="noStrike" kern="0" cap="none" spc="0" normalizeH="0" baseline="0" noProof="0" dirty="0">
                <a:ln>
                  <a:noFill/>
                </a:ln>
                <a:solidFill>
                  <a:srgbClr val="1D1D1A"/>
                </a:solidFill>
                <a:effectLst/>
                <a:uLnTx/>
                <a:uFillTx/>
                <a:latin typeface="Calibri" panose="020F0502020204030204"/>
                <a:ea typeface="等线" panose="02010600030101010101" pitchFamily="2" charset="-122"/>
                <a:cs typeface="+mn-cs"/>
              </a:endParaRPr>
            </a:p>
          </p:txBody>
        </p:sp>
        <p:sp>
          <p:nvSpPr>
            <p:cNvPr id="98" name="矩形 97">
              <a:extLst>
                <a:ext uri="{FF2B5EF4-FFF2-40B4-BE49-F238E27FC236}">
                  <a16:creationId xmlns:a16="http://schemas.microsoft.com/office/drawing/2014/main" id="{38EEA71C-801F-46B0-9462-FC28B1FFA3E6}"/>
                </a:ext>
              </a:extLst>
            </p:cNvPr>
            <p:cNvSpPr/>
            <p:nvPr/>
          </p:nvSpPr>
          <p:spPr>
            <a:xfrm>
              <a:off x="1838251" y="2319496"/>
              <a:ext cx="2155526" cy="523220"/>
            </a:xfrm>
            <a:prstGeom prst="rect">
              <a:avLst/>
            </a:prstGeom>
          </p:spPr>
          <p:txBody>
            <a:bodyPr wrap="none">
              <a:spAutoFit/>
            </a:bodyPr>
            <a:lstStyle/>
            <a:p>
              <a:pPr marL="0" marR="0" lvl="0" indent="0" defTabSz="914478" eaLnBrk="1" fontAlgn="auto" latinLnBrk="0" hangingPunct="1">
                <a:lnSpc>
                  <a:spcPct val="100000"/>
                </a:lnSpc>
                <a:spcBef>
                  <a:spcPts val="0"/>
                </a:spcBef>
                <a:spcAft>
                  <a:spcPts val="0"/>
                </a:spcAft>
                <a:buClrTx/>
                <a:buSzTx/>
                <a:buFontTx/>
                <a:buNone/>
                <a:tabLst/>
                <a:defRPr/>
              </a:pPr>
              <a:r>
                <a:rPr kumimoji="0" lang="en-US" altLang="zh-CN" sz="1400" b="0" i="0" u="none" strike="noStrike" kern="0" cap="none" spc="0" normalizeH="0" baseline="0" noProof="0" dirty="0">
                  <a:ln>
                    <a:noFill/>
                  </a:ln>
                  <a:solidFill>
                    <a:srgbClr val="1D1D1A"/>
                  </a:solidFill>
                  <a:effectLst/>
                  <a:highlight>
                    <a:srgbClr val="FFFF00"/>
                  </a:highlight>
                  <a:uLnTx/>
                  <a:uFillTx/>
                  <a:latin typeface="Calibri" panose="020F0502020204030204"/>
                  <a:ea typeface="等线" panose="02010600030101010101" pitchFamily="2" charset="-122"/>
                  <a:cs typeface="+mn-cs"/>
                </a:rPr>
                <a:t>Charging ID: String@29502</a:t>
              </a:r>
            </a:p>
            <a:p>
              <a:pPr marL="0" marR="0" lvl="0" indent="0" defTabSz="914478" eaLnBrk="1" fontAlgn="auto" latinLnBrk="0" hangingPunct="1">
                <a:lnSpc>
                  <a:spcPct val="100000"/>
                </a:lnSpc>
                <a:spcBef>
                  <a:spcPts val="0"/>
                </a:spcBef>
                <a:spcAft>
                  <a:spcPts val="0"/>
                </a:spcAft>
                <a:buClrTx/>
                <a:buSzTx/>
                <a:buFontTx/>
                <a:buNone/>
                <a:tabLst/>
                <a:defRPr/>
              </a:pPr>
              <a:r>
                <a:rPr kumimoji="0" lang="en-US" altLang="zh-CN" sz="1400" b="0" i="0" u="none" strike="noStrike" kern="0" cap="none" spc="0" normalizeH="0" baseline="0" noProof="0" dirty="0">
                  <a:ln>
                    <a:noFill/>
                  </a:ln>
                  <a:solidFill>
                    <a:srgbClr val="1D1D1A"/>
                  </a:solidFill>
                  <a:effectLst/>
                  <a:uLnTx/>
                  <a:uFillTx/>
                  <a:latin typeface="Calibri" panose="020F0502020204030204"/>
                  <a:ea typeface="等线" panose="02010600030101010101" pitchFamily="2" charset="-122"/>
                  <a:cs typeface="+mn-cs"/>
                </a:rPr>
                <a:t> </a:t>
              </a:r>
              <a:r>
                <a:rPr kumimoji="0" lang="en-US" altLang="zh-CN" sz="1400" b="0" i="0" u="none" strike="noStrike" kern="0" cap="none" spc="0" normalizeH="0" baseline="0" noProof="0" dirty="0" err="1">
                  <a:ln>
                    <a:noFill/>
                  </a:ln>
                  <a:solidFill>
                    <a:srgbClr val="1D1D1A"/>
                  </a:solidFill>
                  <a:effectLst/>
                  <a:highlight>
                    <a:srgbClr val="FFFF00"/>
                  </a:highlight>
                  <a:uLnTx/>
                  <a:uFillTx/>
                  <a:latin typeface="Calibri" panose="020F0502020204030204"/>
                  <a:ea typeface="等线" panose="02010600030101010101" pitchFamily="2" charset="-122"/>
                  <a:cs typeface="+mn-cs"/>
                </a:rPr>
                <a:t>HPCh</a:t>
              </a:r>
              <a:r>
                <a:rPr kumimoji="0" lang="en-US" altLang="zh-CN" sz="1400" b="0" i="0" u="none" strike="noStrike" kern="0" cap="none" spc="0" normalizeH="0" baseline="0" noProof="0" dirty="0">
                  <a:ln>
                    <a:noFill/>
                  </a:ln>
                  <a:solidFill>
                    <a:srgbClr val="1D1D1A"/>
                  </a:solidFill>
                  <a:effectLst/>
                  <a:highlight>
                    <a:srgbClr val="FFFF00"/>
                  </a:highlight>
                  <a:uLnTx/>
                  <a:uFillTx/>
                  <a:latin typeface="Calibri" panose="020F0502020204030204"/>
                  <a:ea typeface="等线" panose="02010600030101010101" pitchFamily="2" charset="-122"/>
                  <a:cs typeface="+mn-cs"/>
                </a:rPr>
                <a:t> ID: String @ 29502</a:t>
              </a:r>
              <a:endParaRPr kumimoji="0" lang="zh-CN" altLang="en-US" sz="1400" b="0" i="0" u="none" strike="noStrike" kern="0" cap="none" spc="0" normalizeH="0" baseline="0" noProof="0" dirty="0">
                <a:ln>
                  <a:noFill/>
                </a:ln>
                <a:solidFill>
                  <a:srgbClr val="1D1D1A"/>
                </a:solidFill>
                <a:effectLst/>
                <a:highlight>
                  <a:srgbClr val="FFFF00"/>
                </a:highlight>
                <a:uLnTx/>
                <a:uFillTx/>
                <a:latin typeface="Calibri" panose="020F0502020204030204"/>
                <a:ea typeface="等线" panose="02010600030101010101" pitchFamily="2" charset="-122"/>
                <a:cs typeface="+mn-cs"/>
              </a:endParaRPr>
            </a:p>
          </p:txBody>
        </p:sp>
        <p:sp>
          <p:nvSpPr>
            <p:cNvPr id="99" name="矩形 98">
              <a:extLst>
                <a:ext uri="{FF2B5EF4-FFF2-40B4-BE49-F238E27FC236}">
                  <a16:creationId xmlns:a16="http://schemas.microsoft.com/office/drawing/2014/main" id="{19523B06-EBC5-42C7-9528-2ED6481DD739}"/>
                </a:ext>
              </a:extLst>
            </p:cNvPr>
            <p:cNvSpPr/>
            <p:nvPr/>
          </p:nvSpPr>
          <p:spPr>
            <a:xfrm>
              <a:off x="474867" y="2162183"/>
              <a:ext cx="1439668" cy="304790"/>
            </a:xfrm>
            <a:prstGeom prst="rect">
              <a:avLst/>
            </a:prstGeom>
            <a:solidFill>
              <a:srgbClr val="61B230">
                <a:lumMod val="20000"/>
                <a:lumOff val="80000"/>
              </a:srgbClr>
            </a:soli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78" eaLnBrk="1" fontAlgn="auto" latinLnBrk="0" hangingPunct="1">
                <a:lnSpc>
                  <a:spcPct val="100000"/>
                </a:lnSpc>
                <a:spcBef>
                  <a:spcPts val="0"/>
                </a:spcBef>
                <a:spcAft>
                  <a:spcPts val="0"/>
                </a:spcAft>
                <a:buClrTx/>
                <a:buSzTx/>
                <a:buFontTx/>
                <a:buNone/>
                <a:tabLst/>
                <a:defRPr/>
              </a:pPr>
              <a:r>
                <a:rPr kumimoji="0" lang="en-US" altLang="zh-CN" sz="1800" b="0" i="0" u="none" strike="noStrike" kern="0" cap="none" spc="0" normalizeH="0" baseline="0" noProof="0" dirty="0">
                  <a:ln>
                    <a:noFill/>
                  </a:ln>
                  <a:solidFill>
                    <a:srgbClr val="666666"/>
                  </a:solidFill>
                  <a:effectLst/>
                  <a:uLnTx/>
                  <a:uFillTx/>
                  <a:latin typeface="Calibri" panose="020F0502020204030204"/>
                  <a:ea typeface="等线" panose="02010600030101010101" pitchFamily="2" charset="-122"/>
                  <a:cs typeface="+mn-cs"/>
                </a:rPr>
                <a:t>H-SMF+PGW</a:t>
              </a:r>
              <a:endParaRPr kumimoji="0" lang="zh-CN" altLang="en-US" sz="1800" b="0" i="0" u="none" strike="noStrike" kern="0" cap="none" spc="0" normalizeH="0" baseline="0" noProof="0" dirty="0">
                <a:ln>
                  <a:noFill/>
                </a:ln>
                <a:solidFill>
                  <a:srgbClr val="666666"/>
                </a:solidFill>
                <a:effectLst/>
                <a:uLnTx/>
                <a:uFillTx/>
                <a:latin typeface="Calibri" panose="020F0502020204030204"/>
                <a:ea typeface="等线" panose="02010600030101010101" pitchFamily="2" charset="-122"/>
                <a:cs typeface="+mn-cs"/>
              </a:endParaRPr>
            </a:p>
          </p:txBody>
        </p:sp>
        <p:cxnSp>
          <p:nvCxnSpPr>
            <p:cNvPr id="100" name="直接箭头连接符 99">
              <a:extLst>
                <a:ext uri="{FF2B5EF4-FFF2-40B4-BE49-F238E27FC236}">
                  <a16:creationId xmlns:a16="http://schemas.microsoft.com/office/drawing/2014/main" id="{428529DF-B0F9-4255-9784-D279F7932BA8}"/>
                </a:ext>
              </a:extLst>
            </p:cNvPr>
            <p:cNvCxnSpPr>
              <a:cxnSpLocks/>
            </p:cNvCxnSpPr>
            <p:nvPr/>
          </p:nvCxnSpPr>
          <p:spPr>
            <a:xfrm flipH="1" flipV="1">
              <a:off x="4605106" y="1509063"/>
              <a:ext cx="2404" cy="628682"/>
            </a:xfrm>
            <a:prstGeom prst="straightConnector1">
              <a:avLst/>
            </a:prstGeom>
            <a:noFill/>
            <a:ln w="6350" cap="flat" cmpd="sng" algn="ctr">
              <a:solidFill>
                <a:srgbClr val="E9002F"/>
              </a:solidFill>
              <a:prstDash val="solid"/>
              <a:miter lim="800000"/>
              <a:tailEnd type="triangle"/>
            </a:ln>
            <a:effectLst/>
          </p:spPr>
        </p:cxnSp>
        <p:sp>
          <p:nvSpPr>
            <p:cNvPr id="101" name="矩形 100">
              <a:extLst>
                <a:ext uri="{FF2B5EF4-FFF2-40B4-BE49-F238E27FC236}">
                  <a16:creationId xmlns:a16="http://schemas.microsoft.com/office/drawing/2014/main" id="{E02228C1-9BC4-4102-AED2-4F69E6141E16}"/>
                </a:ext>
              </a:extLst>
            </p:cNvPr>
            <p:cNvSpPr/>
            <p:nvPr/>
          </p:nvSpPr>
          <p:spPr>
            <a:xfrm>
              <a:off x="472465" y="1674936"/>
              <a:ext cx="1614545" cy="307777"/>
            </a:xfrm>
            <a:prstGeom prst="rect">
              <a:avLst/>
            </a:prstGeom>
          </p:spPr>
          <p:txBody>
            <a:bodyPr wrap="none">
              <a:spAutoFit/>
            </a:bodyPr>
            <a:lstStyle/>
            <a:p>
              <a:pPr marL="0" marR="0" lvl="0" indent="0" defTabSz="914478" eaLnBrk="1" fontAlgn="auto" latinLnBrk="0" hangingPunct="1">
                <a:lnSpc>
                  <a:spcPct val="100000"/>
                </a:lnSpc>
                <a:spcBef>
                  <a:spcPts val="0"/>
                </a:spcBef>
                <a:spcAft>
                  <a:spcPts val="0"/>
                </a:spcAft>
                <a:buClrTx/>
                <a:buSzTx/>
                <a:buFontTx/>
                <a:buNone/>
                <a:tabLst/>
                <a:defRPr/>
              </a:pPr>
              <a:r>
                <a:rPr kumimoji="0" lang="en-US" altLang="zh-CN" sz="1400" b="0" i="0" u="none" strike="noStrike" kern="0" cap="none" spc="0" normalizeH="0" baseline="0" noProof="0" dirty="0">
                  <a:ln>
                    <a:noFill/>
                  </a:ln>
                  <a:solidFill>
                    <a:srgbClr val="1D1D1A"/>
                  </a:solidFill>
                  <a:effectLst/>
                  <a:uLnTx/>
                  <a:uFillTx/>
                  <a:latin typeface="Calibri" panose="020F0502020204030204"/>
                  <a:ea typeface="等线" panose="02010600030101010101" pitchFamily="2" charset="-122"/>
                  <a:cs typeface="+mn-cs"/>
                </a:rPr>
                <a:t>Ch ID: U32 @29571</a:t>
              </a:r>
              <a:endParaRPr kumimoji="0" lang="zh-CN" altLang="en-US" sz="1400" b="0" i="0" u="none" strike="noStrike" kern="0" cap="none" spc="0" normalizeH="0" baseline="0" noProof="0" dirty="0">
                <a:ln>
                  <a:noFill/>
                </a:ln>
                <a:solidFill>
                  <a:srgbClr val="1D1D1A"/>
                </a:solidFill>
                <a:effectLst/>
                <a:uLnTx/>
                <a:uFillTx/>
                <a:latin typeface="Calibri" panose="020F0502020204030204"/>
                <a:ea typeface="等线" panose="02010600030101010101" pitchFamily="2" charset="-122"/>
                <a:cs typeface="+mn-cs"/>
              </a:endParaRPr>
            </a:p>
          </p:txBody>
        </p:sp>
        <p:sp>
          <p:nvSpPr>
            <p:cNvPr id="102" name="矩形 101">
              <a:extLst>
                <a:ext uri="{FF2B5EF4-FFF2-40B4-BE49-F238E27FC236}">
                  <a16:creationId xmlns:a16="http://schemas.microsoft.com/office/drawing/2014/main" id="{618D4A97-653F-4642-817E-D668A4CDA33A}"/>
                </a:ext>
              </a:extLst>
            </p:cNvPr>
            <p:cNvSpPr/>
            <p:nvPr/>
          </p:nvSpPr>
          <p:spPr>
            <a:xfrm>
              <a:off x="1425054" y="2958262"/>
              <a:ext cx="2148024" cy="307777"/>
            </a:xfrm>
            <a:prstGeom prst="rect">
              <a:avLst/>
            </a:prstGeom>
          </p:spPr>
          <p:txBody>
            <a:bodyPr wrap="none">
              <a:spAutoFit/>
            </a:bodyPr>
            <a:lstStyle/>
            <a:p>
              <a:pPr marL="0" marR="0" lvl="0" indent="0" defTabSz="914478" eaLnBrk="1" fontAlgn="auto" latinLnBrk="0" hangingPunct="1">
                <a:lnSpc>
                  <a:spcPct val="100000"/>
                </a:lnSpc>
                <a:spcBef>
                  <a:spcPts val="0"/>
                </a:spcBef>
                <a:spcAft>
                  <a:spcPts val="0"/>
                </a:spcAft>
                <a:buClrTx/>
                <a:buSzTx/>
                <a:buFontTx/>
                <a:buNone/>
                <a:tabLst/>
                <a:defRPr/>
              </a:pPr>
              <a:r>
                <a:rPr kumimoji="0" lang="en-US" altLang="zh-CN" sz="1400" b="0" i="0" u="none" strike="noStrike" kern="0" cap="none" spc="0" normalizeH="0" baseline="0" noProof="0" dirty="0">
                  <a:ln>
                    <a:noFill/>
                  </a:ln>
                  <a:solidFill>
                    <a:srgbClr val="1D1D1A"/>
                  </a:solidFill>
                  <a:effectLst/>
                  <a:uLnTx/>
                  <a:uFillTx/>
                  <a:latin typeface="Calibri" panose="020F0502020204030204"/>
                  <a:ea typeface="等线" panose="02010600030101010101" pitchFamily="2" charset="-122"/>
                  <a:cs typeface="+mn-cs"/>
                </a:rPr>
                <a:t>Ch ID: </a:t>
              </a:r>
              <a:r>
                <a:rPr kumimoji="0" lang="en-US" altLang="zh-CN" sz="1400" b="0" i="0" u="none" strike="noStrike" kern="0" cap="none" spc="0" normalizeH="0" baseline="0" noProof="0" dirty="0" err="1">
                  <a:ln>
                    <a:noFill/>
                  </a:ln>
                  <a:solidFill>
                    <a:srgbClr val="1D1D1A"/>
                  </a:solidFill>
                  <a:effectLst/>
                  <a:uLnTx/>
                  <a:uFillTx/>
                  <a:latin typeface="Calibri" panose="020F0502020204030204"/>
                  <a:ea typeface="等线" panose="02010600030101010101" pitchFamily="2" charset="-122"/>
                  <a:cs typeface="+mn-cs"/>
                </a:rPr>
                <a:t>OctetString</a:t>
              </a:r>
              <a:r>
                <a:rPr kumimoji="0" lang="en-US" altLang="zh-CN" sz="1400" b="0" i="0" u="none" strike="noStrike" kern="0" cap="none" spc="0" normalizeH="0" baseline="0" noProof="0" dirty="0">
                  <a:ln>
                    <a:noFill/>
                  </a:ln>
                  <a:solidFill>
                    <a:srgbClr val="1D1D1A"/>
                  </a:solidFill>
                  <a:effectLst/>
                  <a:uLnTx/>
                  <a:uFillTx/>
                  <a:latin typeface="Calibri" panose="020F0502020204030204"/>
                  <a:ea typeface="等线" panose="02010600030101010101" pitchFamily="2" charset="-122"/>
                  <a:cs typeface="+mn-cs"/>
                </a:rPr>
                <a:t> @29274</a:t>
              </a:r>
              <a:endParaRPr kumimoji="0" lang="zh-CN" altLang="en-US" sz="1400" b="0" i="0" u="none" strike="noStrike" kern="0" cap="none" spc="0" normalizeH="0" baseline="0" noProof="0" dirty="0">
                <a:ln>
                  <a:noFill/>
                </a:ln>
                <a:solidFill>
                  <a:srgbClr val="1D1D1A"/>
                </a:solidFill>
                <a:effectLst/>
                <a:uLnTx/>
                <a:uFillTx/>
                <a:latin typeface="Calibri" panose="020F0502020204030204"/>
                <a:ea typeface="等线" panose="02010600030101010101" pitchFamily="2" charset="-122"/>
                <a:cs typeface="+mn-cs"/>
              </a:endParaRPr>
            </a:p>
          </p:txBody>
        </p:sp>
        <p:grpSp>
          <p:nvGrpSpPr>
            <p:cNvPr id="103" name="组合 102">
              <a:extLst>
                <a:ext uri="{FF2B5EF4-FFF2-40B4-BE49-F238E27FC236}">
                  <a16:creationId xmlns:a16="http://schemas.microsoft.com/office/drawing/2014/main" id="{A73D6DB7-9671-4E3F-A0C0-E12C73BB9C2A}"/>
                </a:ext>
              </a:extLst>
            </p:cNvPr>
            <p:cNvGrpSpPr/>
            <p:nvPr/>
          </p:nvGrpSpPr>
          <p:grpSpPr>
            <a:xfrm>
              <a:off x="1201760" y="2465294"/>
              <a:ext cx="2688756" cy="792452"/>
              <a:chOff x="1201760" y="2646443"/>
              <a:chExt cx="2688756" cy="792452"/>
            </a:xfrm>
          </p:grpSpPr>
          <p:cxnSp>
            <p:nvCxnSpPr>
              <p:cNvPr id="104" name="直接箭头连接符 103">
                <a:extLst>
                  <a:ext uri="{FF2B5EF4-FFF2-40B4-BE49-F238E27FC236}">
                    <a16:creationId xmlns:a16="http://schemas.microsoft.com/office/drawing/2014/main" id="{19C099D3-05EE-4503-8116-2EA3D0486842}"/>
                  </a:ext>
                </a:extLst>
              </p:cNvPr>
              <p:cNvCxnSpPr>
                <a:cxnSpLocks/>
              </p:cNvCxnSpPr>
              <p:nvPr/>
            </p:nvCxnSpPr>
            <p:spPr>
              <a:xfrm>
                <a:off x="1204165" y="3438072"/>
                <a:ext cx="2686351" cy="0"/>
              </a:xfrm>
              <a:prstGeom prst="straightConnector1">
                <a:avLst/>
              </a:prstGeom>
              <a:noFill/>
              <a:ln w="6350" cap="flat" cmpd="sng" algn="ctr">
                <a:solidFill>
                  <a:srgbClr val="E9002F"/>
                </a:solidFill>
                <a:prstDash val="solid"/>
                <a:miter lim="800000"/>
                <a:tailEnd type="triangle"/>
              </a:ln>
              <a:effectLst/>
            </p:spPr>
          </p:cxnSp>
          <p:cxnSp>
            <p:nvCxnSpPr>
              <p:cNvPr id="105" name="直接连接符 104">
                <a:extLst>
                  <a:ext uri="{FF2B5EF4-FFF2-40B4-BE49-F238E27FC236}">
                    <a16:creationId xmlns:a16="http://schemas.microsoft.com/office/drawing/2014/main" id="{C75192C6-3074-4F28-B891-6E625DCBBE00}"/>
                  </a:ext>
                </a:extLst>
              </p:cNvPr>
              <p:cNvCxnSpPr>
                <a:cxnSpLocks/>
              </p:cNvCxnSpPr>
              <p:nvPr/>
            </p:nvCxnSpPr>
            <p:spPr>
              <a:xfrm>
                <a:off x="1201760" y="2646443"/>
                <a:ext cx="1" cy="792452"/>
              </a:xfrm>
              <a:prstGeom prst="line">
                <a:avLst/>
              </a:prstGeom>
              <a:noFill/>
              <a:ln w="6350" cap="flat" cmpd="sng" algn="ctr">
                <a:solidFill>
                  <a:srgbClr val="E9002F"/>
                </a:solidFill>
                <a:prstDash val="solid"/>
                <a:miter lim="800000"/>
              </a:ln>
              <a:effectLst/>
            </p:spPr>
          </p:cxnSp>
        </p:grpSp>
      </p:grpSp>
      <p:sp>
        <p:nvSpPr>
          <p:cNvPr id="106" name="矩形 105">
            <a:extLst>
              <a:ext uri="{FF2B5EF4-FFF2-40B4-BE49-F238E27FC236}">
                <a16:creationId xmlns:a16="http://schemas.microsoft.com/office/drawing/2014/main" id="{B407EC00-C4C6-424F-8BA8-EE2C4F2CC281}"/>
              </a:ext>
            </a:extLst>
          </p:cNvPr>
          <p:cNvSpPr/>
          <p:nvPr/>
        </p:nvSpPr>
        <p:spPr>
          <a:xfrm>
            <a:off x="7915814" y="6051173"/>
            <a:ext cx="2282997" cy="292388"/>
          </a:xfrm>
          <a:prstGeom prst="rect">
            <a:avLst/>
          </a:prstGeom>
        </p:spPr>
        <p:txBody>
          <a:bodyPr wrap="none">
            <a:spAutoFit/>
          </a:bodyPr>
          <a:lstStyle/>
          <a:p>
            <a:r>
              <a:rPr lang="en-US" altLang="zh-CN" b="1" dirty="0"/>
              <a:t>Interworking  HR Roaming</a:t>
            </a:r>
            <a:endParaRPr lang="zh-CN" altLang="en-US" dirty="0"/>
          </a:p>
        </p:txBody>
      </p:sp>
    </p:spTree>
    <p:extLst>
      <p:ext uri="{BB962C8B-B14F-4D97-AF65-F5344CB8AC3E}">
        <p14:creationId xmlns:p14="http://schemas.microsoft.com/office/powerpoint/2010/main" val="1246981411"/>
      </p:ext>
    </p:extLst>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6F9A58A-34DE-4257-B8E0-D5465187E40E}"/>
              </a:ext>
            </a:extLst>
          </p:cNvPr>
          <p:cNvSpPr>
            <a:spLocks noGrp="1"/>
          </p:cNvSpPr>
          <p:nvPr>
            <p:ph type="title"/>
          </p:nvPr>
        </p:nvSpPr>
        <p:spPr>
          <a:xfrm>
            <a:off x="912594" y="0"/>
            <a:ext cx="9102725" cy="1143000"/>
          </a:xfrm>
        </p:spPr>
        <p:txBody>
          <a:bodyPr/>
          <a:lstStyle/>
          <a:p>
            <a:r>
              <a:rPr lang="en-US" altLang="zh-CN" dirty="0"/>
              <a:t>Charging ID definition</a:t>
            </a:r>
            <a:endParaRPr lang="zh-CN" altLang="en-US" dirty="0"/>
          </a:p>
        </p:txBody>
      </p:sp>
      <p:sp>
        <p:nvSpPr>
          <p:cNvPr id="5" name="内容占位符 2">
            <a:extLst>
              <a:ext uri="{FF2B5EF4-FFF2-40B4-BE49-F238E27FC236}">
                <a16:creationId xmlns:a16="http://schemas.microsoft.com/office/drawing/2014/main" id="{E7B57E24-9224-447F-88DA-93A32041C51A}"/>
              </a:ext>
            </a:extLst>
          </p:cNvPr>
          <p:cNvSpPr>
            <a:spLocks noGrp="1"/>
          </p:cNvSpPr>
          <p:nvPr>
            <p:ph idx="1"/>
          </p:nvPr>
        </p:nvSpPr>
        <p:spPr>
          <a:xfrm>
            <a:off x="519122" y="1028287"/>
            <a:ext cx="10833315" cy="3778606"/>
          </a:xfrm>
        </p:spPr>
        <p:txBody>
          <a:bodyPr/>
          <a:lstStyle/>
          <a:p>
            <a:r>
              <a:rPr lang="en-US" altLang="en-US" sz="2400" dirty="0"/>
              <a:t>Charging ID description in Charging Specifications</a:t>
            </a:r>
          </a:p>
          <a:p>
            <a:pPr marL="357187" lvl="1" indent="0"/>
            <a:r>
              <a:rPr lang="en-US" altLang="en-US" sz="1400" dirty="0"/>
              <a:t> TS 32.255</a:t>
            </a:r>
          </a:p>
          <a:p>
            <a:pPr marL="357187" lvl="1" indent="0">
              <a:buNone/>
            </a:pPr>
            <a:r>
              <a:rPr lang="en-US" altLang="en-US" sz="1400" b="1" dirty="0"/>
              <a:t>5.1.4	Charging Identifier</a:t>
            </a:r>
          </a:p>
          <a:p>
            <a:pPr marL="357187" lvl="1" indent="0">
              <a:buNone/>
            </a:pPr>
            <a:r>
              <a:rPr lang="en-US" altLang="en-US" sz="1400" dirty="0"/>
              <a:t>Charging identifier is created to allow correlation of charging information.</a:t>
            </a:r>
          </a:p>
          <a:p>
            <a:pPr marL="357187" lvl="1" indent="0">
              <a:buNone/>
            </a:pPr>
            <a:r>
              <a:rPr lang="en-US" altLang="en-US" sz="1400" dirty="0"/>
              <a:t>For the SMF the charging identifier is assigned per PDU session including the case of I-SMF insertion. At each PDU session establishment, i.e. assignment of a new PDU session id, a new PDU session specific SMF Charging Identifier is….</a:t>
            </a:r>
          </a:p>
          <a:p>
            <a:pPr marL="357187" lvl="1" indent="0"/>
            <a:endParaRPr lang="en-US" altLang="en-US" sz="1400" dirty="0"/>
          </a:p>
          <a:p>
            <a:pPr marL="357187" lvl="1" indent="0"/>
            <a:r>
              <a:rPr lang="en-US" altLang="en-US" sz="1400" dirty="0"/>
              <a:t> TS 32.290</a:t>
            </a:r>
          </a:p>
          <a:p>
            <a:pPr marL="357187" lvl="1" indent="0">
              <a:buNone/>
            </a:pPr>
            <a:r>
              <a:rPr lang="en-US" altLang="en-US" sz="1400" b="1" dirty="0"/>
              <a:t>5.4.7	Charging identifier</a:t>
            </a:r>
          </a:p>
          <a:p>
            <a:pPr marL="357187" lvl="1" indent="0">
              <a:buNone/>
            </a:pPr>
            <a:r>
              <a:rPr lang="en-US" altLang="en-US" sz="1400" dirty="0"/>
              <a:t>The charging identifier is assigned by the NF consumer, making it possible to correlate the charging information from different events or sessions. The assignment is NF consumer dependent. The charging identifier may also be used for duplicate detection see clause 5.5.2.</a:t>
            </a:r>
          </a:p>
          <a:p>
            <a:pPr marL="609585" lvl="1" indent="-609585">
              <a:buBlip>
                <a:blip r:embed="rId2"/>
              </a:buBlip>
            </a:pPr>
            <a:r>
              <a:rPr lang="en-US" altLang="en-US" sz="2400" dirty="0">
                <a:ea typeface="+mn-ea"/>
                <a:cs typeface="+mn-cs"/>
              </a:rPr>
              <a:t>Charging ID </a:t>
            </a:r>
            <a:r>
              <a:rPr lang="en-US" altLang="zh-CN" sz="2400" dirty="0">
                <a:ea typeface="+mn-ea"/>
                <a:cs typeface="+mn-cs"/>
              </a:rPr>
              <a:t>definition</a:t>
            </a:r>
            <a:endParaRPr lang="zh-CN" altLang="en-US" sz="2400" dirty="0">
              <a:ea typeface="+mn-ea"/>
              <a:cs typeface="+mn-cs"/>
            </a:endParaRPr>
          </a:p>
        </p:txBody>
      </p:sp>
      <p:pic>
        <p:nvPicPr>
          <p:cNvPr id="3" name="图片 2">
            <a:extLst>
              <a:ext uri="{FF2B5EF4-FFF2-40B4-BE49-F238E27FC236}">
                <a16:creationId xmlns:a16="http://schemas.microsoft.com/office/drawing/2014/main" id="{9B819922-954F-4CF5-97E4-42FA78DE632F}"/>
              </a:ext>
            </a:extLst>
          </p:cNvPr>
          <p:cNvPicPr>
            <a:picLocks noChangeAspect="1"/>
          </p:cNvPicPr>
          <p:nvPr/>
        </p:nvPicPr>
        <p:blipFill>
          <a:blip r:embed="rId3"/>
          <a:stretch>
            <a:fillRect/>
          </a:stretch>
        </p:blipFill>
        <p:spPr>
          <a:xfrm>
            <a:off x="6434399" y="4171970"/>
            <a:ext cx="5033350" cy="2170455"/>
          </a:xfrm>
          <a:prstGeom prst="rect">
            <a:avLst/>
          </a:prstGeom>
        </p:spPr>
      </p:pic>
      <p:pic>
        <p:nvPicPr>
          <p:cNvPr id="6" name="图片 5">
            <a:extLst>
              <a:ext uri="{FF2B5EF4-FFF2-40B4-BE49-F238E27FC236}">
                <a16:creationId xmlns:a16="http://schemas.microsoft.com/office/drawing/2014/main" id="{8B366078-CD03-4E05-977A-6B2F75851102}"/>
              </a:ext>
            </a:extLst>
          </p:cNvPr>
          <p:cNvPicPr>
            <a:picLocks noChangeAspect="1"/>
          </p:cNvPicPr>
          <p:nvPr/>
        </p:nvPicPr>
        <p:blipFill>
          <a:blip r:embed="rId4"/>
          <a:stretch>
            <a:fillRect/>
          </a:stretch>
        </p:blipFill>
        <p:spPr>
          <a:xfrm>
            <a:off x="989988" y="4481657"/>
            <a:ext cx="5108809" cy="1855438"/>
          </a:xfrm>
          <a:prstGeom prst="rect">
            <a:avLst/>
          </a:prstGeom>
        </p:spPr>
      </p:pic>
    </p:spTree>
    <p:extLst>
      <p:ext uri="{BB962C8B-B14F-4D97-AF65-F5344CB8AC3E}">
        <p14:creationId xmlns:p14="http://schemas.microsoft.com/office/powerpoint/2010/main" val="2295271328"/>
      </p:ext>
    </p:extLst>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6F9A58A-34DE-4257-B8E0-D5465187E40E}"/>
              </a:ext>
            </a:extLst>
          </p:cNvPr>
          <p:cNvSpPr>
            <a:spLocks noGrp="1"/>
          </p:cNvSpPr>
          <p:nvPr>
            <p:ph type="title"/>
          </p:nvPr>
        </p:nvSpPr>
        <p:spPr>
          <a:xfrm>
            <a:off x="912594" y="0"/>
            <a:ext cx="9102725" cy="1143000"/>
          </a:xfrm>
        </p:spPr>
        <p:txBody>
          <a:bodyPr/>
          <a:lstStyle/>
          <a:p>
            <a:r>
              <a:rPr lang="en-US" altLang="zh-CN" dirty="0"/>
              <a:t>Suggestion</a:t>
            </a:r>
            <a:endParaRPr lang="zh-CN" altLang="en-US" dirty="0"/>
          </a:p>
        </p:txBody>
      </p:sp>
      <p:graphicFrame>
        <p:nvGraphicFramePr>
          <p:cNvPr id="8" name="表格 7">
            <a:extLst>
              <a:ext uri="{FF2B5EF4-FFF2-40B4-BE49-F238E27FC236}">
                <a16:creationId xmlns:a16="http://schemas.microsoft.com/office/drawing/2014/main" id="{F5BE758B-67F9-4BA1-AA16-9EF2F9AFC585}"/>
              </a:ext>
            </a:extLst>
          </p:cNvPr>
          <p:cNvGraphicFramePr>
            <a:graphicFrameLocks noGrp="1"/>
          </p:cNvGraphicFramePr>
          <p:nvPr>
            <p:extLst>
              <p:ext uri="{D42A27DB-BD31-4B8C-83A1-F6EECF244321}">
                <p14:modId xmlns:p14="http://schemas.microsoft.com/office/powerpoint/2010/main" val="4213213949"/>
              </p:ext>
            </p:extLst>
          </p:nvPr>
        </p:nvGraphicFramePr>
        <p:xfrm>
          <a:off x="763397" y="1410699"/>
          <a:ext cx="10981189" cy="3029519"/>
        </p:xfrm>
        <a:graphic>
          <a:graphicData uri="http://schemas.openxmlformats.org/drawingml/2006/table">
            <a:tbl>
              <a:tblPr firstRow="1" bandRow="1">
                <a:tableStyleId>{5C22544A-7EE6-4342-B048-85BDC9FD1C3A}</a:tableStyleId>
              </a:tblPr>
              <a:tblGrid>
                <a:gridCol w="1177444">
                  <a:extLst>
                    <a:ext uri="{9D8B030D-6E8A-4147-A177-3AD203B41FA5}">
                      <a16:colId xmlns:a16="http://schemas.microsoft.com/office/drawing/2014/main" val="1443316772"/>
                    </a:ext>
                  </a:extLst>
                </a:gridCol>
                <a:gridCol w="2400465">
                  <a:extLst>
                    <a:ext uri="{9D8B030D-6E8A-4147-A177-3AD203B41FA5}">
                      <a16:colId xmlns:a16="http://schemas.microsoft.com/office/drawing/2014/main" val="2464624065"/>
                    </a:ext>
                  </a:extLst>
                </a:gridCol>
                <a:gridCol w="2780947">
                  <a:extLst>
                    <a:ext uri="{9D8B030D-6E8A-4147-A177-3AD203B41FA5}">
                      <a16:colId xmlns:a16="http://schemas.microsoft.com/office/drawing/2014/main" val="552537838"/>
                    </a:ext>
                  </a:extLst>
                </a:gridCol>
                <a:gridCol w="2390863">
                  <a:extLst>
                    <a:ext uri="{9D8B030D-6E8A-4147-A177-3AD203B41FA5}">
                      <a16:colId xmlns:a16="http://schemas.microsoft.com/office/drawing/2014/main" val="1525151339"/>
                    </a:ext>
                  </a:extLst>
                </a:gridCol>
                <a:gridCol w="2231470">
                  <a:extLst>
                    <a:ext uri="{9D8B030D-6E8A-4147-A177-3AD203B41FA5}">
                      <a16:colId xmlns:a16="http://schemas.microsoft.com/office/drawing/2014/main" val="2397311657"/>
                    </a:ext>
                  </a:extLst>
                </a:gridCol>
              </a:tblGrid>
              <a:tr h="252722">
                <a:tc>
                  <a:txBody>
                    <a:bodyPr/>
                    <a:lstStyle/>
                    <a:p>
                      <a:pPr algn="ctr">
                        <a:spcAft>
                          <a:spcPts val="0"/>
                        </a:spcAft>
                      </a:pPr>
                      <a:r>
                        <a:rPr lang="en-GB" sz="1800" b="1" kern="1200" dirty="0">
                          <a:solidFill>
                            <a:schemeClr val="lt1"/>
                          </a:solidFill>
                          <a:latin typeface="+mn-lt"/>
                          <a:ea typeface="+mn-ea"/>
                          <a:cs typeface="+mn-cs"/>
                        </a:rPr>
                        <a:t>TS</a:t>
                      </a:r>
                    </a:p>
                  </a:txBody>
                  <a:tcPr marL="9525" marR="9525" marT="9525" marB="9525" anchor="ctr">
                    <a:solidFill>
                      <a:srgbClr val="C1E442"/>
                    </a:solidFill>
                  </a:tcPr>
                </a:tc>
                <a:tc>
                  <a:txBody>
                    <a:bodyPr/>
                    <a:lstStyle/>
                    <a:p>
                      <a:pPr algn="ctr">
                        <a:spcAft>
                          <a:spcPts val="0"/>
                        </a:spcAft>
                      </a:pPr>
                      <a:r>
                        <a:rPr lang="en-GB" sz="1800" b="1" kern="1200" dirty="0">
                          <a:solidFill>
                            <a:schemeClr val="lt1"/>
                          </a:solidFill>
                          <a:latin typeface="+mn-lt"/>
                          <a:ea typeface="+mn-ea"/>
                          <a:cs typeface="+mn-cs"/>
                        </a:rPr>
                        <a:t>Content</a:t>
                      </a:r>
                      <a:endParaRPr lang="sv-SE" sz="1800" b="1" kern="1200" dirty="0">
                        <a:solidFill>
                          <a:schemeClr val="lt1"/>
                        </a:solidFill>
                        <a:latin typeface="+mn-lt"/>
                        <a:ea typeface="+mn-ea"/>
                        <a:cs typeface="+mn-cs"/>
                      </a:endParaRPr>
                    </a:p>
                  </a:txBody>
                  <a:tcPr marL="9525" marR="9525" marT="9525" marB="9525" anchor="ctr">
                    <a:solidFill>
                      <a:srgbClr val="C1E442"/>
                    </a:solidFill>
                  </a:tcPr>
                </a:tc>
                <a:tc>
                  <a:txBody>
                    <a:bodyPr/>
                    <a:lstStyle/>
                    <a:p>
                      <a:pPr algn="ctr">
                        <a:spcAft>
                          <a:spcPts val="0"/>
                        </a:spcAft>
                      </a:pPr>
                      <a:r>
                        <a:rPr lang="sv-SE" sz="1800" b="1" kern="1200" dirty="0">
                          <a:solidFill>
                            <a:schemeClr val="lt1"/>
                          </a:solidFill>
                          <a:latin typeface="+mn-lt"/>
                          <a:ea typeface="+mn-ea"/>
                          <a:cs typeface="+mn-cs"/>
                        </a:rPr>
                        <a:t>Current</a:t>
                      </a:r>
                    </a:p>
                  </a:txBody>
                  <a:tcPr marL="9525" marR="9525" marT="9525" marB="9525" anchor="ctr">
                    <a:solidFill>
                      <a:srgbClr val="C1E442"/>
                    </a:solidFill>
                  </a:tcPr>
                </a:tc>
                <a:tc>
                  <a:txBody>
                    <a:bodyPr/>
                    <a:lstStyle/>
                    <a:p>
                      <a:pPr algn="ctr">
                        <a:spcAft>
                          <a:spcPts val="0"/>
                        </a:spcAft>
                      </a:pPr>
                      <a:r>
                        <a:rPr lang="sv-SE" sz="1800" b="1" kern="1200" dirty="0">
                          <a:solidFill>
                            <a:schemeClr val="lt1"/>
                          </a:solidFill>
                          <a:latin typeface="+mn-lt"/>
                          <a:ea typeface="+mn-ea"/>
                          <a:cs typeface="+mn-cs"/>
                        </a:rPr>
                        <a:t>Proposal </a:t>
                      </a:r>
                    </a:p>
                  </a:txBody>
                  <a:tcPr marL="9525" marR="9525" marT="9525" marB="9525" anchor="ctr">
                    <a:solidFill>
                      <a:srgbClr val="C1E442"/>
                    </a:solidFill>
                  </a:tcPr>
                </a:tc>
                <a:tc>
                  <a:txBody>
                    <a:bodyPr/>
                    <a:lstStyle/>
                    <a:p>
                      <a:pPr algn="ctr">
                        <a:spcAft>
                          <a:spcPts val="0"/>
                        </a:spcAft>
                      </a:pPr>
                      <a:r>
                        <a:rPr lang="sv-SE" sz="1800" b="1" kern="1200" dirty="0">
                          <a:solidFill>
                            <a:schemeClr val="lt1"/>
                          </a:solidFill>
                          <a:latin typeface="+mn-lt"/>
                          <a:ea typeface="+mn-ea"/>
                          <a:cs typeface="+mn-cs"/>
                        </a:rPr>
                        <a:t>NF</a:t>
                      </a:r>
                    </a:p>
                  </a:txBody>
                  <a:tcPr marL="9525" marR="9525" marT="9525" marB="9525" anchor="ctr">
                    <a:solidFill>
                      <a:srgbClr val="C1E442"/>
                    </a:solidFill>
                  </a:tcPr>
                </a:tc>
                <a:extLst>
                  <a:ext uri="{0D108BD9-81ED-4DB2-BD59-A6C34878D82A}">
                    <a16:rowId xmlns:a16="http://schemas.microsoft.com/office/drawing/2014/main" val="1968612274"/>
                  </a:ext>
                </a:extLst>
              </a:tr>
              <a:tr h="297739">
                <a:tc rowSpan="3">
                  <a:txBody>
                    <a:bodyPr/>
                    <a:lstStyle/>
                    <a:p>
                      <a:pPr marL="0" algn="ctr" defTabSz="1219170" rtl="0" eaLnBrk="1" latinLnBrk="0" hangingPunct="1">
                        <a:spcAft>
                          <a:spcPts val="0"/>
                        </a:spcAft>
                      </a:pPr>
                      <a:r>
                        <a:rPr lang="en-US" sz="1400" b="0" kern="1200" dirty="0">
                          <a:solidFill>
                            <a:schemeClr val="tx1"/>
                          </a:solidFill>
                          <a:effectLst/>
                          <a:latin typeface="+mn-lt"/>
                          <a:ea typeface="+mn-ea"/>
                          <a:cs typeface="Arial" panose="020B0604020202020204" pitchFamily="34" charset="0"/>
                        </a:rPr>
                        <a:t>TS 32.291</a:t>
                      </a:r>
                    </a:p>
                  </a:txBody>
                  <a:tcPr marL="68580" marR="68580" marT="0" marB="0">
                    <a:solidFill>
                      <a:srgbClr val="FFFFCC"/>
                    </a:solidFill>
                  </a:tcPr>
                </a:tc>
                <a:tc>
                  <a:txBody>
                    <a:bodyPr/>
                    <a:lstStyle/>
                    <a:p>
                      <a:pPr marL="0" algn="ctr" defTabSz="1219170" rtl="0" eaLnBrk="1" latinLnBrk="0" hangingPunct="1">
                        <a:spcAft>
                          <a:spcPts val="0"/>
                        </a:spcAft>
                      </a:pPr>
                      <a:r>
                        <a:rPr lang="en-US" sz="1400" b="0" kern="1200" dirty="0">
                          <a:solidFill>
                            <a:schemeClr val="tx1"/>
                          </a:solidFill>
                          <a:effectLst/>
                          <a:latin typeface="+mn-lt"/>
                          <a:ea typeface="+mn-ea"/>
                          <a:cs typeface="Arial" panose="020B0604020202020204" pitchFamily="34" charset="0"/>
                        </a:rPr>
                        <a:t>C</a:t>
                      </a:r>
                      <a:r>
                        <a:rPr lang="en-US" altLang="zh-CN" sz="1400" b="0" kern="1200" dirty="0">
                          <a:solidFill>
                            <a:schemeClr val="tx1"/>
                          </a:solidFill>
                          <a:effectLst/>
                          <a:latin typeface="+mn-lt"/>
                          <a:ea typeface="+mn-ea"/>
                          <a:cs typeface="Arial" panose="020B0604020202020204" pitchFamily="34" charset="0"/>
                        </a:rPr>
                        <a:t>harging ID in PDU Session</a:t>
                      </a:r>
                      <a:endParaRPr lang="en-US" sz="1400" b="0" kern="1200" dirty="0">
                        <a:solidFill>
                          <a:schemeClr val="tx1"/>
                        </a:solidFill>
                        <a:effectLst/>
                        <a:latin typeface="+mn-lt"/>
                        <a:ea typeface="+mn-ea"/>
                        <a:cs typeface="Arial" panose="020B0604020202020204" pitchFamily="34" charset="0"/>
                      </a:endParaRPr>
                    </a:p>
                  </a:txBody>
                  <a:tcPr marL="68580" marR="68580" marT="0" marB="0">
                    <a:solidFill>
                      <a:srgbClr val="FFFFCC"/>
                    </a:solidFill>
                  </a:tcPr>
                </a:tc>
                <a:tc>
                  <a:txBody>
                    <a:bodyPr/>
                    <a:lstStyle/>
                    <a:p>
                      <a:pPr marL="0" algn="ctr" defTabSz="1219170" rtl="0" eaLnBrk="1" latinLnBrk="0" hangingPunct="1">
                        <a:spcAft>
                          <a:spcPts val="0"/>
                        </a:spcAft>
                      </a:pPr>
                      <a:r>
                        <a:rPr lang="en-US" sz="1400" b="0" kern="1200" dirty="0">
                          <a:solidFill>
                            <a:schemeClr val="tx1"/>
                          </a:solidFill>
                          <a:effectLst/>
                          <a:latin typeface="+mn-lt"/>
                          <a:ea typeface="+mn-ea"/>
                          <a:cs typeface="Arial" panose="020B0604020202020204" pitchFamily="34" charset="0"/>
                        </a:rPr>
                        <a:t>Refer to  TS 29571 Unit 32</a:t>
                      </a:r>
                    </a:p>
                  </a:txBody>
                  <a:tcPr marL="68580" marR="68580" marT="0" marB="0">
                    <a:solidFill>
                      <a:srgbClr val="FFFFCC"/>
                    </a:solidFill>
                  </a:tcPr>
                </a:tc>
                <a:tc>
                  <a:txBody>
                    <a:bodyPr/>
                    <a:lstStyle/>
                    <a:p>
                      <a:pPr marL="0" algn="ctr" defTabSz="1219170" rtl="0" eaLnBrk="1" latinLnBrk="0" hangingPunct="1">
                        <a:spcAft>
                          <a:spcPts val="0"/>
                        </a:spcAft>
                      </a:pPr>
                      <a:r>
                        <a:rPr lang="en-US" sz="1400" b="0" kern="1200" dirty="0">
                          <a:solidFill>
                            <a:schemeClr val="tx1"/>
                          </a:solidFill>
                          <a:effectLst/>
                          <a:latin typeface="+mn-lt"/>
                          <a:ea typeface="+mn-ea"/>
                          <a:cs typeface="Arial" panose="020B0604020202020204" pitchFamily="34" charset="0"/>
                        </a:rPr>
                        <a:t>Supported feature: String</a:t>
                      </a:r>
                    </a:p>
                  </a:txBody>
                  <a:tcPr marL="68580" marR="68580" marT="0" marB="0">
                    <a:solidFill>
                      <a:srgbClr val="FFFFCC"/>
                    </a:solidFill>
                  </a:tcPr>
                </a:tc>
                <a:tc>
                  <a:txBody>
                    <a:bodyPr/>
                    <a:lstStyle/>
                    <a:p>
                      <a:pPr marL="0" algn="ctr" defTabSz="1219170" rtl="0" eaLnBrk="1" latinLnBrk="0" hangingPunct="1">
                        <a:spcAft>
                          <a:spcPts val="0"/>
                        </a:spcAft>
                      </a:pPr>
                      <a:r>
                        <a:rPr lang="en-US" sz="1400" b="0" kern="1200" dirty="0">
                          <a:solidFill>
                            <a:schemeClr val="tx1"/>
                          </a:solidFill>
                          <a:effectLst/>
                          <a:latin typeface="+mn-lt"/>
                          <a:ea typeface="+mn-ea"/>
                          <a:cs typeface="Arial" panose="020B0604020202020204" pitchFamily="34" charset="0"/>
                        </a:rPr>
                        <a:t>SMF</a:t>
                      </a:r>
                    </a:p>
                  </a:txBody>
                  <a:tcPr marL="68580" marR="68580" marT="0" marB="0">
                    <a:solidFill>
                      <a:srgbClr val="FFFFCC"/>
                    </a:solidFill>
                  </a:tcPr>
                </a:tc>
                <a:extLst>
                  <a:ext uri="{0D108BD9-81ED-4DB2-BD59-A6C34878D82A}">
                    <a16:rowId xmlns:a16="http://schemas.microsoft.com/office/drawing/2014/main" val="2277497614"/>
                  </a:ext>
                </a:extLst>
              </a:tr>
              <a:tr h="487682">
                <a:tc vMerge="1">
                  <a:txBody>
                    <a:bodyPr/>
                    <a:lstStyle/>
                    <a:p>
                      <a:pPr marL="0" algn="ctr" defTabSz="1219170" rtl="0" eaLnBrk="1" latinLnBrk="0" hangingPunct="1">
                        <a:spcAft>
                          <a:spcPts val="0"/>
                        </a:spcAft>
                      </a:pPr>
                      <a:endParaRPr lang="en-US" sz="1400" b="0" kern="1200" dirty="0">
                        <a:solidFill>
                          <a:schemeClr val="tx1"/>
                        </a:solidFill>
                        <a:effectLst/>
                        <a:latin typeface="+mn-lt"/>
                        <a:ea typeface="+mn-ea"/>
                        <a:cs typeface="Arial" panose="020B0604020202020204" pitchFamily="34" charset="0"/>
                      </a:endParaRPr>
                    </a:p>
                  </a:txBody>
                  <a:tcPr marL="68580" marR="68580" marT="0" marB="0">
                    <a:solidFill>
                      <a:srgbClr val="FFFFCC"/>
                    </a:solidFill>
                  </a:tcPr>
                </a:tc>
                <a:tc>
                  <a:txBody>
                    <a:bodyPr/>
                    <a:lstStyle/>
                    <a:p>
                      <a:pPr marL="0" algn="ctr" defTabSz="1219170" rtl="0" eaLnBrk="1" latinLnBrk="0" hangingPunct="1">
                        <a:spcAft>
                          <a:spcPts val="0"/>
                        </a:spcAft>
                      </a:pPr>
                      <a:r>
                        <a:rPr lang="en-US" altLang="zh-CN" sz="1400" b="0" kern="1200" dirty="0">
                          <a:solidFill>
                            <a:schemeClr val="tx1"/>
                          </a:solidFill>
                          <a:effectLst/>
                          <a:latin typeface="+mn-lt"/>
                          <a:ea typeface="+mn-ea"/>
                          <a:cs typeface="Arial" panose="020B0604020202020204" pitchFamily="34" charset="0"/>
                        </a:rPr>
                        <a:t>Home provided charging id</a:t>
                      </a:r>
                      <a:endParaRPr lang="fr-FR" altLang="zh-CN" sz="1400" b="0" kern="1200" dirty="0">
                        <a:solidFill>
                          <a:schemeClr val="tx1"/>
                        </a:solidFill>
                        <a:effectLst/>
                        <a:latin typeface="+mn-lt"/>
                        <a:ea typeface="+mn-ea"/>
                        <a:cs typeface="Arial" panose="020B0604020202020204" pitchFamily="34" charset="0"/>
                      </a:endParaRPr>
                    </a:p>
                  </a:txBody>
                  <a:tcPr marL="68580" marR="68580" marT="0" marB="0">
                    <a:solidFill>
                      <a:srgbClr val="FFFFCC"/>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n-US" altLang="zh-CN" sz="1400" b="0" i="0" u="none" strike="noStrike" kern="1200" cap="none" spc="0" normalizeH="0" baseline="0" noProof="0" dirty="0">
                          <a:ln>
                            <a:noFill/>
                          </a:ln>
                          <a:solidFill>
                            <a:prstClr val="black"/>
                          </a:solidFill>
                          <a:effectLst/>
                          <a:uLnTx/>
                          <a:uFillTx/>
                          <a:latin typeface="Calibri"/>
                          <a:ea typeface="宋体" panose="02010600030101010101" pitchFamily="2" charset="-122"/>
                          <a:cs typeface="Arial" panose="020B0604020202020204" pitchFamily="34" charset="0"/>
                        </a:rPr>
                        <a:t>Refer to  TS 29571 Unit 32</a:t>
                      </a:r>
                    </a:p>
                  </a:txBody>
                  <a:tcPr marL="68580" marR="68580" marT="0" marB="0">
                    <a:solidFill>
                      <a:srgbClr val="FFFFCC"/>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altLang="zh-CN" sz="1400" b="0" kern="1200" dirty="0">
                          <a:solidFill>
                            <a:schemeClr val="tx1"/>
                          </a:solidFill>
                          <a:effectLst/>
                          <a:latin typeface="+mn-lt"/>
                          <a:ea typeface="+mn-ea"/>
                          <a:cs typeface="Arial" panose="020B0604020202020204" pitchFamily="34" charset="0"/>
                        </a:rPr>
                        <a:t>Supported feature: String ? </a:t>
                      </a:r>
                    </a:p>
                    <a:p>
                      <a:pPr marL="0" algn="ctr" defTabSz="1219170" rtl="0" eaLnBrk="1" latinLnBrk="0" hangingPunct="1">
                        <a:spcAft>
                          <a:spcPts val="0"/>
                        </a:spcAft>
                      </a:pPr>
                      <a:endParaRPr lang="fr-FR" altLang="zh-CN" sz="1400" b="0" kern="1200" dirty="0">
                        <a:solidFill>
                          <a:schemeClr val="tx1"/>
                        </a:solidFill>
                        <a:effectLst/>
                        <a:latin typeface="+mn-lt"/>
                        <a:ea typeface="+mn-ea"/>
                        <a:cs typeface="Arial" panose="020B0604020202020204" pitchFamily="34" charset="0"/>
                      </a:endParaRPr>
                    </a:p>
                  </a:txBody>
                  <a:tcPr marL="68580" marR="68580" marT="0" marB="0">
                    <a:solidFill>
                      <a:srgbClr val="FFFFCC"/>
                    </a:solidFill>
                  </a:tcPr>
                </a:tc>
                <a:tc>
                  <a:txBody>
                    <a:bodyPr/>
                    <a:lstStyle/>
                    <a:p>
                      <a:pPr marL="0" algn="ctr" defTabSz="1219170" rtl="0" eaLnBrk="1" latinLnBrk="0" hangingPunct="1">
                        <a:spcAft>
                          <a:spcPts val="0"/>
                        </a:spcAft>
                      </a:pPr>
                      <a:r>
                        <a:rPr lang="fr-FR" altLang="zh-CN" sz="1400" b="0" kern="1200" dirty="0">
                          <a:solidFill>
                            <a:schemeClr val="tx1"/>
                          </a:solidFill>
                          <a:effectLst/>
                          <a:latin typeface="+mn-lt"/>
                          <a:ea typeface="+mn-ea"/>
                          <a:cs typeface="Arial" panose="020B0604020202020204" pitchFamily="34" charset="0"/>
                        </a:rPr>
                        <a:t>SMF</a:t>
                      </a:r>
                    </a:p>
                  </a:txBody>
                  <a:tcPr marL="68580" marR="68580" marT="0" marB="0">
                    <a:solidFill>
                      <a:srgbClr val="FFFFCC"/>
                    </a:solidFill>
                  </a:tcPr>
                </a:tc>
                <a:extLst>
                  <a:ext uri="{0D108BD9-81ED-4DB2-BD59-A6C34878D82A}">
                    <a16:rowId xmlns:a16="http://schemas.microsoft.com/office/drawing/2014/main" val="854478096"/>
                  </a:ext>
                </a:extLst>
              </a:tr>
              <a:tr h="487682">
                <a:tc vMerge="1">
                  <a:txBody>
                    <a:bodyPr/>
                    <a:lstStyle/>
                    <a:p>
                      <a:pPr marL="0" algn="ctr" defTabSz="1219170" rtl="0" eaLnBrk="1" latinLnBrk="0" hangingPunct="1">
                        <a:spcAft>
                          <a:spcPts val="0"/>
                        </a:spcAft>
                      </a:pPr>
                      <a:endParaRPr lang="en-US" sz="1400" b="0" kern="1200" dirty="0">
                        <a:solidFill>
                          <a:schemeClr val="tx1"/>
                        </a:solidFill>
                        <a:effectLst/>
                        <a:latin typeface="+mn-lt"/>
                        <a:ea typeface="+mn-ea"/>
                        <a:cs typeface="Arial" panose="020B0604020202020204" pitchFamily="34" charset="0"/>
                      </a:endParaRPr>
                    </a:p>
                  </a:txBody>
                  <a:tcPr marL="68580" marR="68580" marT="0" marB="0">
                    <a:solidFill>
                      <a:srgbClr val="FFFFCC"/>
                    </a:solidFill>
                  </a:tcPr>
                </a:tc>
                <a:tc>
                  <a:txBody>
                    <a:bodyPr/>
                    <a:lstStyle/>
                    <a:p>
                      <a:pPr marL="0" algn="ctr" defTabSz="1219170" rtl="0" eaLnBrk="1" latinLnBrk="0" hangingPunct="1">
                        <a:spcAft>
                          <a:spcPts val="0"/>
                        </a:spcAft>
                      </a:pPr>
                      <a:r>
                        <a:rPr lang="fr-FR" altLang="zh-CN" sz="1400" b="0" kern="1200" dirty="0">
                          <a:solidFill>
                            <a:schemeClr val="tx1"/>
                          </a:solidFill>
                          <a:effectLst/>
                          <a:latin typeface="+mn-lt"/>
                          <a:ea typeface="+mn-ea"/>
                          <a:cs typeface="Arial" panose="020B0604020202020204" pitchFamily="34" charset="0"/>
                        </a:rPr>
                        <a:t>Charging ID in Message level </a:t>
                      </a:r>
                    </a:p>
                  </a:txBody>
                  <a:tcPr marL="68580" marR="68580" marT="0" marB="0">
                    <a:solidFill>
                      <a:srgbClr val="FFFFCC"/>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n-US" altLang="zh-CN" sz="1400" b="0" i="0" u="none" strike="noStrike" kern="1200" cap="none" spc="0" normalizeH="0" baseline="0" noProof="0" dirty="0">
                          <a:ln>
                            <a:noFill/>
                          </a:ln>
                          <a:solidFill>
                            <a:prstClr val="black"/>
                          </a:solidFill>
                          <a:effectLst/>
                          <a:uLnTx/>
                          <a:uFillTx/>
                          <a:latin typeface="Calibri"/>
                          <a:ea typeface="宋体" panose="02010600030101010101" pitchFamily="2" charset="-122"/>
                          <a:cs typeface="Arial" panose="020B0604020202020204" pitchFamily="34" charset="0"/>
                        </a:rPr>
                        <a:t>Refer to  TS 29571 Unit 32</a:t>
                      </a:r>
                    </a:p>
                  </a:txBody>
                  <a:tcPr marL="68580" marR="68580" marT="0" marB="0">
                    <a:solidFill>
                      <a:srgbClr val="FFFFCC"/>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altLang="zh-CN" sz="1400" b="0" kern="1200" dirty="0">
                          <a:solidFill>
                            <a:schemeClr val="tx1"/>
                          </a:solidFill>
                          <a:effectLst/>
                          <a:latin typeface="+mn-lt"/>
                          <a:ea typeface="+mn-ea"/>
                          <a:cs typeface="Arial" panose="020B0604020202020204" pitchFamily="34" charset="0"/>
                        </a:rPr>
                        <a:t>Supported feature: String ? </a:t>
                      </a:r>
                    </a:p>
                    <a:p>
                      <a:pPr marL="0" algn="ctr" defTabSz="1219170" rtl="0" eaLnBrk="1" latinLnBrk="0" hangingPunct="1">
                        <a:spcAft>
                          <a:spcPts val="0"/>
                        </a:spcAft>
                      </a:pPr>
                      <a:endParaRPr lang="fr-FR" altLang="zh-CN" sz="1400" b="0" kern="1200" dirty="0">
                        <a:solidFill>
                          <a:schemeClr val="tx1"/>
                        </a:solidFill>
                        <a:effectLst/>
                        <a:latin typeface="+mn-lt"/>
                        <a:ea typeface="+mn-ea"/>
                        <a:cs typeface="Arial" panose="020B0604020202020204" pitchFamily="34" charset="0"/>
                      </a:endParaRPr>
                    </a:p>
                  </a:txBody>
                  <a:tcPr marL="68580" marR="68580" marT="0" marB="0">
                    <a:solidFill>
                      <a:srgbClr val="FFFFCC"/>
                    </a:solidFill>
                  </a:tcPr>
                </a:tc>
                <a:tc>
                  <a:txBody>
                    <a:bodyPr/>
                    <a:lstStyle/>
                    <a:p>
                      <a:pPr marL="0" algn="ctr" defTabSz="1219170" rtl="0" eaLnBrk="1" latinLnBrk="0" hangingPunct="1">
                        <a:spcAft>
                          <a:spcPts val="0"/>
                        </a:spcAft>
                      </a:pPr>
                      <a:r>
                        <a:rPr lang="fr-FR" altLang="zh-CN" sz="1400" b="0" kern="1200" dirty="0">
                          <a:solidFill>
                            <a:schemeClr val="tx1"/>
                          </a:solidFill>
                          <a:effectLst/>
                          <a:latin typeface="+mn-lt"/>
                          <a:ea typeface="+mn-ea"/>
                          <a:cs typeface="Arial" panose="020B0604020202020204" pitchFamily="34" charset="0"/>
                        </a:rPr>
                        <a:t>Othe NF, except SMF ? </a:t>
                      </a:r>
                    </a:p>
                  </a:txBody>
                  <a:tcPr marL="68580" marR="68580" marT="0" marB="0">
                    <a:solidFill>
                      <a:srgbClr val="FFFFCC"/>
                    </a:solidFill>
                  </a:tcPr>
                </a:tc>
                <a:extLst>
                  <a:ext uri="{0D108BD9-81ED-4DB2-BD59-A6C34878D82A}">
                    <a16:rowId xmlns:a16="http://schemas.microsoft.com/office/drawing/2014/main" val="812426828"/>
                  </a:ext>
                </a:extLst>
              </a:tr>
              <a:tr h="487682">
                <a:tc rowSpan="3">
                  <a:txBody>
                    <a:bodyPr/>
                    <a:lstStyle/>
                    <a:p>
                      <a:pPr marL="0" algn="ctr" defTabSz="1219170" rtl="0" eaLnBrk="1" latinLnBrk="0" hangingPunct="1">
                        <a:spcAft>
                          <a:spcPts val="0"/>
                        </a:spcAft>
                      </a:pPr>
                      <a:r>
                        <a:rPr lang="en-US" sz="1400" b="0" kern="1200" dirty="0">
                          <a:solidFill>
                            <a:schemeClr val="tx1"/>
                          </a:solidFill>
                          <a:effectLst/>
                          <a:latin typeface="+mn-lt"/>
                          <a:ea typeface="+mn-ea"/>
                          <a:cs typeface="Arial" panose="020B0604020202020204" pitchFamily="34" charset="0"/>
                        </a:rPr>
                        <a:t>TS 32.298</a:t>
                      </a:r>
                    </a:p>
                  </a:txBody>
                  <a:tcPr marL="68580" marR="68580" marT="0" marB="0">
                    <a:solidFill>
                      <a:srgbClr val="FFFFCC"/>
                    </a:solidFill>
                  </a:tcPr>
                </a:tc>
                <a:tc>
                  <a:txBody>
                    <a:bodyPr/>
                    <a:lstStyle/>
                    <a:p>
                      <a:pPr marL="0" algn="ctr" defTabSz="1219170" rtl="0" eaLnBrk="1" latinLnBrk="0" hangingPunct="1">
                        <a:spcAft>
                          <a:spcPts val="0"/>
                        </a:spcAft>
                      </a:pPr>
                      <a:r>
                        <a:rPr lang="en-US" sz="1400" b="0" kern="1200" dirty="0">
                          <a:solidFill>
                            <a:schemeClr val="tx1"/>
                          </a:solidFill>
                          <a:effectLst/>
                          <a:latin typeface="+mn-lt"/>
                          <a:ea typeface="+mn-ea"/>
                          <a:cs typeface="Arial" panose="020B0604020202020204" pitchFamily="34" charset="0"/>
                        </a:rPr>
                        <a:t>C</a:t>
                      </a:r>
                      <a:r>
                        <a:rPr lang="en-US" altLang="zh-CN" sz="1400" b="0" kern="1200" dirty="0">
                          <a:solidFill>
                            <a:schemeClr val="tx1"/>
                          </a:solidFill>
                          <a:effectLst/>
                          <a:latin typeface="+mn-lt"/>
                          <a:ea typeface="+mn-ea"/>
                          <a:cs typeface="Arial" panose="020B0604020202020204" pitchFamily="34" charset="0"/>
                        </a:rPr>
                        <a:t>harging ID in PDU Session</a:t>
                      </a:r>
                      <a:endParaRPr lang="en-US" sz="1400" b="0" kern="1200" dirty="0">
                        <a:solidFill>
                          <a:schemeClr val="tx1"/>
                        </a:solidFill>
                        <a:effectLst/>
                        <a:latin typeface="+mn-lt"/>
                        <a:ea typeface="+mn-ea"/>
                        <a:cs typeface="Arial" panose="020B0604020202020204" pitchFamily="34" charset="0"/>
                      </a:endParaRPr>
                    </a:p>
                  </a:txBody>
                  <a:tcPr marL="68580" marR="68580" marT="0" marB="0">
                    <a:solidFill>
                      <a:srgbClr val="FFFFCC"/>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n-US" altLang="zh-CN" sz="1400" b="0" i="0" u="none" strike="noStrike" kern="1200" cap="none" spc="0" normalizeH="0" baseline="0" dirty="0">
                          <a:ln>
                            <a:noFill/>
                          </a:ln>
                          <a:solidFill>
                            <a:prstClr val="black"/>
                          </a:solidFill>
                          <a:effectLst/>
                          <a:uLnTx/>
                          <a:uFillTx/>
                          <a:latin typeface="Calibri"/>
                          <a:ea typeface="宋体" panose="02010600030101010101" pitchFamily="2" charset="-122"/>
                          <a:cs typeface="Arial" panose="020B0604020202020204" pitchFamily="34" charset="0"/>
                        </a:rPr>
                        <a:t>INTEGER</a:t>
                      </a:r>
                      <a:endParaRPr kumimoji="0" lang="fr-FR" altLang="zh-CN" sz="1400" b="0" i="0" u="none" strike="noStrike" kern="1200" cap="none" spc="0" normalizeH="0" baseline="0" dirty="0">
                        <a:ln>
                          <a:noFill/>
                        </a:ln>
                        <a:solidFill>
                          <a:prstClr val="black"/>
                        </a:solidFill>
                        <a:effectLst/>
                        <a:uLnTx/>
                        <a:uFillTx/>
                        <a:latin typeface="Calibri"/>
                        <a:ea typeface="宋体" panose="02010600030101010101" pitchFamily="2" charset="-122"/>
                        <a:cs typeface="Arial" panose="020B0604020202020204" pitchFamily="34" charset="0"/>
                      </a:endParaRPr>
                    </a:p>
                  </a:txBody>
                  <a:tcPr marL="68580" marR="68580" marT="0" marB="0">
                    <a:solidFill>
                      <a:srgbClr val="FFFFCC"/>
                    </a:solidFill>
                  </a:tcPr>
                </a:tc>
                <a:tc>
                  <a:txBody>
                    <a:bodyPr/>
                    <a:lstStyle/>
                    <a:p>
                      <a:pPr marL="0" algn="ctr" defTabSz="1219170" rtl="0" eaLnBrk="1" latinLnBrk="0" hangingPunct="1">
                        <a:spcAft>
                          <a:spcPts val="0"/>
                        </a:spcAft>
                      </a:pPr>
                      <a:r>
                        <a:rPr lang="en-US" sz="1400" b="0" kern="1200" dirty="0">
                          <a:solidFill>
                            <a:schemeClr val="tx1"/>
                          </a:solidFill>
                          <a:effectLst/>
                          <a:latin typeface="+mn-lt"/>
                          <a:ea typeface="+mn-ea"/>
                          <a:cs typeface="Arial" panose="020B0604020202020204" pitchFamily="34" charset="0"/>
                        </a:rPr>
                        <a:t>Supported feature: </a:t>
                      </a:r>
                    </a:p>
                    <a:p>
                      <a:pPr marL="0" algn="ctr" defTabSz="1219170" rtl="0" eaLnBrk="1" latinLnBrk="0" hangingPunct="1">
                        <a:spcAft>
                          <a:spcPts val="0"/>
                        </a:spcAft>
                      </a:pPr>
                      <a:r>
                        <a:rPr lang="en-US" sz="1400" b="0" kern="1200" dirty="0">
                          <a:solidFill>
                            <a:schemeClr val="tx1"/>
                          </a:solidFill>
                          <a:effectLst/>
                          <a:latin typeface="+mn-lt"/>
                          <a:ea typeface="+mn-ea"/>
                          <a:cs typeface="Arial" panose="020B0604020202020204" pitchFamily="34" charset="0"/>
                        </a:rPr>
                        <a:t>OCTET STRING? </a:t>
                      </a:r>
                    </a:p>
                  </a:txBody>
                  <a:tcPr marL="68580" marR="68580" marT="0" marB="0">
                    <a:solidFill>
                      <a:srgbClr val="FFFFCC"/>
                    </a:solidFill>
                  </a:tcPr>
                </a:tc>
                <a:tc>
                  <a:txBody>
                    <a:bodyPr/>
                    <a:lstStyle/>
                    <a:p>
                      <a:pPr marL="0" algn="ctr" defTabSz="1219170" rtl="0" eaLnBrk="1" latinLnBrk="0" hangingPunct="1">
                        <a:spcAft>
                          <a:spcPts val="0"/>
                        </a:spcAft>
                      </a:pPr>
                      <a:endParaRPr lang="fr-FR" altLang="zh-CN" sz="1400" b="0" kern="1200" dirty="0">
                        <a:solidFill>
                          <a:schemeClr val="tx1"/>
                        </a:solidFill>
                        <a:effectLst/>
                        <a:latin typeface="+mn-lt"/>
                        <a:ea typeface="+mn-ea"/>
                        <a:cs typeface="Arial" panose="020B0604020202020204" pitchFamily="34" charset="0"/>
                      </a:endParaRPr>
                    </a:p>
                  </a:txBody>
                  <a:tcPr marL="68580" marR="68580" marT="0" marB="0">
                    <a:solidFill>
                      <a:srgbClr val="FFFFCC"/>
                    </a:solidFill>
                  </a:tcPr>
                </a:tc>
                <a:extLst>
                  <a:ext uri="{0D108BD9-81ED-4DB2-BD59-A6C34878D82A}">
                    <a16:rowId xmlns:a16="http://schemas.microsoft.com/office/drawing/2014/main" val="21280105"/>
                  </a:ext>
                </a:extLst>
              </a:tr>
              <a:tr h="487682">
                <a:tc vMerge="1">
                  <a:txBody>
                    <a:bodyPr/>
                    <a:lstStyle/>
                    <a:p>
                      <a:pPr marL="0" algn="ctr" defTabSz="1219170" rtl="0" eaLnBrk="1" latinLnBrk="0" hangingPunct="1">
                        <a:spcAft>
                          <a:spcPts val="0"/>
                        </a:spcAft>
                      </a:pPr>
                      <a:endParaRPr lang="en-US" sz="1400" b="0" kern="1200" dirty="0">
                        <a:solidFill>
                          <a:schemeClr val="tx1"/>
                        </a:solidFill>
                        <a:effectLst/>
                        <a:latin typeface="+mn-lt"/>
                        <a:ea typeface="+mn-ea"/>
                        <a:cs typeface="Arial" panose="020B0604020202020204" pitchFamily="34" charset="0"/>
                      </a:endParaRPr>
                    </a:p>
                  </a:txBody>
                  <a:tcPr marL="68580" marR="68580" marT="0" marB="0">
                    <a:solidFill>
                      <a:srgbClr val="FFFFCC"/>
                    </a:solidFill>
                  </a:tcPr>
                </a:tc>
                <a:tc>
                  <a:txBody>
                    <a:bodyPr/>
                    <a:lstStyle/>
                    <a:p>
                      <a:pPr marL="0" algn="ctr" defTabSz="1219170" rtl="0" eaLnBrk="1" latinLnBrk="0" hangingPunct="1">
                        <a:spcAft>
                          <a:spcPts val="0"/>
                        </a:spcAft>
                      </a:pPr>
                      <a:r>
                        <a:rPr lang="en-US" altLang="zh-CN" sz="1400" b="0" kern="1200" dirty="0">
                          <a:solidFill>
                            <a:schemeClr val="tx1"/>
                          </a:solidFill>
                          <a:effectLst/>
                          <a:latin typeface="+mn-lt"/>
                          <a:ea typeface="+mn-ea"/>
                          <a:cs typeface="Arial" panose="020B0604020202020204" pitchFamily="34" charset="0"/>
                        </a:rPr>
                        <a:t>Home provided charging id</a:t>
                      </a:r>
                      <a:endParaRPr lang="fr-FR" altLang="zh-CN" sz="1400" b="0" kern="1200" dirty="0">
                        <a:solidFill>
                          <a:schemeClr val="tx1"/>
                        </a:solidFill>
                        <a:effectLst/>
                        <a:latin typeface="+mn-lt"/>
                        <a:ea typeface="+mn-ea"/>
                        <a:cs typeface="Arial" panose="020B0604020202020204" pitchFamily="34" charset="0"/>
                      </a:endParaRPr>
                    </a:p>
                  </a:txBody>
                  <a:tcPr marL="68580" marR="68580" marT="0" marB="0">
                    <a:solidFill>
                      <a:srgbClr val="FFFFCC"/>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n-US" altLang="zh-CN" sz="1400" b="0" i="0" u="none" strike="noStrike" kern="1200" cap="none" spc="0" normalizeH="0" baseline="0" dirty="0">
                          <a:ln>
                            <a:noFill/>
                          </a:ln>
                          <a:solidFill>
                            <a:prstClr val="black"/>
                          </a:solidFill>
                          <a:effectLst/>
                          <a:uLnTx/>
                          <a:uFillTx/>
                          <a:latin typeface="Calibri"/>
                          <a:ea typeface="宋体" panose="02010600030101010101" pitchFamily="2" charset="-122"/>
                          <a:cs typeface="Arial" panose="020B0604020202020204" pitchFamily="34" charset="0"/>
                        </a:rPr>
                        <a:t>INTEGER</a:t>
                      </a:r>
                      <a:endParaRPr kumimoji="0" lang="fr-FR" altLang="zh-CN" sz="1400" b="0" i="0" u="none" strike="noStrike" kern="1200" cap="none" spc="0" normalizeH="0" baseline="0" dirty="0">
                        <a:ln>
                          <a:noFill/>
                        </a:ln>
                        <a:solidFill>
                          <a:prstClr val="black"/>
                        </a:solidFill>
                        <a:effectLst/>
                        <a:uLnTx/>
                        <a:uFillTx/>
                        <a:latin typeface="Calibri"/>
                        <a:ea typeface="宋体" panose="02010600030101010101" pitchFamily="2" charset="-122"/>
                        <a:cs typeface="Arial" panose="020B0604020202020204" pitchFamily="34" charset="0"/>
                      </a:endParaRPr>
                    </a:p>
                  </a:txBody>
                  <a:tcPr marL="68580" marR="68580" marT="0" marB="0">
                    <a:solidFill>
                      <a:srgbClr val="FFFFCC"/>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altLang="zh-CN" sz="1400" b="0" kern="1200" dirty="0">
                          <a:solidFill>
                            <a:schemeClr val="tx1"/>
                          </a:solidFill>
                          <a:effectLst/>
                          <a:latin typeface="+mn-lt"/>
                          <a:ea typeface="+mn-ea"/>
                          <a:cs typeface="Arial" panose="020B0604020202020204" pitchFamily="34" charset="0"/>
                        </a:rPr>
                        <a:t>Supported feature: </a:t>
                      </a:r>
                    </a:p>
                    <a:p>
                      <a:pPr marL="0" marR="0" lvl="0" indent="0" algn="ctr" defTabSz="1219170" rtl="0" eaLnBrk="1" fontAlgn="auto" latinLnBrk="0" hangingPunct="1">
                        <a:lnSpc>
                          <a:spcPct val="100000"/>
                        </a:lnSpc>
                        <a:spcBef>
                          <a:spcPts val="0"/>
                        </a:spcBef>
                        <a:spcAft>
                          <a:spcPts val="0"/>
                        </a:spcAft>
                        <a:buClrTx/>
                        <a:buSzTx/>
                        <a:buFontTx/>
                        <a:buNone/>
                        <a:tabLst/>
                        <a:defRPr/>
                      </a:pPr>
                      <a:r>
                        <a:rPr lang="en-US" altLang="zh-CN" sz="1400" b="0" kern="1200" dirty="0">
                          <a:solidFill>
                            <a:schemeClr val="tx1"/>
                          </a:solidFill>
                          <a:effectLst/>
                          <a:latin typeface="+mn-lt"/>
                          <a:ea typeface="+mn-ea"/>
                          <a:cs typeface="Arial" panose="020B0604020202020204" pitchFamily="34" charset="0"/>
                        </a:rPr>
                        <a:t>OCTET STRING ? </a:t>
                      </a:r>
                    </a:p>
                  </a:txBody>
                  <a:tcPr marL="68580" marR="68580" marT="0" marB="0">
                    <a:solidFill>
                      <a:srgbClr val="FFFFCC"/>
                    </a:solidFill>
                  </a:tcPr>
                </a:tc>
                <a:tc>
                  <a:txBody>
                    <a:bodyPr/>
                    <a:lstStyle/>
                    <a:p>
                      <a:pPr marL="0" algn="ctr" defTabSz="1219170" rtl="0" eaLnBrk="1" latinLnBrk="0" hangingPunct="1">
                        <a:spcAft>
                          <a:spcPts val="0"/>
                        </a:spcAft>
                      </a:pPr>
                      <a:endParaRPr lang="fr-FR" altLang="zh-CN" sz="1400" b="0" kern="1200" dirty="0">
                        <a:solidFill>
                          <a:schemeClr val="tx1"/>
                        </a:solidFill>
                        <a:effectLst/>
                        <a:latin typeface="+mn-lt"/>
                        <a:ea typeface="+mn-ea"/>
                        <a:cs typeface="Arial" panose="020B0604020202020204" pitchFamily="34" charset="0"/>
                      </a:endParaRPr>
                    </a:p>
                  </a:txBody>
                  <a:tcPr marL="68580" marR="68580" marT="0" marB="0">
                    <a:solidFill>
                      <a:srgbClr val="FFFFCC"/>
                    </a:solidFill>
                  </a:tcPr>
                </a:tc>
                <a:extLst>
                  <a:ext uri="{0D108BD9-81ED-4DB2-BD59-A6C34878D82A}">
                    <a16:rowId xmlns:a16="http://schemas.microsoft.com/office/drawing/2014/main" val="3934726212"/>
                  </a:ext>
                </a:extLst>
              </a:tr>
              <a:tr h="487682">
                <a:tc vMerge="1">
                  <a:txBody>
                    <a:bodyPr/>
                    <a:lstStyle/>
                    <a:p>
                      <a:pPr marL="0" algn="ctr" defTabSz="1219170" rtl="0" eaLnBrk="1" latinLnBrk="0" hangingPunct="1">
                        <a:spcAft>
                          <a:spcPts val="0"/>
                        </a:spcAft>
                      </a:pPr>
                      <a:endParaRPr lang="en-US" sz="1400" b="0" kern="1200" dirty="0">
                        <a:solidFill>
                          <a:schemeClr val="tx1"/>
                        </a:solidFill>
                        <a:effectLst/>
                        <a:latin typeface="+mn-lt"/>
                        <a:ea typeface="+mn-ea"/>
                        <a:cs typeface="Arial" panose="020B0604020202020204" pitchFamily="34" charset="0"/>
                      </a:endParaRPr>
                    </a:p>
                  </a:txBody>
                  <a:tcPr marL="68580" marR="68580" marT="0" marB="0">
                    <a:solidFill>
                      <a:srgbClr val="FFFFCC"/>
                    </a:solidFill>
                  </a:tcPr>
                </a:tc>
                <a:tc>
                  <a:txBody>
                    <a:bodyPr/>
                    <a:lstStyle/>
                    <a:p>
                      <a:pPr marL="0" algn="ctr" defTabSz="1219170" rtl="0" eaLnBrk="1" latinLnBrk="0" hangingPunct="1">
                        <a:spcAft>
                          <a:spcPts val="0"/>
                        </a:spcAft>
                      </a:pPr>
                      <a:r>
                        <a:rPr lang="fr-FR" altLang="zh-CN" sz="1400" b="0" kern="1200" dirty="0">
                          <a:solidFill>
                            <a:schemeClr val="tx1"/>
                          </a:solidFill>
                          <a:effectLst/>
                          <a:latin typeface="+mn-lt"/>
                          <a:ea typeface="+mn-ea"/>
                          <a:cs typeface="Arial" panose="020B0604020202020204" pitchFamily="34" charset="0"/>
                        </a:rPr>
                        <a:t>Charging ID in Message level </a:t>
                      </a:r>
                    </a:p>
                  </a:txBody>
                  <a:tcPr marL="68580" marR="68580" marT="0" marB="0">
                    <a:solidFill>
                      <a:srgbClr val="FFFFCC"/>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n-US" altLang="zh-CN" sz="1400" b="0" i="0" u="none" strike="noStrike" kern="1200" cap="none" spc="0" normalizeH="0" baseline="0" dirty="0">
                          <a:ln>
                            <a:noFill/>
                          </a:ln>
                          <a:solidFill>
                            <a:prstClr val="black"/>
                          </a:solidFill>
                          <a:effectLst/>
                          <a:uLnTx/>
                          <a:uFillTx/>
                          <a:latin typeface="Calibri"/>
                          <a:ea typeface="宋体" panose="02010600030101010101" pitchFamily="2" charset="-122"/>
                          <a:cs typeface="Arial" panose="020B0604020202020204" pitchFamily="34" charset="0"/>
                        </a:rPr>
                        <a:t>INTEGER</a:t>
                      </a:r>
                      <a:endParaRPr kumimoji="0" lang="fr-FR" altLang="zh-CN" sz="1400" b="0" i="0" u="none" strike="noStrike" kern="1200" cap="none" spc="0" normalizeH="0" baseline="0" dirty="0">
                        <a:ln>
                          <a:noFill/>
                        </a:ln>
                        <a:solidFill>
                          <a:prstClr val="black"/>
                        </a:solidFill>
                        <a:effectLst/>
                        <a:uLnTx/>
                        <a:uFillTx/>
                        <a:latin typeface="Calibri"/>
                        <a:ea typeface="宋体" panose="02010600030101010101" pitchFamily="2" charset="-122"/>
                        <a:cs typeface="Arial" panose="020B0604020202020204" pitchFamily="34" charset="0"/>
                      </a:endParaRPr>
                    </a:p>
                  </a:txBody>
                  <a:tcPr marL="68580" marR="68580" marT="0" marB="0">
                    <a:solidFill>
                      <a:srgbClr val="FFFFCC"/>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altLang="zh-CN" sz="1400" b="0" kern="1200" dirty="0">
                          <a:solidFill>
                            <a:schemeClr val="tx1"/>
                          </a:solidFill>
                          <a:effectLst/>
                          <a:latin typeface="+mn-lt"/>
                          <a:ea typeface="+mn-ea"/>
                          <a:cs typeface="Arial" panose="020B0604020202020204" pitchFamily="34" charset="0"/>
                        </a:rPr>
                        <a:t>Supported feature: </a:t>
                      </a:r>
                    </a:p>
                    <a:p>
                      <a:pPr marL="0" marR="0" lvl="0" indent="0" algn="ctr" defTabSz="1219170" rtl="0" eaLnBrk="1" fontAlgn="auto" latinLnBrk="0" hangingPunct="1">
                        <a:lnSpc>
                          <a:spcPct val="100000"/>
                        </a:lnSpc>
                        <a:spcBef>
                          <a:spcPts val="0"/>
                        </a:spcBef>
                        <a:spcAft>
                          <a:spcPts val="0"/>
                        </a:spcAft>
                        <a:buClrTx/>
                        <a:buSzTx/>
                        <a:buFontTx/>
                        <a:buNone/>
                        <a:tabLst/>
                        <a:defRPr/>
                      </a:pPr>
                      <a:r>
                        <a:rPr lang="en-US" altLang="zh-CN" sz="1400" b="0" kern="1200" dirty="0">
                          <a:solidFill>
                            <a:schemeClr val="tx1"/>
                          </a:solidFill>
                          <a:effectLst/>
                          <a:latin typeface="+mn-lt"/>
                          <a:ea typeface="+mn-ea"/>
                          <a:cs typeface="Arial" panose="020B0604020202020204" pitchFamily="34" charset="0"/>
                        </a:rPr>
                        <a:t>OCTET STRING ? </a:t>
                      </a:r>
                    </a:p>
                  </a:txBody>
                  <a:tcPr marL="68580" marR="68580" marT="0" marB="0">
                    <a:solidFill>
                      <a:srgbClr val="FFFFCC"/>
                    </a:solidFill>
                  </a:tcPr>
                </a:tc>
                <a:tc>
                  <a:txBody>
                    <a:bodyPr/>
                    <a:lstStyle/>
                    <a:p>
                      <a:pPr marL="0" algn="ctr" defTabSz="1219170" rtl="0" eaLnBrk="1" latinLnBrk="0" hangingPunct="1">
                        <a:spcAft>
                          <a:spcPts val="0"/>
                        </a:spcAft>
                      </a:pPr>
                      <a:endParaRPr lang="fr-FR" altLang="zh-CN" sz="1400" b="0" kern="1200" dirty="0">
                        <a:solidFill>
                          <a:schemeClr val="tx1"/>
                        </a:solidFill>
                        <a:effectLst/>
                        <a:latin typeface="+mn-lt"/>
                        <a:ea typeface="+mn-ea"/>
                        <a:cs typeface="Arial" panose="020B0604020202020204" pitchFamily="34" charset="0"/>
                      </a:endParaRPr>
                    </a:p>
                  </a:txBody>
                  <a:tcPr marL="68580" marR="68580" marT="0" marB="0">
                    <a:solidFill>
                      <a:srgbClr val="FFFFCC"/>
                    </a:solidFill>
                  </a:tcPr>
                </a:tc>
                <a:extLst>
                  <a:ext uri="{0D108BD9-81ED-4DB2-BD59-A6C34878D82A}">
                    <a16:rowId xmlns:a16="http://schemas.microsoft.com/office/drawing/2014/main" val="1470338790"/>
                  </a:ext>
                </a:extLst>
              </a:tr>
            </a:tbl>
          </a:graphicData>
        </a:graphic>
      </p:graphicFrame>
    </p:spTree>
    <p:extLst>
      <p:ext uri="{BB962C8B-B14F-4D97-AF65-F5344CB8AC3E}">
        <p14:creationId xmlns:p14="http://schemas.microsoft.com/office/powerpoint/2010/main" val="3642209978"/>
      </p:ext>
    </p:extLst>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9815" y="2879729"/>
            <a:ext cx="8221835" cy="519616"/>
          </a:xfrm>
        </p:spPr>
        <p:txBody>
          <a:bodyPr/>
          <a:lstStyle/>
          <a:p>
            <a:r>
              <a:rPr lang="sv-SE" sz="6000" dirty="0"/>
              <a:t>Thank you!</a:t>
            </a:r>
          </a:p>
        </p:txBody>
      </p:sp>
    </p:spTree>
    <p:extLst>
      <p:ext uri="{BB962C8B-B14F-4D97-AF65-F5344CB8AC3E}">
        <p14:creationId xmlns:p14="http://schemas.microsoft.com/office/powerpoint/2010/main" val="119548055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mso-contentType ?>
<spe:Receivers xmlns:spe="http://schemas.microsoft.com/sharepoint/events"/>
</file>

<file path=customXml/item3.xml><?xml version="1.0" encoding="utf-8"?>
<?mso-contentType ?>
<SharedContentType xmlns="Microsoft.SharePoint.Taxonomy.ContentTypeSync" SourceId="34c87397-5fc1-491e-85e7-d6110dbe9cbd" ContentTypeId="0x0101" PreviousValue="false"/>
</file>

<file path=customXml/item4.xml><?xml version="1.0" encoding="utf-8"?>
<ct:contentTypeSchema xmlns:ct="http://schemas.microsoft.com/office/2006/metadata/contentType" xmlns:ma="http://schemas.microsoft.com/office/2006/metadata/properties/metaAttributes" ct:_="" ma:_="" ma:contentTypeName="Document" ma:contentTypeID="0x01010083185B6FD968AC4F8244C98DADFCDDF2" ma:contentTypeVersion="13" ma:contentTypeDescription="Create a new document." ma:contentTypeScope="" ma:versionID="82ad2bae7f0c06f2affd04e202398948">
  <xsd:schema xmlns:xsd="http://www.w3.org/2001/XMLSchema" xmlns:xs="http://www.w3.org/2001/XMLSchema" xmlns:p="http://schemas.microsoft.com/office/2006/metadata/properties" xmlns:ns3="71c5aaf6-e6ce-465b-b873-5148d2a4c105" xmlns:ns4="687e87d0-d0a8-4c48-8f94-14f0c67212c5" xmlns:ns5="b4d06219-a142-4c5f-be55-53f74cb980c7" targetNamespace="http://schemas.microsoft.com/office/2006/metadata/properties" ma:root="true" ma:fieldsID="f9959177c7080051a0232d0818074d39" ns3:_="" ns4:_="" ns5:_="">
    <xsd:import namespace="71c5aaf6-e6ce-465b-b873-5148d2a4c105"/>
    <xsd:import namespace="687e87d0-d0a8-4c48-8f94-14f0c67212c5"/>
    <xsd:import namespace="b4d06219-a142-4c5f-be55-53f74cb980c7"/>
    <xsd:element name="properties">
      <xsd:complexType>
        <xsd:sequence>
          <xsd:element name="documentManagement">
            <xsd:complexType>
              <xsd:all>
                <xsd:element ref="ns3:_dlc_DocId" minOccurs="0"/>
                <xsd:element ref="ns3:_dlc_DocIdUrl" minOccurs="0"/>
                <xsd:element ref="ns3:_dlc_DocIdPersistId" minOccurs="0"/>
                <xsd:element ref="ns3:HideFromDelve" minOccurs="0"/>
                <xsd:element ref="ns4:MediaServiceFastMetadata" minOccurs="0"/>
                <xsd:element ref="ns5:SharedWithUsers" minOccurs="0"/>
                <xsd:element ref="ns5:SharedWithDetails" minOccurs="0"/>
                <xsd:element ref="ns5:SharingHintHash" minOccurs="0"/>
                <xsd:element ref="ns4:MediaServiceMetadata" minOccurs="0"/>
                <xsd:element ref="ns4:MediaServiceDateTaken" minOccurs="0"/>
                <xsd:element ref="ns4:MediaServiceAutoTags" minOccurs="0"/>
                <xsd:element ref="ns4:MediaServiceOCR" minOccurs="0"/>
                <xsd:element ref="ns4:MediaServiceLocation" minOccurs="0"/>
                <xsd:element ref="ns4:MediaServiceGenerationTime" minOccurs="0"/>
                <xsd:element ref="ns4:MediaServiceEventHashCode"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c5aaf6-e6ce-465b-b873-5148d2a4c105"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HideFromDelve" ma:index="11" nillable="true" ma:displayName="HideFromDelve" ma:default="0" ma:internalName="HideFromDelv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687e87d0-d0a8-4c48-8f94-14f0c67212c5" elementFormDefault="qualified">
    <xsd:import namespace="http://schemas.microsoft.com/office/2006/documentManagement/types"/>
    <xsd:import namespace="http://schemas.microsoft.com/office/infopath/2007/PartnerControls"/>
    <xsd:element name="MediaServiceFastMetadata" ma:index="12" nillable="true" ma:displayName="MediaServiceFastMetadata" ma:hidden="true" ma:internalName="MediaServiceFastMetadata" ma:readOnly="true">
      <xsd:simpleType>
        <xsd:restriction base="dms:Note"/>
      </xsd:simpleType>
    </xsd:element>
    <xsd:element name="MediaServiceMetadata" ma:index="16" nillable="true" ma:displayName="MediaServiceMetadata" ma:hidden="true" ma:internalName="MediaServiceMetadata" ma:readOnly="true">
      <xsd:simpleType>
        <xsd:restriction base="dms:Note"/>
      </xsd:simpleType>
    </xsd:element>
    <xsd:element name="MediaServiceDateTaken" ma:index="17" nillable="true" ma:displayName="MediaServiceDateTaken" ma:hidden="true" ma:internalName="MediaServiceDateTaken" ma:readOnly="true">
      <xsd:simpleType>
        <xsd:restriction base="dms:Text"/>
      </xsd:simpleType>
    </xsd:element>
    <xsd:element name="MediaServiceAutoTags" ma:index="18" nillable="true" ma:displayName="MediaServiceAutoTags" ma:internalName="MediaServiceAutoTags" ma:readOnly="true">
      <xsd:simpleType>
        <xsd:restriction base="dms:Text"/>
      </xsd:simpleType>
    </xsd:element>
    <xsd:element name="MediaServiceOCR" ma:index="19" nillable="true" ma:displayName="MediaServiceOCR" ma:internalName="MediaServiceOCR" ma:readOnly="true">
      <xsd:simpleType>
        <xsd:restriction base="dms:Note">
          <xsd:maxLength value="255"/>
        </xsd:restriction>
      </xsd:simpleType>
    </xsd:element>
    <xsd:element name="MediaServiceLocation" ma:index="20" nillable="true" ma:displayName="Location" ma:internalName="MediaServiceLocation" ma:readOnly="true">
      <xsd:simpleType>
        <xsd:restriction base="dms:Text"/>
      </xsd:simpleType>
    </xsd:element>
    <xsd:element name="MediaServiceGenerationTime" ma:index="21" nillable="true" ma:displayName="MediaServiceGenerationTime" ma:hidden="true" ma:internalName="MediaServiceGenerationTime" ma:readOnly="true">
      <xsd:simpleType>
        <xsd:restriction base="dms:Text"/>
      </xsd:simpleType>
    </xsd:element>
    <xsd:element name="MediaServiceEventHashCode" ma:index="22" nillable="true" ma:displayName="MediaServiceEventHashCode" ma:hidden="true" ma:internalName="MediaServiceEventHashCode" ma:readOnly="true">
      <xsd:simpleType>
        <xsd:restriction base="dms:Text"/>
      </xsd:simpleType>
    </xsd:element>
    <xsd:element name="MediaServiceAutoKeyPoints" ma:index="23" nillable="true" ma:displayName="MediaServiceAutoKeyPoints" ma:hidden="true" ma:internalName="MediaServiceAutoKeyPoints" ma:readOnly="true">
      <xsd:simpleType>
        <xsd:restriction base="dms:Note"/>
      </xsd:simpleType>
    </xsd:element>
    <xsd:element name="MediaServiceKeyPoints" ma:index="24"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b4d06219-a142-4c5f-be55-53f74cb980c7"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description="" ma:internalName="SharedWithDetails" ma:readOnly="true">
      <xsd:simpleType>
        <xsd:restriction base="dms:Note">
          <xsd:maxLength value="255"/>
        </xsd:restriction>
      </xsd:simpleType>
    </xsd:element>
    <xsd:element name="SharingHintHash" ma:index="15" nillable="true" ma:displayName="Sharing Hint Hash" ma:description=""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5.xml><?xml version="1.0" encoding="utf-8"?>
<p:properties xmlns:p="http://schemas.microsoft.com/office/2006/metadata/properties" xmlns:xsi="http://www.w3.org/2001/XMLSchema-instance" xmlns:pc="http://schemas.microsoft.com/office/infopath/2007/PartnerControls">
  <documentManagement>
    <HideFromDelve xmlns="71c5aaf6-e6ce-465b-b873-5148d2a4c105">false</HideFromDelve>
  </documentManagement>
</p:properties>
</file>

<file path=customXml/itemProps1.xml><?xml version="1.0" encoding="utf-8"?>
<ds:datastoreItem xmlns:ds="http://schemas.openxmlformats.org/officeDocument/2006/customXml" ds:itemID="{D8EFD60F-3529-4261-B094-766615A3369C}">
  <ds:schemaRefs>
    <ds:schemaRef ds:uri="http://schemas.microsoft.com/sharepoint/v3/contenttype/forms"/>
  </ds:schemaRefs>
</ds:datastoreItem>
</file>

<file path=customXml/itemProps2.xml><?xml version="1.0" encoding="utf-8"?>
<ds:datastoreItem xmlns:ds="http://schemas.openxmlformats.org/officeDocument/2006/customXml" ds:itemID="{C533F262-609D-4DE1-971D-E33E47E685D8}">
  <ds:schemaRefs>
    <ds:schemaRef ds:uri="http://schemas.microsoft.com/sharepoint/events"/>
  </ds:schemaRefs>
</ds:datastoreItem>
</file>

<file path=customXml/itemProps3.xml><?xml version="1.0" encoding="utf-8"?>
<ds:datastoreItem xmlns:ds="http://schemas.openxmlformats.org/officeDocument/2006/customXml" ds:itemID="{DB86EE5A-C607-470A-B2B8-6CB953A47714}">
  <ds:schemaRefs>
    <ds:schemaRef ds:uri="Microsoft.SharePoint.Taxonomy.ContentTypeSync"/>
  </ds:schemaRefs>
</ds:datastoreItem>
</file>

<file path=customXml/itemProps4.xml><?xml version="1.0" encoding="utf-8"?>
<ds:datastoreItem xmlns:ds="http://schemas.openxmlformats.org/officeDocument/2006/customXml" ds:itemID="{362C99FD-0342-4981-9E51-9B4B3D0AADD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c5aaf6-e6ce-465b-b873-5148d2a4c105"/>
    <ds:schemaRef ds:uri="687e87d0-d0a8-4c48-8f94-14f0c67212c5"/>
    <ds:schemaRef ds:uri="b4d06219-a142-4c5f-be55-53f74cb980c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5.xml><?xml version="1.0" encoding="utf-8"?>
<ds:datastoreItem xmlns:ds="http://schemas.openxmlformats.org/officeDocument/2006/customXml" ds:itemID="{613C568A-0C46-4592-BB68-CDB41342D77A}">
  <ds:schemaRefs>
    <ds:schemaRef ds:uri="http://purl.org/dc/dcmitype/"/>
    <ds:schemaRef ds:uri="b4d06219-a142-4c5f-be55-53f74cb980c7"/>
    <ds:schemaRef ds:uri="http://schemas.microsoft.com/office/2006/metadata/properties"/>
    <ds:schemaRef ds:uri="http://www.w3.org/XML/1998/namespace"/>
    <ds:schemaRef ds:uri="http://schemas.microsoft.com/office/2006/documentManagement/types"/>
    <ds:schemaRef ds:uri="71c5aaf6-e6ce-465b-b873-5148d2a4c105"/>
    <ds:schemaRef ds:uri="http://schemas.microsoft.com/office/infopath/2007/PartnerControls"/>
    <ds:schemaRef ds:uri="http://schemas.openxmlformats.org/package/2006/metadata/core-properties"/>
    <ds:schemaRef ds:uri="687e87d0-d0a8-4c48-8f94-14f0c67212c5"/>
    <ds:schemaRef ds:uri="http://purl.org/dc/terms/"/>
    <ds:schemaRef ds:uri="http://purl.org/dc/elements/1.1/"/>
  </ds:schemaRefs>
</ds:datastoreItem>
</file>

<file path=docProps/app.xml><?xml version="1.0" encoding="utf-8"?>
<Properties xmlns="http://schemas.openxmlformats.org/officeDocument/2006/extended-properties" xmlns:vt="http://schemas.openxmlformats.org/officeDocument/2006/docPropsVTypes">
  <TotalTime>24395</TotalTime>
  <Words>564</Words>
  <Application>Microsoft Office PowerPoint</Application>
  <PresentationFormat>宽屏</PresentationFormat>
  <Paragraphs>102</Paragraphs>
  <Slides>6</Slides>
  <Notes>1</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6</vt:i4>
      </vt:variant>
    </vt:vector>
  </HeadingPairs>
  <TitlesOfParts>
    <vt:vector size="13" baseType="lpstr">
      <vt:lpstr>等线</vt:lpstr>
      <vt:lpstr>宋体</vt:lpstr>
      <vt:lpstr>微软雅黑</vt:lpstr>
      <vt:lpstr>Arial</vt:lpstr>
      <vt:lpstr>Calibri</vt:lpstr>
      <vt:lpstr>Times New Roman</vt:lpstr>
      <vt:lpstr>Office Theme</vt:lpstr>
      <vt:lpstr>    DP on Charging ID Uniqueness  (SA5 #145e)   </vt:lpstr>
      <vt:lpstr>Charging Architecture---Non Roaming</vt:lpstr>
      <vt:lpstr>Charging Architecture---Roaming</vt:lpstr>
      <vt:lpstr>Charging ID definition</vt:lpstr>
      <vt:lpstr>Suggestion</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SA5 Status Report to SA#83  Charging Management (CH) Operation, Administration, Maintenance &amp; Provisioning (OAM&amp;P)</dc:title>
  <dc:creator>Thomas Tovinger</dc:creator>
  <cp:lastModifiedBy>Huawei-1</cp:lastModifiedBy>
  <cp:revision>457</cp:revision>
  <dcterms:created xsi:type="dcterms:W3CDTF">2019-03-13T01:38:36Z</dcterms:created>
  <dcterms:modified xsi:type="dcterms:W3CDTF">2022-08-17T08:36:40Z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0x01010083185B6FD968AC4F8244C98DADFCDDF2</vt:lpwstr>
  </property>
  <property fmtid="{D5CDD505-2E9C-101B-9397-08002B2CF9AE}" pid="3" name="_2015_ms_pID_725343">
    <vt:lpwstr>(3)5ec3yjWdLaLrg6jQwgi1BMNg1nUbKEk6X2SudHtINbLqWKy/ZEBsf0diIq95M/IJ9yfxJz+9
EKo9aHHjkgYub2NZPf3/atsckhsLmFGv9BNsC6henuD0duK2ODL9lvmW+917wW0JOPDZvhYa
YZkeAxQ3i+roV73JIx0Bv0FvZ1y6kcqJnQ7qTn6uJ5mW9tOEaaF058jysVseL5bd+fhiv28A
kJhfhXOU21VOuh2UCe</vt:lpwstr>
  </property>
  <property fmtid="{D5CDD505-2E9C-101B-9397-08002B2CF9AE}" pid="4" name="_2015_ms_pID_7253431">
    <vt:lpwstr>MQNQq9btKDg9nxaETig0bCcF5fLh/D7P8gxIEQu3wsSZ9jFYPdUyLe
79A9RY/eUidDGm2aQP3wNTDwb75qTVVvVnTWZHDGz3i+SX4Yy60urO1zey1yA8DRkFy+y+6P
RHyf2p/4M7PphPg41VMF2zHMw2XExii6qqJWtrsDVbxQYUbocVY6hdzgyX9ONZW0X8sFFzQ2
T+qgALWIVGIl8a98bD9Sx6r7i/8apRxAC8PX</vt:lpwstr>
  </property>
  <property fmtid="{D5CDD505-2E9C-101B-9397-08002B2CF9AE}" pid="5" name="_readonly">
    <vt:lpwstr/>
  </property>
  <property fmtid="{D5CDD505-2E9C-101B-9397-08002B2CF9AE}" pid="6" name="_change">
    <vt:lpwstr/>
  </property>
  <property fmtid="{D5CDD505-2E9C-101B-9397-08002B2CF9AE}" pid="7" name="_full-control">
    <vt:lpwstr/>
  </property>
  <property fmtid="{D5CDD505-2E9C-101B-9397-08002B2CF9AE}" pid="8" name="sflag">
    <vt:lpwstr>1574815908</vt:lpwstr>
  </property>
  <property fmtid="{D5CDD505-2E9C-101B-9397-08002B2CF9AE}" pid="9" name="_2015_ms_pID_7253432">
    <vt:lpwstr>yFYskfzoBX8iHbEOYetKa2k=</vt:lpwstr>
  </property>
</Properties>
</file>