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9" r:id="rId6"/>
  </p:sldMasterIdLst>
  <p:notesMasterIdLst>
    <p:notesMasterId r:id="rId15"/>
  </p:notesMasterIdLst>
  <p:handoutMasterIdLst>
    <p:handoutMasterId r:id="rId16"/>
  </p:handoutMasterIdLst>
  <p:sldIdLst>
    <p:sldId id="303" r:id="rId7"/>
    <p:sldId id="948" r:id="rId8"/>
    <p:sldId id="949" r:id="rId9"/>
    <p:sldId id="953" r:id="rId10"/>
    <p:sldId id="950" r:id="rId11"/>
    <p:sldId id="954" r:id="rId12"/>
    <p:sldId id="955" r:id="rId13"/>
    <p:sldId id="704" r:id="rId14"/>
  </p:sldIdLst>
  <p:sldSz cx="12192000" cy="6858000"/>
  <p:notesSz cx="6797675" cy="9928225"/>
  <p:defaultTextStyle>
    <a:defPPr>
      <a:defRPr lang="en-GB"/>
    </a:defPPr>
    <a:lvl1pPr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1pPr>
    <a:lvl2pPr marL="608013" indent="-1508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2pPr>
    <a:lvl3pPr marL="1217613" indent="-3032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3pPr>
    <a:lvl4pPr marL="1827213" indent="-4556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4pPr>
    <a:lvl5pPr marL="2436813" indent="-6080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5C88D0"/>
    <a:srgbClr val="72AF2F"/>
    <a:srgbClr val="FFFFCC"/>
    <a:srgbClr val="C1E442"/>
    <a:srgbClr val="FFFF99"/>
    <a:srgbClr val="C6D254"/>
    <a:srgbClr val="000000"/>
    <a:srgbClr val="2A6EA8"/>
    <a:srgbClr val="B1D254"/>
    <a:srgbClr val="72732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A5F9D48-9B8D-4F09-B362-DA72BBFCC643}" v="15" dt="2022-08-22T03:33:55.101"/>
  </p1510:revLst>
</p1510:revInfo>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000" autoAdjust="0"/>
    <p:restoredTop sz="95615" autoAdjust="0"/>
  </p:normalViewPr>
  <p:slideViewPr>
    <p:cSldViewPr snapToGrid="0">
      <p:cViewPr varScale="1">
        <p:scale>
          <a:sx n="91" d="100"/>
          <a:sy n="91" d="100"/>
        </p:scale>
        <p:origin x="540" y="34"/>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0"/>
    </p:cViewPr>
  </p:sorterViewPr>
  <p:notesViewPr>
    <p:cSldViewPr snapToGrid="0">
      <p:cViewPr varScale="1">
        <p:scale>
          <a:sx n="45" d="100"/>
          <a:sy n="45" d="100"/>
        </p:scale>
        <p:origin x="2768" y="5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5" Type="http://schemas.openxmlformats.org/officeDocument/2006/relationships/customXml" Target="../customXml/item5.xml"/><Relationship Id="rId15" Type="http://schemas.openxmlformats.org/officeDocument/2006/relationships/notesMaster" Target="notesMasters/notesMaster1.xml"/><Relationship Id="rId10" Type="http://schemas.openxmlformats.org/officeDocument/2006/relationships/slide" Target="slides/slide4.xml"/><Relationship Id="rId19"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un, Sean (NSB - CN/Chengdu)" userId="ef6d28fa-f6d2-46f2-a5dd-bebee851067d" providerId="ADAL" clId="{2A5F9D48-9B8D-4F09-B362-DA72BBFCC643}"/>
    <pc:docChg chg="undo custSel addSld delSld modSld sldOrd modMainMaster">
      <pc:chgData name="Sun, Sean (NSB - CN/Chengdu)" userId="ef6d28fa-f6d2-46f2-a5dd-bebee851067d" providerId="ADAL" clId="{2A5F9D48-9B8D-4F09-B362-DA72BBFCC643}" dt="2022-08-22T03:34:13.551" v="6191" actId="20577"/>
      <pc:docMkLst>
        <pc:docMk/>
      </pc:docMkLst>
      <pc:sldChg chg="modSp mod">
        <pc:chgData name="Sun, Sean (NSB - CN/Chengdu)" userId="ef6d28fa-f6d2-46f2-a5dd-bebee851067d" providerId="ADAL" clId="{2A5F9D48-9B8D-4F09-B362-DA72BBFCC643}" dt="2022-08-21T15:17:33.234" v="5269" actId="20577"/>
        <pc:sldMkLst>
          <pc:docMk/>
          <pc:sldMk cId="0" sldId="303"/>
        </pc:sldMkLst>
        <pc:spChg chg="mod">
          <ac:chgData name="Sun, Sean (NSB - CN/Chengdu)" userId="ef6d28fa-f6d2-46f2-a5dd-bebee851067d" providerId="ADAL" clId="{2A5F9D48-9B8D-4F09-B362-DA72BBFCC643}" dt="2022-08-21T15:16:45.500" v="5250" actId="14100"/>
          <ac:spMkLst>
            <pc:docMk/>
            <pc:sldMk cId="0" sldId="303"/>
            <ac:spMk id="6147" creationId="{00000000-0000-0000-0000-000000000000}"/>
          </ac:spMkLst>
        </pc:spChg>
        <pc:spChg chg="mod">
          <ac:chgData name="Sun, Sean (NSB - CN/Chengdu)" userId="ef6d28fa-f6d2-46f2-a5dd-bebee851067d" providerId="ADAL" clId="{2A5F9D48-9B8D-4F09-B362-DA72BBFCC643}" dt="2022-08-21T15:17:33.234" v="5269" actId="20577"/>
          <ac:spMkLst>
            <pc:docMk/>
            <pc:sldMk cId="0" sldId="303"/>
            <ac:spMk id="9219" creationId="{00000000-0000-0000-0000-000000000000}"/>
          </ac:spMkLst>
        </pc:spChg>
      </pc:sldChg>
      <pc:sldChg chg="del">
        <pc:chgData name="Sun, Sean (NSB - CN/Chengdu)" userId="ef6d28fa-f6d2-46f2-a5dd-bebee851067d" providerId="ADAL" clId="{2A5F9D48-9B8D-4F09-B362-DA72BBFCC643}" dt="2022-08-11T10:02:42.159" v="155" actId="47"/>
        <pc:sldMkLst>
          <pc:docMk/>
          <pc:sldMk cId="2295271328" sldId="945"/>
        </pc:sldMkLst>
      </pc:sldChg>
      <pc:sldChg chg="del">
        <pc:chgData name="Sun, Sean (NSB - CN/Chengdu)" userId="ef6d28fa-f6d2-46f2-a5dd-bebee851067d" providerId="ADAL" clId="{2A5F9D48-9B8D-4F09-B362-DA72BBFCC643}" dt="2022-08-11T10:02:45.412" v="156" actId="47"/>
        <pc:sldMkLst>
          <pc:docMk/>
          <pc:sldMk cId="1885538960" sldId="946"/>
        </pc:sldMkLst>
      </pc:sldChg>
      <pc:sldChg chg="del">
        <pc:chgData name="Sun, Sean (NSB - CN/Chengdu)" userId="ef6d28fa-f6d2-46f2-a5dd-bebee851067d" providerId="ADAL" clId="{2A5F9D48-9B8D-4F09-B362-DA72BBFCC643}" dt="2022-08-11T10:02:39.513" v="154" actId="47"/>
        <pc:sldMkLst>
          <pc:docMk/>
          <pc:sldMk cId="3500110299" sldId="947"/>
        </pc:sldMkLst>
      </pc:sldChg>
      <pc:sldChg chg="addSp modSp new mod modNotesTx">
        <pc:chgData name="Sun, Sean (NSB - CN/Chengdu)" userId="ef6d28fa-f6d2-46f2-a5dd-bebee851067d" providerId="ADAL" clId="{2A5F9D48-9B8D-4F09-B362-DA72BBFCC643}" dt="2022-08-22T03:31:27.562" v="6076" actId="20577"/>
        <pc:sldMkLst>
          <pc:docMk/>
          <pc:sldMk cId="4043052908" sldId="948"/>
        </pc:sldMkLst>
        <pc:spChg chg="mod">
          <ac:chgData name="Sun, Sean (NSB - CN/Chengdu)" userId="ef6d28fa-f6d2-46f2-a5dd-bebee851067d" providerId="ADAL" clId="{2A5F9D48-9B8D-4F09-B362-DA72BBFCC643}" dt="2022-08-11T08:21:00.669" v="125"/>
          <ac:spMkLst>
            <pc:docMk/>
            <pc:sldMk cId="4043052908" sldId="948"/>
            <ac:spMk id="2" creationId="{6B426735-437F-4227-99C6-FC1CC966E165}"/>
          </ac:spMkLst>
        </pc:spChg>
        <pc:spChg chg="mod">
          <ac:chgData name="Sun, Sean (NSB - CN/Chengdu)" userId="ef6d28fa-f6d2-46f2-a5dd-bebee851067d" providerId="ADAL" clId="{2A5F9D48-9B8D-4F09-B362-DA72BBFCC643}" dt="2022-08-22T03:31:27.562" v="6076" actId="20577"/>
          <ac:spMkLst>
            <pc:docMk/>
            <pc:sldMk cId="4043052908" sldId="948"/>
            <ac:spMk id="3" creationId="{376873C0-1188-4A8B-9787-B1A4779DD8EA}"/>
          </ac:spMkLst>
        </pc:spChg>
        <pc:spChg chg="add mod">
          <ac:chgData name="Sun, Sean (NSB - CN/Chengdu)" userId="ef6d28fa-f6d2-46f2-a5dd-bebee851067d" providerId="ADAL" clId="{2A5F9D48-9B8D-4F09-B362-DA72BBFCC643}" dt="2022-08-21T11:10:52.461" v="3616" actId="20577"/>
          <ac:spMkLst>
            <pc:docMk/>
            <pc:sldMk cId="4043052908" sldId="948"/>
            <ac:spMk id="5" creationId="{6AEC5B9C-3088-4F2C-8F0B-72AF478AD77B}"/>
          </ac:spMkLst>
        </pc:spChg>
      </pc:sldChg>
      <pc:sldChg chg="addSp delSp modSp new mod ord">
        <pc:chgData name="Sun, Sean (NSB - CN/Chengdu)" userId="ef6d28fa-f6d2-46f2-a5dd-bebee851067d" providerId="ADAL" clId="{2A5F9D48-9B8D-4F09-B362-DA72BBFCC643}" dt="2022-08-14T09:10:03.204" v="3315" actId="20577"/>
        <pc:sldMkLst>
          <pc:docMk/>
          <pc:sldMk cId="4263282193" sldId="949"/>
        </pc:sldMkLst>
        <pc:spChg chg="mod">
          <ac:chgData name="Sun, Sean (NSB - CN/Chengdu)" userId="ef6d28fa-f6d2-46f2-a5dd-bebee851067d" providerId="ADAL" clId="{2A5F9D48-9B8D-4F09-B362-DA72BBFCC643}" dt="2022-08-11T15:23:29.470" v="2819" actId="1076"/>
          <ac:spMkLst>
            <pc:docMk/>
            <pc:sldMk cId="4263282193" sldId="949"/>
            <ac:spMk id="2" creationId="{979B1185-97F9-4BE0-9524-34844F83E044}"/>
          </ac:spMkLst>
        </pc:spChg>
        <pc:spChg chg="mod">
          <ac:chgData name="Sun, Sean (NSB - CN/Chengdu)" userId="ef6d28fa-f6d2-46f2-a5dd-bebee851067d" providerId="ADAL" clId="{2A5F9D48-9B8D-4F09-B362-DA72BBFCC643}" dt="2022-08-14T09:10:03.204" v="3315" actId="20577"/>
          <ac:spMkLst>
            <pc:docMk/>
            <pc:sldMk cId="4263282193" sldId="949"/>
            <ac:spMk id="3" creationId="{43AF2AB8-286F-481F-88C9-34FDE021E876}"/>
          </ac:spMkLst>
        </pc:spChg>
        <pc:spChg chg="add del mod">
          <ac:chgData name="Sun, Sean (NSB - CN/Chengdu)" userId="ef6d28fa-f6d2-46f2-a5dd-bebee851067d" providerId="ADAL" clId="{2A5F9D48-9B8D-4F09-B362-DA72BBFCC643}" dt="2022-08-11T10:02:04.935" v="148" actId="478"/>
          <ac:spMkLst>
            <pc:docMk/>
            <pc:sldMk cId="4263282193" sldId="949"/>
            <ac:spMk id="4" creationId="{559AA006-004F-4075-8530-F7E28863E43D}"/>
          </ac:spMkLst>
        </pc:spChg>
        <pc:spChg chg="add del mod">
          <ac:chgData name="Sun, Sean (NSB - CN/Chengdu)" userId="ef6d28fa-f6d2-46f2-a5dd-bebee851067d" providerId="ADAL" clId="{2A5F9D48-9B8D-4F09-B362-DA72BBFCC643}" dt="2022-08-11T10:02:04.935" v="148" actId="478"/>
          <ac:spMkLst>
            <pc:docMk/>
            <pc:sldMk cId="4263282193" sldId="949"/>
            <ac:spMk id="5" creationId="{1586801C-A47E-4BE3-AEE0-3744598248D3}"/>
          </ac:spMkLst>
        </pc:spChg>
        <pc:spChg chg="add del mod">
          <ac:chgData name="Sun, Sean (NSB - CN/Chengdu)" userId="ef6d28fa-f6d2-46f2-a5dd-bebee851067d" providerId="ADAL" clId="{2A5F9D48-9B8D-4F09-B362-DA72BBFCC643}" dt="2022-08-11T10:36:16.520" v="2130" actId="478"/>
          <ac:spMkLst>
            <pc:docMk/>
            <pc:sldMk cId="4263282193" sldId="949"/>
            <ac:spMk id="7" creationId="{EAFA5563-BF2F-4AA6-AD14-06A61A0E51D5}"/>
          </ac:spMkLst>
        </pc:spChg>
      </pc:sldChg>
      <pc:sldChg chg="addSp delSp modSp add mod ord">
        <pc:chgData name="Sun, Sean (NSB - CN/Chengdu)" userId="ef6d28fa-f6d2-46f2-a5dd-bebee851067d" providerId="ADAL" clId="{2A5F9D48-9B8D-4F09-B362-DA72BBFCC643}" dt="2022-08-22T03:34:13.551" v="6191" actId="20577"/>
        <pc:sldMkLst>
          <pc:docMk/>
          <pc:sldMk cId="3244000929" sldId="950"/>
        </pc:sldMkLst>
        <pc:spChg chg="mod">
          <ac:chgData name="Sun, Sean (NSB - CN/Chengdu)" userId="ef6d28fa-f6d2-46f2-a5dd-bebee851067d" providerId="ADAL" clId="{2A5F9D48-9B8D-4F09-B362-DA72BBFCC643}" dt="2022-08-11T10:06:14.830" v="197" actId="20577"/>
          <ac:spMkLst>
            <pc:docMk/>
            <pc:sldMk cId="3244000929" sldId="950"/>
            <ac:spMk id="2" creationId="{D6F9A58A-34DE-4257-B8E0-D5465187E40E}"/>
          </ac:spMkLst>
        </pc:spChg>
        <pc:spChg chg="mod">
          <ac:chgData name="Sun, Sean (NSB - CN/Chengdu)" userId="ef6d28fa-f6d2-46f2-a5dd-bebee851067d" providerId="ADAL" clId="{2A5F9D48-9B8D-4F09-B362-DA72BBFCC643}" dt="2022-08-22T03:33:58.080" v="6183" actId="6549"/>
          <ac:spMkLst>
            <pc:docMk/>
            <pc:sldMk cId="3244000929" sldId="950"/>
            <ac:spMk id="3" creationId="{E428FE7D-D230-4715-A6C8-93F6915F8A3A}"/>
          </ac:spMkLst>
        </pc:spChg>
        <pc:spChg chg="add mod">
          <ac:chgData name="Sun, Sean (NSB - CN/Chengdu)" userId="ef6d28fa-f6d2-46f2-a5dd-bebee851067d" providerId="ADAL" clId="{2A5F9D48-9B8D-4F09-B362-DA72BBFCC643}" dt="2022-08-22T03:34:13.551" v="6191" actId="20577"/>
          <ac:spMkLst>
            <pc:docMk/>
            <pc:sldMk cId="3244000929" sldId="950"/>
            <ac:spMk id="7" creationId="{DEAB76F8-F552-49F9-BD69-5D15318295E6}"/>
          </ac:spMkLst>
        </pc:spChg>
        <pc:spChg chg="add del mod">
          <ac:chgData name="Sun, Sean (NSB - CN/Chengdu)" userId="ef6d28fa-f6d2-46f2-a5dd-bebee851067d" providerId="ADAL" clId="{2A5F9D48-9B8D-4F09-B362-DA72BBFCC643}" dt="2022-08-11T10:12:13.232" v="378" actId="478"/>
          <ac:spMkLst>
            <pc:docMk/>
            <pc:sldMk cId="3244000929" sldId="950"/>
            <ac:spMk id="9" creationId="{6AAD1D02-CADB-4518-BA0F-ADD8044AA832}"/>
          </ac:spMkLst>
        </pc:spChg>
        <pc:picChg chg="del">
          <ac:chgData name="Sun, Sean (NSB - CN/Chengdu)" userId="ef6d28fa-f6d2-46f2-a5dd-bebee851067d" providerId="ADAL" clId="{2A5F9D48-9B8D-4F09-B362-DA72BBFCC643}" dt="2022-08-11T10:02:47.873" v="157" actId="478"/>
          <ac:picMkLst>
            <pc:docMk/>
            <pc:sldMk cId="3244000929" sldId="950"/>
            <ac:picMk id="4" creationId="{409DCC49-C0C8-4707-819E-24F58AE08636}"/>
          </ac:picMkLst>
        </pc:picChg>
        <pc:picChg chg="add mod">
          <ac:chgData name="Sun, Sean (NSB - CN/Chengdu)" userId="ef6d28fa-f6d2-46f2-a5dd-bebee851067d" providerId="ADAL" clId="{2A5F9D48-9B8D-4F09-B362-DA72BBFCC643}" dt="2022-08-11T10:28:40.346" v="1490" actId="1076"/>
          <ac:picMkLst>
            <pc:docMk/>
            <pc:sldMk cId="3244000929" sldId="950"/>
            <ac:picMk id="6" creationId="{1A797EC6-48EC-494B-AF20-181C0CA49C49}"/>
          </ac:picMkLst>
        </pc:picChg>
        <pc:picChg chg="del">
          <ac:chgData name="Sun, Sean (NSB - CN/Chengdu)" userId="ef6d28fa-f6d2-46f2-a5dd-bebee851067d" providerId="ADAL" clId="{2A5F9D48-9B8D-4F09-B362-DA72BBFCC643}" dt="2022-08-11T10:02:55.973" v="162" actId="478"/>
          <ac:picMkLst>
            <pc:docMk/>
            <pc:sldMk cId="3244000929" sldId="950"/>
            <ac:picMk id="12" creationId="{2A8D5AD4-31A1-49C6-9618-D42A23D6DD99}"/>
          </ac:picMkLst>
        </pc:picChg>
        <pc:picChg chg="del">
          <ac:chgData name="Sun, Sean (NSB - CN/Chengdu)" userId="ef6d28fa-f6d2-46f2-a5dd-bebee851067d" providerId="ADAL" clId="{2A5F9D48-9B8D-4F09-B362-DA72BBFCC643}" dt="2022-08-11T10:02:56.689" v="163" actId="478"/>
          <ac:picMkLst>
            <pc:docMk/>
            <pc:sldMk cId="3244000929" sldId="950"/>
            <ac:picMk id="13" creationId="{F4B176B6-C387-4F36-AE6D-654B36EF5C8E}"/>
          </ac:picMkLst>
        </pc:picChg>
      </pc:sldChg>
      <pc:sldChg chg="modSp add del mod ord">
        <pc:chgData name="Sun, Sean (NSB - CN/Chengdu)" userId="ef6d28fa-f6d2-46f2-a5dd-bebee851067d" providerId="ADAL" clId="{2A5F9D48-9B8D-4F09-B362-DA72BBFCC643}" dt="2022-08-11T10:37:51.079" v="2325" actId="47"/>
        <pc:sldMkLst>
          <pc:docMk/>
          <pc:sldMk cId="2068567331" sldId="951"/>
        </pc:sldMkLst>
        <pc:spChg chg="mod">
          <ac:chgData name="Sun, Sean (NSB - CN/Chengdu)" userId="ef6d28fa-f6d2-46f2-a5dd-bebee851067d" providerId="ADAL" clId="{2A5F9D48-9B8D-4F09-B362-DA72BBFCC643}" dt="2022-08-11T10:05:32.120" v="186" actId="20577"/>
          <ac:spMkLst>
            <pc:docMk/>
            <pc:sldMk cId="2068567331" sldId="951"/>
            <ac:spMk id="3" creationId="{43AF2AB8-286F-481F-88C9-34FDE021E876}"/>
          </ac:spMkLst>
        </pc:spChg>
      </pc:sldChg>
      <pc:sldChg chg="add del ord">
        <pc:chgData name="Sun, Sean (NSB - CN/Chengdu)" userId="ef6d28fa-f6d2-46f2-a5dd-bebee851067d" providerId="ADAL" clId="{2A5F9D48-9B8D-4F09-B362-DA72BBFCC643}" dt="2022-08-11T10:37:50.580" v="2324" actId="47"/>
        <pc:sldMkLst>
          <pc:docMk/>
          <pc:sldMk cId="3083492764" sldId="952"/>
        </pc:sldMkLst>
      </pc:sldChg>
      <pc:sldChg chg="delSp modSp add mod">
        <pc:chgData name="Sun, Sean (NSB - CN/Chengdu)" userId="ef6d28fa-f6d2-46f2-a5dd-bebee851067d" providerId="ADAL" clId="{2A5F9D48-9B8D-4F09-B362-DA72BBFCC643}" dt="2022-08-22T03:31:50.969" v="6077" actId="20577"/>
        <pc:sldMkLst>
          <pc:docMk/>
          <pc:sldMk cId="3933656217" sldId="953"/>
        </pc:sldMkLst>
        <pc:spChg chg="mod">
          <ac:chgData name="Sun, Sean (NSB - CN/Chengdu)" userId="ef6d28fa-f6d2-46f2-a5dd-bebee851067d" providerId="ADAL" clId="{2A5F9D48-9B8D-4F09-B362-DA72BBFCC643}" dt="2022-08-11T10:29:23.937" v="1500" actId="20577"/>
          <ac:spMkLst>
            <pc:docMk/>
            <pc:sldMk cId="3933656217" sldId="953"/>
            <ac:spMk id="2" creationId="{D6F9A58A-34DE-4257-B8E0-D5465187E40E}"/>
          </ac:spMkLst>
        </pc:spChg>
        <pc:spChg chg="mod">
          <ac:chgData name="Sun, Sean (NSB - CN/Chengdu)" userId="ef6d28fa-f6d2-46f2-a5dd-bebee851067d" providerId="ADAL" clId="{2A5F9D48-9B8D-4F09-B362-DA72BBFCC643}" dt="2022-08-22T03:31:50.969" v="6077" actId="20577"/>
          <ac:spMkLst>
            <pc:docMk/>
            <pc:sldMk cId="3933656217" sldId="953"/>
            <ac:spMk id="3" creationId="{E428FE7D-D230-4715-A6C8-93F6915F8A3A}"/>
          </ac:spMkLst>
        </pc:spChg>
        <pc:picChg chg="del">
          <ac:chgData name="Sun, Sean (NSB - CN/Chengdu)" userId="ef6d28fa-f6d2-46f2-a5dd-bebee851067d" providerId="ADAL" clId="{2A5F9D48-9B8D-4F09-B362-DA72BBFCC643}" dt="2022-08-11T10:15:31.159" v="708" actId="478"/>
          <ac:picMkLst>
            <pc:docMk/>
            <pc:sldMk cId="3933656217" sldId="953"/>
            <ac:picMk id="6" creationId="{1A797EC6-48EC-494B-AF20-181C0CA49C49}"/>
          </ac:picMkLst>
        </pc:picChg>
      </pc:sldChg>
      <pc:sldChg chg="delSp modSp add mod">
        <pc:chgData name="Sun, Sean (NSB - CN/Chengdu)" userId="ef6d28fa-f6d2-46f2-a5dd-bebee851067d" providerId="ADAL" clId="{2A5F9D48-9B8D-4F09-B362-DA72BBFCC643}" dt="2022-08-21T15:27:30.618" v="5929"/>
        <pc:sldMkLst>
          <pc:docMk/>
          <pc:sldMk cId="77089478" sldId="954"/>
        </pc:sldMkLst>
        <pc:spChg chg="mod">
          <ac:chgData name="Sun, Sean (NSB - CN/Chengdu)" userId="ef6d28fa-f6d2-46f2-a5dd-bebee851067d" providerId="ADAL" clId="{2A5F9D48-9B8D-4F09-B362-DA72BBFCC643}" dt="2022-08-20T09:08:59.951" v="3575" actId="20577"/>
          <ac:spMkLst>
            <pc:docMk/>
            <pc:sldMk cId="77089478" sldId="954"/>
            <ac:spMk id="2" creationId="{D6F9A58A-34DE-4257-B8E0-D5465187E40E}"/>
          </ac:spMkLst>
        </pc:spChg>
        <pc:spChg chg="mod">
          <ac:chgData name="Sun, Sean (NSB - CN/Chengdu)" userId="ef6d28fa-f6d2-46f2-a5dd-bebee851067d" providerId="ADAL" clId="{2A5F9D48-9B8D-4F09-B362-DA72BBFCC643}" dt="2022-08-21T15:26:25.839" v="5880" actId="14100"/>
          <ac:spMkLst>
            <pc:docMk/>
            <pc:sldMk cId="77089478" sldId="954"/>
            <ac:spMk id="3" creationId="{E428FE7D-D230-4715-A6C8-93F6915F8A3A}"/>
          </ac:spMkLst>
        </pc:spChg>
        <pc:spChg chg="del mod">
          <ac:chgData name="Sun, Sean (NSB - CN/Chengdu)" userId="ef6d28fa-f6d2-46f2-a5dd-bebee851067d" providerId="ADAL" clId="{2A5F9D48-9B8D-4F09-B362-DA72BBFCC643}" dt="2022-08-21T15:27:30.618" v="5929"/>
          <ac:spMkLst>
            <pc:docMk/>
            <pc:sldMk cId="77089478" sldId="954"/>
            <ac:spMk id="7" creationId="{DEAB76F8-F552-49F9-BD69-5D15318295E6}"/>
          </ac:spMkLst>
        </pc:spChg>
        <pc:picChg chg="del">
          <ac:chgData name="Sun, Sean (NSB - CN/Chengdu)" userId="ef6d28fa-f6d2-46f2-a5dd-bebee851067d" providerId="ADAL" clId="{2A5F9D48-9B8D-4F09-B362-DA72BBFCC643}" dt="2022-08-21T11:11:29.890" v="3617" actId="478"/>
          <ac:picMkLst>
            <pc:docMk/>
            <pc:sldMk cId="77089478" sldId="954"/>
            <ac:picMk id="6" creationId="{1A797EC6-48EC-494B-AF20-181C0CA49C49}"/>
          </ac:picMkLst>
        </pc:picChg>
      </pc:sldChg>
      <pc:sldChg chg="modSp new mod">
        <pc:chgData name="Sun, Sean (NSB - CN/Chengdu)" userId="ef6d28fa-f6d2-46f2-a5dd-bebee851067d" providerId="ADAL" clId="{2A5F9D48-9B8D-4F09-B362-DA72BBFCC643}" dt="2022-08-21T15:29:46.702" v="5992" actId="6549"/>
        <pc:sldMkLst>
          <pc:docMk/>
          <pc:sldMk cId="2162023652" sldId="955"/>
        </pc:sldMkLst>
        <pc:spChg chg="mod">
          <ac:chgData name="Sun, Sean (NSB - CN/Chengdu)" userId="ef6d28fa-f6d2-46f2-a5dd-bebee851067d" providerId="ADAL" clId="{2A5F9D48-9B8D-4F09-B362-DA72BBFCC643}" dt="2022-08-21T15:26:59.399" v="5890" actId="20577"/>
          <ac:spMkLst>
            <pc:docMk/>
            <pc:sldMk cId="2162023652" sldId="955"/>
            <ac:spMk id="2" creationId="{CA1CC783-F6BA-497D-A973-927DF939F008}"/>
          </ac:spMkLst>
        </pc:spChg>
        <pc:spChg chg="mod">
          <ac:chgData name="Sun, Sean (NSB - CN/Chengdu)" userId="ef6d28fa-f6d2-46f2-a5dd-bebee851067d" providerId="ADAL" clId="{2A5F9D48-9B8D-4F09-B362-DA72BBFCC643}" dt="2022-08-21T15:29:46.702" v="5992" actId="6549"/>
          <ac:spMkLst>
            <pc:docMk/>
            <pc:sldMk cId="2162023652" sldId="955"/>
            <ac:spMk id="3" creationId="{467B0B97-4AA4-43F0-905B-D0C8D7B5BC08}"/>
          </ac:spMkLst>
        </pc:spChg>
      </pc:sldChg>
      <pc:sldMasterChg chg="modSp mod">
        <pc:chgData name="Sun, Sean (NSB - CN/Chengdu)" userId="ef6d28fa-f6d2-46f2-a5dd-bebee851067d" providerId="ADAL" clId="{2A5F9D48-9B8D-4F09-B362-DA72BBFCC643}" dt="2022-08-21T15:17:54.450" v="5282" actId="14100"/>
        <pc:sldMasterMkLst>
          <pc:docMk/>
          <pc:sldMasterMk cId="0" sldId="2147483729"/>
        </pc:sldMasterMkLst>
        <pc:spChg chg="mod">
          <ac:chgData name="Sun, Sean (NSB - CN/Chengdu)" userId="ef6d28fa-f6d2-46f2-a5dd-bebee851067d" providerId="ADAL" clId="{2A5F9D48-9B8D-4F09-B362-DA72BBFCC643}" dt="2022-08-21T15:17:49.949" v="5281" actId="14100"/>
          <ac:spMkLst>
            <pc:docMk/>
            <pc:sldMasterMk cId="0" sldId="2147483729"/>
            <ac:spMk id="14" creationId="{00000000-0000-0000-0000-000000000000}"/>
          </ac:spMkLst>
        </pc:spChg>
        <pc:spChg chg="mod">
          <ac:chgData name="Sun, Sean (NSB - CN/Chengdu)" userId="ef6d28fa-f6d2-46f2-a5dd-bebee851067d" providerId="ADAL" clId="{2A5F9D48-9B8D-4F09-B362-DA72BBFCC643}" dt="2022-08-21T15:17:54.450" v="5282" actId="14100"/>
          <ac:spMkLst>
            <pc:docMk/>
            <pc:sldMasterMk cId="0" sldId="2147483729"/>
            <ac:spMk id="1026" creationId="{00000000-0000-0000-0000-000000000000}"/>
          </ac:spMkLst>
        </pc:sp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9219" name="Rectangle 3"/>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AA78BAD3-FC21-4679-B770-3EA085F20603}" type="datetime1">
              <a:rPr lang="en-US"/>
              <a:pPr>
                <a:defRPr/>
              </a:pPr>
              <a:t>8/22/2022</a:t>
            </a:fld>
            <a:endParaRPr lang="en-US" dirty="0"/>
          </a:p>
        </p:txBody>
      </p:sp>
      <p:sp>
        <p:nvSpPr>
          <p:cNvPr id="9220" name="Rectangle 4"/>
          <p:cNvSpPr>
            <a:spLocks noGrp="1" noChangeArrowheads="1"/>
          </p:cNvSpPr>
          <p:nvPr>
            <p:ph type="ftr" sz="quarter" idx="2"/>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9221" name="Rectangle 5"/>
          <p:cNvSpPr>
            <a:spLocks noGrp="1" noChangeArrowheads="1"/>
          </p:cNvSpPr>
          <p:nvPr>
            <p:ph type="sldNum" sz="quarter" idx="3"/>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817FF792-3EB9-44FA-9386-5606498586BD}" type="slidenum">
              <a:rPr lang="en-GB" altLang="en-US"/>
              <a:pPr>
                <a:defRPr/>
              </a:pPr>
              <a:t>‹#›</a:t>
            </a:fld>
            <a:endParaRPr lang="en-GB" altLang="en-US"/>
          </a:p>
        </p:txBody>
      </p:sp>
    </p:spTree>
    <p:extLst>
      <p:ext uri="{BB962C8B-B14F-4D97-AF65-F5344CB8AC3E}">
        <p14:creationId xmlns:p14="http://schemas.microsoft.com/office/powerpoint/2010/main" val="21522078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4099" name="Rectangle 3"/>
          <p:cNvSpPr>
            <a:spLocks noGrp="1" noChangeArrowheads="1"/>
          </p:cNvSpPr>
          <p:nvPr>
            <p:ph type="dt"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BE730920-F8FB-4BAB-A0E2-B112E44812FA}" type="datetime1">
              <a:rPr lang="en-US"/>
              <a:pPr>
                <a:defRPr/>
              </a:pPr>
              <a:t>8/22/2022</a:t>
            </a:fld>
            <a:endParaRPr lang="en-US" dirty="0"/>
          </a:p>
        </p:txBody>
      </p:sp>
      <p:sp>
        <p:nvSpPr>
          <p:cNvPr id="4100" name="Rectangle 4"/>
          <p:cNvSpPr>
            <a:spLocks noGrp="1" noRot="1" noChangeAspect="1" noChangeArrowheads="1" noTextEdit="1"/>
          </p:cNvSpPr>
          <p:nvPr>
            <p:ph type="sldImg" idx="2"/>
          </p:nvPr>
        </p:nvSpPr>
        <p:spPr bwMode="auto">
          <a:xfrm>
            <a:off x="88900" y="742950"/>
            <a:ext cx="66198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06463" y="4716463"/>
            <a:ext cx="4984750" cy="4468812"/>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4103" name="Rectangle 7"/>
          <p:cNvSpPr>
            <a:spLocks noGrp="1" noChangeArrowheads="1"/>
          </p:cNvSpPr>
          <p:nvPr>
            <p:ph type="sldNum" sz="quarter" idx="5"/>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27BB3565-DE1F-45E8-8B92-B6CEF3A5A934}" type="slidenum">
              <a:rPr lang="en-GB" altLang="en-US"/>
              <a:pPr>
                <a:defRPr/>
              </a:pPr>
              <a:t>‹#›</a:t>
            </a:fld>
            <a:endParaRPr lang="en-GB" altLang="en-US"/>
          </a:p>
        </p:txBody>
      </p:sp>
    </p:spTree>
    <p:extLst>
      <p:ext uri="{BB962C8B-B14F-4D97-AF65-F5344CB8AC3E}">
        <p14:creationId xmlns:p14="http://schemas.microsoft.com/office/powerpoint/2010/main" val="65645932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600" kern="1200">
        <a:solidFill>
          <a:schemeClr val="tx1"/>
        </a:solidFill>
        <a:latin typeface="Times New Roman" pitchFamily="18" charset="0"/>
        <a:ea typeface="+mn-ea"/>
        <a:cs typeface="+mn-cs"/>
      </a:defRPr>
    </a:lvl1pPr>
    <a:lvl2pPr marL="608013" algn="l" rtl="0" eaLnBrk="0" fontAlgn="base" hangingPunct="0">
      <a:spcBef>
        <a:spcPct val="30000"/>
      </a:spcBef>
      <a:spcAft>
        <a:spcPct val="0"/>
      </a:spcAft>
      <a:defRPr sz="1600" kern="1200">
        <a:solidFill>
          <a:schemeClr val="tx1"/>
        </a:solidFill>
        <a:latin typeface="Times New Roman" pitchFamily="18" charset="0"/>
        <a:ea typeface="+mn-ea"/>
        <a:cs typeface="+mn-cs"/>
      </a:defRPr>
    </a:lvl2pPr>
    <a:lvl3pPr marL="1217613" algn="l" rtl="0" eaLnBrk="0" fontAlgn="base" hangingPunct="0">
      <a:spcBef>
        <a:spcPct val="30000"/>
      </a:spcBef>
      <a:spcAft>
        <a:spcPct val="0"/>
      </a:spcAft>
      <a:defRPr sz="1600" kern="1200">
        <a:solidFill>
          <a:schemeClr val="tx1"/>
        </a:solidFill>
        <a:latin typeface="Times New Roman" pitchFamily="18" charset="0"/>
        <a:ea typeface="+mn-ea"/>
        <a:cs typeface="+mn-cs"/>
      </a:defRPr>
    </a:lvl3pPr>
    <a:lvl4pPr marL="1827213" algn="l" rtl="0" eaLnBrk="0" fontAlgn="base" hangingPunct="0">
      <a:spcBef>
        <a:spcPct val="30000"/>
      </a:spcBef>
      <a:spcAft>
        <a:spcPct val="0"/>
      </a:spcAft>
      <a:defRPr sz="1600" kern="1200">
        <a:solidFill>
          <a:schemeClr val="tx1"/>
        </a:solidFill>
        <a:latin typeface="Times New Roman" pitchFamily="18" charset="0"/>
        <a:ea typeface="+mn-ea"/>
        <a:cs typeface="+mn-cs"/>
      </a:defRPr>
    </a:lvl4pPr>
    <a:lvl5pPr marL="2436813" algn="l" rtl="0" eaLnBrk="0" fontAlgn="base" hangingPunct="0">
      <a:spcBef>
        <a:spcPct val="30000"/>
      </a:spcBef>
      <a:spcAft>
        <a:spcPct val="0"/>
      </a:spcAft>
      <a:defRPr sz="1600" kern="1200">
        <a:solidFill>
          <a:schemeClr val="tx1"/>
        </a:solidFill>
        <a:latin typeface="Times New Roman" pitchFamily="18"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600">
                <a:solidFill>
                  <a:schemeClr val="tx1"/>
                </a:solidFill>
                <a:latin typeface="Times New Roman" panose="02020603050405020304" pitchFamily="18" charset="0"/>
              </a:defRPr>
            </a:lvl1pPr>
            <a:lvl2pPr marL="742950" indent="-285750" defTabSz="930275">
              <a:spcBef>
                <a:spcPct val="30000"/>
              </a:spcBef>
              <a:defRPr sz="1600">
                <a:solidFill>
                  <a:schemeClr val="tx1"/>
                </a:solidFill>
                <a:latin typeface="Times New Roman" panose="02020603050405020304" pitchFamily="18" charset="0"/>
              </a:defRPr>
            </a:lvl2pPr>
            <a:lvl3pPr marL="1143000" indent="-228600" defTabSz="930275">
              <a:spcBef>
                <a:spcPct val="30000"/>
              </a:spcBef>
              <a:defRPr sz="1600">
                <a:solidFill>
                  <a:schemeClr val="tx1"/>
                </a:solidFill>
                <a:latin typeface="Times New Roman" panose="02020603050405020304" pitchFamily="18" charset="0"/>
              </a:defRPr>
            </a:lvl3pPr>
            <a:lvl4pPr marL="1600200" indent="-228600" defTabSz="930275">
              <a:spcBef>
                <a:spcPct val="30000"/>
              </a:spcBef>
              <a:defRPr sz="1600">
                <a:solidFill>
                  <a:schemeClr val="tx1"/>
                </a:solidFill>
                <a:latin typeface="Times New Roman" panose="02020603050405020304" pitchFamily="18" charset="0"/>
              </a:defRPr>
            </a:lvl4pPr>
            <a:lvl5pPr marL="2057400" indent="-228600" defTabSz="930275">
              <a:spcBef>
                <a:spcPct val="30000"/>
              </a:spcBef>
              <a:defRPr sz="16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6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6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6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600">
                <a:solidFill>
                  <a:schemeClr val="tx1"/>
                </a:solidFill>
                <a:latin typeface="Times New Roman" panose="02020603050405020304" pitchFamily="18" charset="0"/>
              </a:defRPr>
            </a:lvl9pPr>
          </a:lstStyle>
          <a:p>
            <a:pPr>
              <a:spcBef>
                <a:spcPct val="0"/>
              </a:spcBef>
            </a:pPr>
            <a:fld id="{E31A0830-7958-478F-A687-980EFBB47EC2}" type="slidenum">
              <a:rPr lang="en-GB" altLang="en-US" sz="1200" smtClean="0"/>
              <a:pPr>
                <a:spcBef>
                  <a:spcPct val="0"/>
                </a:spcBef>
              </a:pPr>
              <a:t>1</a:t>
            </a:fld>
            <a:endParaRPr lang="en-GB" altLang="en-US" sz="1200"/>
          </a:p>
        </p:txBody>
      </p:sp>
      <p:sp>
        <p:nvSpPr>
          <p:cNvPr id="7171" name="Rectangle 2"/>
          <p:cNvSpPr>
            <a:spLocks noGrp="1" noRot="1" noChangeAspect="1" noChangeArrowheads="1" noTextEdit="1"/>
          </p:cNvSpPr>
          <p:nvPr>
            <p:ph type="sldImg"/>
          </p:nvPr>
        </p:nvSpPr>
        <p:spPr>
          <a:xfrm>
            <a:off x="88900" y="742950"/>
            <a:ext cx="6621463" cy="3725863"/>
          </a:xfrm>
          <a:ln/>
        </p:spPr>
      </p:sp>
      <p:sp>
        <p:nvSpPr>
          <p:cNvPr id="7172" name="Rectangle 3"/>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4613128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Calibri" panose="020F0502020204030204" pitchFamily="34" charset="0"/>
                <a:ea typeface="等线" panose="02010600030101010101" pitchFamily="2" charset="-122"/>
              </a:rPr>
              <a:t>1) Background/Problem and 2) proposed solution, and ask SA/CT/MCC for comments before we propose a concrete CR for the 3GPP working procedures to SA#98 (Dec.). </a:t>
            </a:r>
          </a:p>
          <a:p>
            <a:r>
              <a:rPr lang="en-US" sz="1800" dirty="0">
                <a:effectLst/>
                <a:latin typeface="Calibri" panose="020F0502020204030204" pitchFamily="34" charset="0"/>
                <a:ea typeface="等线" panose="02010600030101010101" pitchFamily="2" charset="-122"/>
              </a:rPr>
              <a:t>And for 1), I assume the main issue is the CR implementation that often results in several new editorial errors being introduced which causes the code to be syntactically wrong and thereby unimplementable, although the code had been correctly produced and validated when submitted to SA (and these errors mainly occur due to MS Word introducing auto-corrections when copying the code from Forge, as well as MCC overload causing risk for minor editorial mistakes). Do you agree to this background summary description? </a:t>
            </a:r>
            <a:endParaRPr lang="en-US" dirty="0"/>
          </a:p>
        </p:txBody>
      </p:sp>
      <p:sp>
        <p:nvSpPr>
          <p:cNvPr id="4" name="Slide Number Placeholder 3"/>
          <p:cNvSpPr>
            <a:spLocks noGrp="1"/>
          </p:cNvSpPr>
          <p:nvPr>
            <p:ph type="sldNum" sz="quarter" idx="5"/>
          </p:nvPr>
        </p:nvSpPr>
        <p:spPr/>
        <p:txBody>
          <a:bodyPr/>
          <a:lstStyle/>
          <a:p>
            <a:pPr>
              <a:defRPr/>
            </a:pPr>
            <a:fld id="{27BB3565-DE1F-45E8-8B92-B6CEF3A5A934}" type="slidenum">
              <a:rPr lang="en-GB" altLang="en-US" smtClean="0"/>
              <a:pPr>
                <a:defRPr/>
              </a:pPr>
              <a:t>2</a:t>
            </a:fld>
            <a:endParaRPr lang="en-GB" altLang="en-US"/>
          </a:p>
        </p:txBody>
      </p:sp>
    </p:spTree>
    <p:extLst>
      <p:ext uri="{BB962C8B-B14F-4D97-AF65-F5344CB8AC3E}">
        <p14:creationId xmlns:p14="http://schemas.microsoft.com/office/powerpoint/2010/main" val="301278512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4" name="Picture 10" descr="bubbles_ppt_cover.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7013" y="0"/>
            <a:ext cx="5145087" cy="633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ubtitle 2"/>
          <p:cNvSpPr>
            <a:spLocks noGrp="1"/>
          </p:cNvSpPr>
          <p:nvPr>
            <p:ph type="subTitle" idx="1"/>
          </p:nvPr>
        </p:nvSpPr>
        <p:spPr>
          <a:xfrm>
            <a:off x="1810043" y="3839308"/>
            <a:ext cx="8534400" cy="1752600"/>
          </a:xfrm>
        </p:spPr>
        <p:txBody>
          <a:bodyPr/>
          <a:lstStyle>
            <a:lvl1pPr marL="0" indent="0" algn="ctr">
              <a:buNone/>
              <a:defRPr/>
            </a:lvl1pPr>
            <a:lvl2pPr marL="609585" indent="0" algn="ctr">
              <a:buNone/>
              <a:defRPr/>
            </a:lvl2pPr>
            <a:lvl3pPr marL="1219170" indent="0" algn="ctr">
              <a:buNone/>
              <a:defRPr/>
            </a:lvl3pPr>
            <a:lvl4pPr marL="1828754" indent="0" algn="ctr">
              <a:buNone/>
              <a:defRPr/>
            </a:lvl4pPr>
            <a:lvl5pPr marL="2438339" indent="0" algn="ctr">
              <a:buNone/>
              <a:defRPr/>
            </a:lvl5pPr>
            <a:lvl6pPr marL="3047924" indent="0" algn="ctr">
              <a:buNone/>
              <a:defRPr/>
            </a:lvl6pPr>
            <a:lvl7pPr marL="3657509" indent="0" algn="ctr">
              <a:buNone/>
              <a:defRPr/>
            </a:lvl7pPr>
            <a:lvl8pPr marL="4267093" indent="0" algn="ctr">
              <a:buNone/>
              <a:defRPr/>
            </a:lvl8pPr>
            <a:lvl9pPr marL="4876678" indent="0" algn="ctr">
              <a:buNone/>
              <a:defRPr/>
            </a:lvl9pPr>
          </a:lstStyle>
          <a:p>
            <a:r>
              <a:rPr lang="en-US" dirty="0"/>
              <a:t>Click to edit Master subtitle style</a:t>
            </a:r>
            <a:endParaRPr lang="en-GB" dirty="0"/>
          </a:p>
        </p:txBody>
      </p:sp>
      <p:sp>
        <p:nvSpPr>
          <p:cNvPr id="5" name="标题 4">
            <a:extLst>
              <a:ext uri="{FF2B5EF4-FFF2-40B4-BE49-F238E27FC236}">
                <a16:creationId xmlns:a16="http://schemas.microsoft.com/office/drawing/2014/main" id="{34B34A06-0E77-40D5-8C03-85C7F7B9475E}"/>
              </a:ext>
            </a:extLst>
          </p:cNvPr>
          <p:cNvSpPr>
            <a:spLocks noGrp="1"/>
          </p:cNvSpPr>
          <p:nvPr>
            <p:ph type="title"/>
          </p:nvPr>
        </p:nvSpPr>
        <p:spPr/>
        <p:txBody>
          <a:bodyPr/>
          <a:lstStyle/>
          <a:p>
            <a:r>
              <a:rPr lang="zh-CN" altLang="en-US" dirty="0"/>
              <a:t>单击此处编辑母版标题样式</a:t>
            </a:r>
          </a:p>
        </p:txBody>
      </p:sp>
    </p:spTree>
    <p:extLst>
      <p:ext uri="{BB962C8B-B14F-4D97-AF65-F5344CB8AC3E}">
        <p14:creationId xmlns:p14="http://schemas.microsoft.com/office/powerpoint/2010/main" val="930231849"/>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1pPr marL="609585" indent="-609585">
              <a:buFontTx/>
              <a:buBlip>
                <a:blip r:embed="rId2"/>
              </a:buBlip>
              <a:defRPr/>
            </a:lvl1p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Tree>
    <p:extLst>
      <p:ext uri="{BB962C8B-B14F-4D97-AF65-F5344CB8AC3E}">
        <p14:creationId xmlns:p14="http://schemas.microsoft.com/office/powerpoint/2010/main" val="1623381228"/>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9112251" cy="1143000"/>
          </a:xfrm>
        </p:spPr>
        <p:txBody>
          <a:bodyPr/>
          <a:lstStyle/>
          <a:p>
            <a:r>
              <a:rPr lang="en-US"/>
              <a:t>Click to edit Master title style</a:t>
            </a:r>
            <a:endParaRPr lang="en-IE"/>
          </a:p>
        </p:txBody>
      </p:sp>
      <p:sp>
        <p:nvSpPr>
          <p:cNvPr id="3" name="Table Placeholder 2"/>
          <p:cNvSpPr>
            <a:spLocks noGrp="1"/>
          </p:cNvSpPr>
          <p:nvPr>
            <p:ph type="tbl" idx="1"/>
          </p:nvPr>
        </p:nvSpPr>
        <p:spPr>
          <a:xfrm>
            <a:off x="609600" y="1600201"/>
            <a:ext cx="10972800" cy="4525963"/>
          </a:xfrm>
        </p:spPr>
        <p:txBody>
          <a:bodyPr/>
          <a:lstStyle/>
          <a:p>
            <a:pPr lvl="0"/>
            <a:endParaRPr lang="en-IE" noProof="0" dirty="0"/>
          </a:p>
        </p:txBody>
      </p:sp>
      <p:sp>
        <p:nvSpPr>
          <p:cNvPr id="4" name="Slide Number Placeholder 5"/>
          <p:cNvSpPr>
            <a:spLocks noGrp="1"/>
          </p:cNvSpPr>
          <p:nvPr>
            <p:ph type="sldNum" sz="quarter" idx="10"/>
          </p:nvPr>
        </p:nvSpPr>
        <p:spPr>
          <a:xfrm>
            <a:off x="11410952" y="6483350"/>
            <a:ext cx="527049" cy="222250"/>
          </a:xfrm>
          <a:prstGeom prst="rect">
            <a:avLst/>
          </a:prstGeom>
        </p:spPr>
        <p:txBody>
          <a:bodyPr/>
          <a:lstStyle>
            <a:lvl1pPr>
              <a:defRPr>
                <a:latin typeface="Arial" charset="0"/>
                <a:cs typeface="Arial" charset="0"/>
              </a:defRPr>
            </a:lvl1pPr>
          </a:lstStyle>
          <a:p>
            <a:pPr>
              <a:defRPr/>
            </a:pPr>
            <a:fld id="{8B78E712-7E90-46AF-8873-540771249AD5}" type="slidenum">
              <a:rPr lang="en-GB"/>
              <a:pPr>
                <a:defRPr/>
              </a:pPr>
              <a:t>‹#›</a:t>
            </a:fld>
            <a:endParaRPr lang="en-GB" dirty="0"/>
          </a:p>
        </p:txBody>
      </p:sp>
    </p:spTree>
    <p:extLst>
      <p:ext uri="{BB962C8B-B14F-4D97-AF65-F5344CB8AC3E}">
        <p14:creationId xmlns:p14="http://schemas.microsoft.com/office/powerpoint/2010/main" val="19130468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3.xml"/><Relationship Id="rId7"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 Id="rId9" Type="http://schemas.openxmlformats.org/officeDocument/2006/relationships/image" Target="../media/image5.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938327" y="6413501"/>
            <a:ext cx="7534161" cy="333374"/>
          </a:xfrm>
          <a:prstGeom prst="homePlate">
            <a:avLst>
              <a:gd name="adj" fmla="val 91600"/>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sz="1333"/>
          </a:p>
        </p:txBody>
      </p:sp>
      <p:sp>
        <p:nvSpPr>
          <p:cNvPr id="1027" name="Title Placeholder 1"/>
          <p:cNvSpPr>
            <a:spLocks noGrp="1"/>
          </p:cNvSpPr>
          <p:nvPr>
            <p:ph type="title"/>
          </p:nvPr>
        </p:nvSpPr>
        <p:spPr bwMode="auto">
          <a:xfrm>
            <a:off x="652463" y="228600"/>
            <a:ext cx="91027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endParaRPr lang="en-GB" altLang="en-US" dirty="0"/>
          </a:p>
        </p:txBody>
      </p:sp>
      <p:sp>
        <p:nvSpPr>
          <p:cNvPr id="1028" name="Text Placeholder 2"/>
          <p:cNvSpPr>
            <a:spLocks noGrp="1"/>
          </p:cNvSpPr>
          <p:nvPr>
            <p:ph type="body" idx="1"/>
          </p:nvPr>
        </p:nvSpPr>
        <p:spPr bwMode="auto">
          <a:xfrm>
            <a:off x="647700" y="1454150"/>
            <a:ext cx="11183938"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4" name="TextBox 13"/>
          <p:cNvSpPr txBox="1"/>
          <p:nvPr userDrawn="1"/>
        </p:nvSpPr>
        <p:spPr>
          <a:xfrm>
            <a:off x="931653" y="6460167"/>
            <a:ext cx="7664660" cy="203249"/>
          </a:xfrm>
          <a:prstGeom prst="rect">
            <a:avLst/>
          </a:prstGeom>
          <a:noFill/>
        </p:spPr>
        <p:txBody>
          <a:bodyPr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lang="en-GB" sz="133" spc="400" dirty="0">
                <a:solidFill>
                  <a:schemeClr val="bg1"/>
                </a:solidFill>
              </a:rPr>
              <a:t> </a:t>
            </a:r>
            <a:r>
              <a:rPr lang="en-GB" sz="1100" b="1" spc="300" dirty="0">
                <a:ea typeface="+mn-ea"/>
                <a:cs typeface="Arial" panose="020B0604020202020204" pitchFamily="34" charset="0"/>
              </a:rPr>
              <a:t>S5-225594         Piloting </a:t>
            </a:r>
            <a:r>
              <a:rPr lang="en-US" sz="1100" b="1" spc="300" dirty="0">
                <a:ea typeface="+mn-ea"/>
                <a:cs typeface="Arial" panose="020B0604020202020204" pitchFamily="34" charset="0"/>
              </a:rPr>
              <a:t>Forge to become the main source of code</a:t>
            </a:r>
            <a:endParaRPr lang="en-GB" sz="1100" b="1" spc="300" dirty="0">
              <a:ea typeface="+mn-ea"/>
              <a:cs typeface="Arial" panose="020B0604020202020204" pitchFamily="34" charset="0"/>
            </a:endParaRPr>
          </a:p>
        </p:txBody>
      </p:sp>
      <p:sp>
        <p:nvSpPr>
          <p:cNvPr id="1030" name="Rectangle 15"/>
          <p:cNvSpPr>
            <a:spLocks noChangeArrowheads="1"/>
          </p:cNvSpPr>
          <p:nvPr userDrawn="1"/>
        </p:nvSpPr>
        <p:spPr bwMode="auto">
          <a:xfrm>
            <a:off x="5448300" y="3303588"/>
            <a:ext cx="1238250" cy="29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333">
                <a:solidFill>
                  <a:schemeClr val="bg1"/>
                </a:solidFill>
              </a:rPr>
              <a:t>© 3GPP 2012</a:t>
            </a:r>
            <a:endParaRPr lang="en-GB" altLang="en-US" sz="1333"/>
          </a:p>
        </p:txBody>
      </p:sp>
      <p:pic>
        <p:nvPicPr>
          <p:cNvPr id="1031" name="Picture 10" descr="3GPP_TM_RD.jpg"/>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10098088" y="306388"/>
            <a:ext cx="1584325" cy="92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Rectangle 16"/>
          <p:cNvSpPr>
            <a:spLocks noChangeArrowheads="1"/>
          </p:cNvSpPr>
          <p:nvPr userDrawn="1"/>
        </p:nvSpPr>
        <p:spPr bwMode="auto">
          <a:xfrm>
            <a:off x="9918700" y="6462713"/>
            <a:ext cx="1027845" cy="256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67" dirty="0"/>
              <a:t>© 3GPP 2022</a:t>
            </a:r>
          </a:p>
        </p:txBody>
      </p:sp>
      <p:pic>
        <p:nvPicPr>
          <p:cNvPr id="11" name="Picture 13" descr="green2.jpg"/>
          <p:cNvPicPr>
            <a:picLocks noChangeAspect="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11381467" y="6423704"/>
            <a:ext cx="365125"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Oval 11"/>
          <p:cNvSpPr/>
          <p:nvPr userDrawn="1"/>
        </p:nvSpPr>
        <p:spPr bwMode="auto">
          <a:xfrm>
            <a:off x="11157629" y="6330667"/>
            <a:ext cx="812800" cy="419100"/>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435BA645-663C-49B9-8214-3A0DBAD6F1FF}" type="slidenum">
              <a:rPr lang="en-GB" altLang="en-US" sz="1333" b="1" smtClean="0"/>
              <a:pPr algn="ctr">
                <a:defRPr/>
              </a:pPr>
              <a:t>‹#›</a:t>
            </a:fld>
            <a:endParaRPr lang="en-GB" altLang="en-US" sz="1333" b="1" dirty="0"/>
          </a:p>
          <a:p>
            <a:pPr>
              <a:defRPr/>
            </a:pPr>
            <a:endParaRPr lang="en-GB" altLang="en-US" sz="1333" dirty="0"/>
          </a:p>
        </p:txBody>
      </p:sp>
    </p:spTree>
  </p:cSld>
  <p:clrMap bg1="lt1" tx1="dk1" bg2="lt2" tx2="dk2" accent1="accent1" accent2="accent2" accent3="accent3" accent4="accent4" accent5="accent5" accent6="accent6" hlink="hlink" folHlink="folHlink"/>
  <p:sldLayoutIdLst>
    <p:sldLayoutId id="2147483938" r:id="rId1"/>
    <p:sldLayoutId id="2147483936" r:id="rId2"/>
    <p:sldLayoutId id="2147483939" r:id="rId3"/>
  </p:sldLayoutIdLst>
  <p:transition spd="slow"/>
  <p:hf hdr="0" ftr="0" dt="0"/>
  <p:txStyles>
    <p:title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itchFamily="34" charset="0"/>
        </a:defRPr>
      </a:lvl2pPr>
      <a:lvl3pPr algn="ctr" rtl="0" eaLnBrk="0" fontAlgn="base" hangingPunct="0">
        <a:spcBef>
          <a:spcPct val="0"/>
        </a:spcBef>
        <a:spcAft>
          <a:spcPct val="0"/>
        </a:spcAft>
        <a:defRPr sz="4200">
          <a:solidFill>
            <a:srgbClr val="FF0000"/>
          </a:solidFill>
          <a:latin typeface="Calibri" pitchFamily="34" charset="0"/>
        </a:defRPr>
      </a:lvl3pPr>
      <a:lvl4pPr algn="ctr" rtl="0" eaLnBrk="0" fontAlgn="base" hangingPunct="0">
        <a:spcBef>
          <a:spcPct val="0"/>
        </a:spcBef>
        <a:spcAft>
          <a:spcPct val="0"/>
        </a:spcAft>
        <a:defRPr sz="4200">
          <a:solidFill>
            <a:srgbClr val="FF0000"/>
          </a:solidFill>
          <a:latin typeface="Calibri" pitchFamily="34" charset="0"/>
        </a:defRPr>
      </a:lvl4pPr>
      <a:lvl5pPr algn="ctr" rtl="0" eaLnBrk="0" fontAlgn="base" hangingPunct="0">
        <a:spcBef>
          <a:spcPct val="0"/>
        </a:spcBef>
        <a:spcAft>
          <a:spcPct val="0"/>
        </a:spcAft>
        <a:defRPr sz="4200">
          <a:solidFill>
            <a:srgbClr val="FF0000"/>
          </a:solidFill>
          <a:latin typeface="Calibri" pitchFamily="34" charset="0"/>
        </a:defRPr>
      </a:lvl5pPr>
      <a:lvl6pPr marL="609585" algn="ctr" rtl="0" eaLnBrk="0" fontAlgn="base" hangingPunct="0">
        <a:spcBef>
          <a:spcPct val="0"/>
        </a:spcBef>
        <a:spcAft>
          <a:spcPct val="0"/>
        </a:spcAft>
        <a:defRPr sz="4267">
          <a:solidFill>
            <a:srgbClr val="FF0000"/>
          </a:solidFill>
          <a:latin typeface="Calibri" pitchFamily="34" charset="0"/>
        </a:defRPr>
      </a:lvl6pPr>
      <a:lvl7pPr marL="1219170" algn="ctr" rtl="0" eaLnBrk="0" fontAlgn="base" hangingPunct="0">
        <a:spcBef>
          <a:spcPct val="0"/>
        </a:spcBef>
        <a:spcAft>
          <a:spcPct val="0"/>
        </a:spcAft>
        <a:defRPr sz="4267">
          <a:solidFill>
            <a:srgbClr val="FF0000"/>
          </a:solidFill>
          <a:latin typeface="Calibri" pitchFamily="34" charset="0"/>
        </a:defRPr>
      </a:lvl7pPr>
      <a:lvl8pPr marL="1828754" algn="ctr" rtl="0" eaLnBrk="0" fontAlgn="base" hangingPunct="0">
        <a:spcBef>
          <a:spcPct val="0"/>
        </a:spcBef>
        <a:spcAft>
          <a:spcPct val="0"/>
        </a:spcAft>
        <a:defRPr sz="4267">
          <a:solidFill>
            <a:srgbClr val="FF0000"/>
          </a:solidFill>
          <a:latin typeface="Calibri" pitchFamily="34" charset="0"/>
        </a:defRPr>
      </a:lvl8pPr>
      <a:lvl9pPr marL="2438339" algn="ctr" rtl="0" eaLnBrk="0" fontAlgn="base" hangingPunct="0">
        <a:spcBef>
          <a:spcPct val="0"/>
        </a:spcBef>
        <a:spcAft>
          <a:spcPct val="0"/>
        </a:spcAft>
        <a:defRPr sz="4267">
          <a:solidFill>
            <a:srgbClr val="FF0000"/>
          </a:solidFill>
          <a:latin typeface="Calibri" pitchFamily="34" charset="0"/>
        </a:defRPr>
      </a:lvl9pPr>
    </p:titleStyle>
    <p:bodyStyle>
      <a:lvl1pPr marL="608013" indent="-608013" algn="l" rtl="0" eaLnBrk="0" fontAlgn="base" hangingPunct="0">
        <a:spcBef>
          <a:spcPct val="20000"/>
        </a:spcBef>
        <a:spcAft>
          <a:spcPct val="0"/>
        </a:spcAft>
        <a:buBlip>
          <a:blip r:embed="rId7"/>
        </a:buBlip>
        <a:defRPr sz="3700">
          <a:solidFill>
            <a:schemeClr val="tx1"/>
          </a:solidFill>
          <a:latin typeface="+mn-lt"/>
          <a:ea typeface="+mn-ea"/>
          <a:cs typeface="+mn-cs"/>
        </a:defRPr>
      </a:lvl1pPr>
      <a:lvl2pPr marL="989013" indent="-379413" algn="l" rtl="0" eaLnBrk="0" fontAlgn="base" hangingPunct="0">
        <a:spcBef>
          <a:spcPct val="20000"/>
        </a:spcBef>
        <a:spcAft>
          <a:spcPct val="0"/>
        </a:spcAft>
        <a:buClr>
          <a:srgbClr val="C00000"/>
        </a:buClr>
        <a:buBlip>
          <a:blip r:embed="rId8"/>
        </a:buBlip>
        <a:defRPr sz="3200">
          <a:solidFill>
            <a:schemeClr val="tx1"/>
          </a:solidFill>
          <a:latin typeface="+mn-lt"/>
        </a:defRPr>
      </a:lvl2pPr>
      <a:lvl3pPr marL="1522413" indent="-303213" algn="l" rtl="0" eaLnBrk="0" fontAlgn="base" hangingPunct="0">
        <a:spcBef>
          <a:spcPct val="20000"/>
        </a:spcBef>
        <a:spcAft>
          <a:spcPct val="0"/>
        </a:spcAft>
        <a:buBlip>
          <a:blip r:embed="rId9"/>
        </a:buBlip>
        <a:defRPr sz="2600">
          <a:solidFill>
            <a:schemeClr val="tx1"/>
          </a:solidFill>
          <a:latin typeface="+mn-lt"/>
        </a:defRPr>
      </a:lvl3pPr>
      <a:lvl4pPr marL="2132013" indent="-303213"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613" indent="-303213"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716" indent="-304792" algn="l" rtl="0" eaLnBrk="0" fontAlgn="base" hangingPunct="0">
        <a:spcBef>
          <a:spcPct val="20000"/>
        </a:spcBef>
        <a:spcAft>
          <a:spcPct val="0"/>
        </a:spcAft>
        <a:buFont typeface="Arial" charset="0"/>
        <a:buChar char="»"/>
        <a:defRPr sz="2133">
          <a:solidFill>
            <a:schemeClr val="tx1"/>
          </a:solidFill>
          <a:latin typeface="+mn-lt"/>
        </a:defRPr>
      </a:lvl6pPr>
      <a:lvl7pPr marL="3962301" indent="-304792" algn="l" rtl="0" eaLnBrk="0" fontAlgn="base" hangingPunct="0">
        <a:spcBef>
          <a:spcPct val="20000"/>
        </a:spcBef>
        <a:spcAft>
          <a:spcPct val="0"/>
        </a:spcAft>
        <a:buFont typeface="Arial" charset="0"/>
        <a:buChar char="»"/>
        <a:defRPr sz="2133">
          <a:solidFill>
            <a:schemeClr val="tx1"/>
          </a:solidFill>
          <a:latin typeface="+mn-lt"/>
        </a:defRPr>
      </a:lvl7pPr>
      <a:lvl8pPr marL="4571886" indent="-304792" algn="l" rtl="0" eaLnBrk="0" fontAlgn="base" hangingPunct="0">
        <a:spcBef>
          <a:spcPct val="20000"/>
        </a:spcBef>
        <a:spcAft>
          <a:spcPct val="0"/>
        </a:spcAft>
        <a:buFont typeface="Arial" charset="0"/>
        <a:buChar char="»"/>
        <a:defRPr sz="2133">
          <a:solidFill>
            <a:schemeClr val="tx1"/>
          </a:solidFill>
          <a:latin typeface="+mn-lt"/>
        </a:defRPr>
      </a:lvl8pPr>
      <a:lvl9pPr marL="5181470" indent="-304792" algn="l" rtl="0" eaLnBrk="0" fontAlgn="base" hangingPunct="0">
        <a:spcBef>
          <a:spcPct val="20000"/>
        </a:spcBef>
        <a:spcAft>
          <a:spcPct val="0"/>
        </a:spcAft>
        <a:buFont typeface="Arial" charset="0"/>
        <a:buChar char="»"/>
        <a:defRPr sz="2133">
          <a:solidFill>
            <a:schemeClr val="tx1"/>
          </a:solidFill>
          <a:latin typeface="+mn-lt"/>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protect2.fireeye.com/v1/url?k=31323334-501d5122-313273af-454445555731-ee486e30797b5d1c&amp;q=1&amp;e=c76dcec6-4dfb-412c-98c7-2ec5835b64bc&amp;u=https%3A%2F%2Fwww.3gpp.org%2Fftp%2Ftsg_sa%2FTSG_SA%2FTSGS_95E_Electronic_2022_03%2FDocs%2FSP-220341.zip"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tmp"/><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protect2.fireeye.com/v1/url?k=31323334-501d5122-313273af-454445555731-ee486e30797b5d1c&amp;q=1&amp;e=c76dcec6-4dfb-412c-98c7-2ec5835b64bc&amp;u=https%3A%2F%2Fwww.3gpp.org%2Fftp%2Ftsg_sa%2FTSG_SA%2FTSGS_95E_Electronic_2022_03%2FDocs%2FSP-220341.zip"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ctrTitle"/>
          </p:nvPr>
        </p:nvSpPr>
        <p:spPr>
          <a:xfrm>
            <a:off x="1252964" y="3104196"/>
            <a:ext cx="9502512" cy="1799940"/>
          </a:xfrm>
        </p:spPr>
        <p:txBody>
          <a:bodyPr>
            <a:noAutofit/>
          </a:bodyPr>
          <a:lstStyle/>
          <a:p>
            <a:pPr>
              <a:defRPr/>
            </a:pPr>
            <a:r>
              <a:rPr lang="en-GB" sz="4800" b="1" i="1" dirty="0">
                <a:effectLst>
                  <a:outerShdw blurRad="38100" dist="38100" dir="2700000" algn="tl">
                    <a:srgbClr val="C0C0C0"/>
                  </a:outerShdw>
                </a:effectLst>
              </a:rPr>
              <a:t>  </a:t>
            </a:r>
            <a:br>
              <a:rPr lang="en-GB" sz="4800" dirty="0"/>
            </a:br>
            <a:br>
              <a:rPr lang="en-GB" sz="4800" dirty="0"/>
            </a:br>
            <a:r>
              <a:rPr lang="en-GB" sz="4400" b="1" dirty="0"/>
              <a:t>Piloting </a:t>
            </a:r>
            <a:r>
              <a:rPr lang="en-US" altLang="zh-CN" sz="4400" b="1" dirty="0"/>
              <a:t>Forge to become the main source of code </a:t>
            </a:r>
            <a:br>
              <a:rPr lang="en-US" altLang="zh-CN" sz="4400" b="1" dirty="0"/>
            </a:br>
            <a:r>
              <a:rPr lang="en-GB" altLang="zh-CN" sz="2800" b="1" dirty="0"/>
              <a:t> (SA5 #145e)</a:t>
            </a:r>
            <a:br>
              <a:rPr lang="en-GB" altLang="zh-CN" sz="3200" b="1" i="1" dirty="0"/>
            </a:br>
            <a:br>
              <a:rPr lang="en-GB" altLang="zh-CN" sz="3200" b="1" dirty="0"/>
            </a:br>
            <a:br>
              <a:rPr lang="en-US" sz="4800" dirty="0">
                <a:effectLst>
                  <a:outerShdw blurRad="38100" dist="38100" dir="2700000" algn="tl">
                    <a:srgbClr val="C0C0C0"/>
                  </a:outerShdw>
                </a:effectLst>
              </a:rPr>
            </a:br>
            <a:endParaRPr lang="en-GB" sz="4800" dirty="0">
              <a:effectLst>
                <a:outerShdw blurRad="38100" dist="38100" dir="2700000" algn="tl">
                  <a:srgbClr val="C0C0C0"/>
                </a:outerShdw>
              </a:effectLst>
            </a:endParaRPr>
          </a:p>
        </p:txBody>
      </p:sp>
      <p:sp>
        <p:nvSpPr>
          <p:cNvPr id="6147" name="Subtitle 6"/>
          <p:cNvSpPr>
            <a:spLocks noGrp="1"/>
          </p:cNvSpPr>
          <p:nvPr>
            <p:ph type="subTitle" idx="1"/>
          </p:nvPr>
        </p:nvSpPr>
        <p:spPr>
          <a:xfrm>
            <a:off x="2478420" y="4787484"/>
            <a:ext cx="8534400" cy="1035153"/>
          </a:xfrm>
        </p:spPr>
        <p:txBody>
          <a:bodyPr/>
          <a:lstStyle/>
          <a:p>
            <a:pPr>
              <a:lnSpc>
                <a:spcPct val="80000"/>
              </a:lnSpc>
            </a:pPr>
            <a:endParaRPr lang="en-US" altLang="zh-CN" sz="2400" dirty="0">
              <a:latin typeface="Arial" charset="0"/>
            </a:endParaRPr>
          </a:p>
          <a:p>
            <a:pPr>
              <a:lnSpc>
                <a:spcPct val="80000"/>
              </a:lnSpc>
            </a:pPr>
            <a:r>
              <a:rPr lang="en-US" altLang="zh-CN" sz="2400" dirty="0">
                <a:latin typeface="Arial" charset="0"/>
              </a:rPr>
              <a:t>Nokia, Nokia Shanghai Bell</a:t>
            </a:r>
            <a:endParaRPr lang="en-GB" sz="2400" dirty="0">
              <a:latin typeface="Arial" charset="0"/>
            </a:endParaRPr>
          </a:p>
        </p:txBody>
      </p:sp>
    </p:spTree>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426735-437F-4227-99C6-FC1CC966E165}"/>
              </a:ext>
            </a:extLst>
          </p:cNvPr>
          <p:cNvSpPr>
            <a:spLocks noGrp="1"/>
          </p:cNvSpPr>
          <p:nvPr>
            <p:ph type="title"/>
          </p:nvPr>
        </p:nvSpPr>
        <p:spPr/>
        <p:txBody>
          <a:bodyPr/>
          <a:lstStyle/>
          <a:p>
            <a:r>
              <a:rPr lang="en-US" sz="4400" dirty="0">
                <a:effectLst/>
                <a:latin typeface="Calibri" panose="020F0502020204030204" pitchFamily="34" charset="0"/>
                <a:ea typeface="等线" panose="02010600030101010101" pitchFamily="2" charset="-122"/>
              </a:rPr>
              <a:t>Background/Problem</a:t>
            </a:r>
            <a:endParaRPr lang="en-US" dirty="0"/>
          </a:p>
        </p:txBody>
      </p:sp>
      <p:sp>
        <p:nvSpPr>
          <p:cNvPr id="3" name="Content Placeholder 2">
            <a:extLst>
              <a:ext uri="{FF2B5EF4-FFF2-40B4-BE49-F238E27FC236}">
                <a16:creationId xmlns:a16="http://schemas.microsoft.com/office/drawing/2014/main" id="{376873C0-1188-4A8B-9787-B1A4779DD8EA}"/>
              </a:ext>
            </a:extLst>
          </p:cNvPr>
          <p:cNvSpPr>
            <a:spLocks noGrp="1"/>
          </p:cNvSpPr>
          <p:nvPr>
            <p:ph idx="1"/>
          </p:nvPr>
        </p:nvSpPr>
        <p:spPr/>
        <p:txBody>
          <a:bodyPr/>
          <a:lstStyle/>
          <a:p>
            <a:r>
              <a:rPr lang="en-US" sz="2000" dirty="0">
                <a:effectLst/>
                <a:latin typeface="Calibri" panose="020F0502020204030204" pitchFamily="34" charset="0"/>
                <a:ea typeface="等线" panose="02010600030101010101" pitchFamily="2" charset="-122"/>
              </a:rPr>
              <a:t>Dual copies of stage 3 CRs submitted in TS (word) format as well as in Forge, especially when making same changes separately, creates a lot problems and </a:t>
            </a:r>
            <a:r>
              <a:rPr lang="en-US" sz="2000" dirty="0">
                <a:latin typeface="Calibri" panose="020F0502020204030204" pitchFamily="34" charset="0"/>
                <a:ea typeface="等线" panose="02010600030101010101" pitchFamily="2" charset="-122"/>
              </a:rPr>
              <a:t>waste of effort</a:t>
            </a:r>
            <a:r>
              <a:rPr lang="en-US" sz="2000" dirty="0">
                <a:effectLst/>
                <a:latin typeface="Calibri" panose="020F0502020204030204" pitchFamily="34" charset="0"/>
                <a:ea typeface="等线" panose="02010600030101010101" pitchFamily="2" charset="-122"/>
              </a:rPr>
              <a:t>:</a:t>
            </a:r>
          </a:p>
          <a:p>
            <a:pPr lvl="1"/>
            <a:r>
              <a:rPr lang="en-US" sz="1400" dirty="0">
                <a:effectLst/>
                <a:latin typeface="Calibri" panose="020F0502020204030204" pitchFamily="34" charset="0"/>
                <a:ea typeface="等线" panose="02010600030101010101" pitchFamily="2" charset="-122"/>
              </a:rPr>
              <a:t>the CR implementation often results in several new editorial errors being introduced</a:t>
            </a:r>
            <a:r>
              <a:rPr lang="en-US" sz="1400" dirty="0">
                <a:latin typeface="Calibri" panose="020F0502020204030204" pitchFamily="34" charset="0"/>
                <a:ea typeface="等线" panose="02010600030101010101" pitchFamily="2" charset="-122"/>
              </a:rPr>
              <a:t>,</a:t>
            </a:r>
            <a:r>
              <a:rPr lang="zh-CN" altLang="en-US" sz="1400" dirty="0">
                <a:latin typeface="Calibri" panose="020F0502020204030204" pitchFamily="34" charset="0"/>
                <a:ea typeface="等线" panose="02010600030101010101" pitchFamily="2" charset="-122"/>
              </a:rPr>
              <a:t> </a:t>
            </a:r>
            <a:r>
              <a:rPr lang="en-US" sz="1400" dirty="0">
                <a:effectLst/>
                <a:latin typeface="Calibri" panose="020F0502020204030204" pitchFamily="34" charset="0"/>
                <a:ea typeface="等线" panose="02010600030101010101" pitchFamily="2" charset="-122"/>
              </a:rPr>
              <a:t>causing the code to be syntactically wrong and thereby unimplementable, although the code had been correctly produced and validated when submitted to SA. These errors mainly occur due to MS Word introducing auto-corrections when copying the code from Forge, as well as MCC overload causing editorial mistakes.</a:t>
            </a:r>
          </a:p>
          <a:p>
            <a:pPr lvl="1"/>
            <a:r>
              <a:rPr lang="en-US" sz="1400" dirty="0">
                <a:latin typeface="Calibri" panose="020F0502020204030204" pitchFamily="34" charset="0"/>
                <a:ea typeface="等线" panose="02010600030101010101" pitchFamily="2" charset="-122"/>
              </a:rPr>
              <a:t>For MCC, merging stage3 CR to TS is an error-prone task, not to mention it is an extra work.</a:t>
            </a:r>
            <a:endParaRPr lang="en-US" sz="1400" dirty="0">
              <a:effectLst/>
              <a:latin typeface="Calibri" panose="020F0502020204030204" pitchFamily="34" charset="0"/>
              <a:ea typeface="等线" panose="02010600030101010101" pitchFamily="2" charset="-122"/>
            </a:endParaRPr>
          </a:p>
          <a:p>
            <a:r>
              <a:rPr lang="en-US" sz="2000" dirty="0">
                <a:latin typeface="Calibri" panose="020F0502020204030204" pitchFamily="34" charset="0"/>
                <a:ea typeface="等线" panose="02010600030101010101" pitchFamily="2" charset="-122"/>
              </a:rPr>
              <a:t>As for CR Author, extra work (waste of effort):</a:t>
            </a:r>
          </a:p>
          <a:p>
            <a:pPr lvl="1"/>
            <a:r>
              <a:rPr lang="en-US" sz="1400" dirty="0">
                <a:latin typeface="Calibri" panose="020F0502020204030204" pitchFamily="34" charset="0"/>
                <a:ea typeface="等线" panose="02010600030101010101" pitchFamily="2" charset="-122"/>
              </a:rPr>
              <a:t>Copy stage 3 change from Forge to Word CR file, to ensure format consistency.</a:t>
            </a:r>
          </a:p>
          <a:p>
            <a:pPr lvl="1"/>
            <a:r>
              <a:rPr lang="en-US" sz="1400" dirty="0">
                <a:latin typeface="Calibri" panose="020F0502020204030204" pitchFamily="34" charset="0"/>
                <a:ea typeface="等线" panose="02010600030101010101" pitchFamily="2" charset="-122"/>
              </a:rPr>
              <a:t>If there is a revision during the meeting,  CR author shall ensure both Word CR and Code in Forge branch are updated.</a:t>
            </a:r>
          </a:p>
          <a:p>
            <a:pPr lvl="1"/>
            <a:r>
              <a:rPr lang="en-US" sz="1400" dirty="0">
                <a:latin typeface="Calibri" panose="020F0502020204030204" pitchFamily="34" charset="0"/>
                <a:ea typeface="等线" panose="02010600030101010101" pitchFamily="2" charset="-122"/>
              </a:rPr>
              <a:t>Missing merge request is a common issue and created a lot waste, as well as inconsistent spec. </a:t>
            </a:r>
          </a:p>
          <a:p>
            <a:r>
              <a:rPr lang="en-US" sz="2000" dirty="0">
                <a:latin typeface="Calibri" panose="020F0502020204030204" pitchFamily="34" charset="0"/>
                <a:ea typeface="等线" panose="02010600030101010101" pitchFamily="2" charset="-122"/>
              </a:rPr>
              <a:t>CR Reviewers (waste of effort):</a:t>
            </a:r>
          </a:p>
          <a:p>
            <a:pPr lvl="1"/>
            <a:r>
              <a:rPr lang="en-US" sz="1400" dirty="0">
                <a:latin typeface="Calibri" panose="020F0502020204030204" pitchFamily="34" charset="0"/>
                <a:ea typeface="等线" panose="02010600030101010101" pitchFamily="2" charset="-122"/>
              </a:rPr>
              <a:t>Have to check stage 3 changes in both Forge and Word.</a:t>
            </a:r>
            <a:endParaRPr lang="en-US" sz="3600" dirty="0"/>
          </a:p>
        </p:txBody>
      </p:sp>
      <p:sp>
        <p:nvSpPr>
          <p:cNvPr id="5" name="TextBox 4">
            <a:extLst>
              <a:ext uri="{FF2B5EF4-FFF2-40B4-BE49-F238E27FC236}">
                <a16:creationId xmlns:a16="http://schemas.microsoft.com/office/drawing/2014/main" id="{6AEC5B9C-3088-4F2C-8F0B-72AF478AD77B}"/>
              </a:ext>
            </a:extLst>
          </p:cNvPr>
          <p:cNvSpPr txBox="1"/>
          <p:nvPr/>
        </p:nvSpPr>
        <p:spPr>
          <a:xfrm>
            <a:off x="1202456" y="5617494"/>
            <a:ext cx="6095316" cy="307777"/>
          </a:xfrm>
          <a:prstGeom prst="rect">
            <a:avLst/>
          </a:prstGeom>
          <a:noFill/>
        </p:spPr>
        <p:txBody>
          <a:bodyPr wrap="square">
            <a:spAutoFit/>
          </a:bodyPr>
          <a:lstStyle/>
          <a:p>
            <a:r>
              <a:rPr lang="en-US" sz="1400" dirty="0">
                <a:effectLst/>
                <a:latin typeface="Calibri" panose="020F0502020204030204" pitchFamily="34" charset="0"/>
                <a:ea typeface="等线" panose="02010600030101010101" pitchFamily="2" charset="-122"/>
              </a:rPr>
              <a:t>Reference: key issue 2 in  </a:t>
            </a:r>
            <a:r>
              <a:rPr lang="en-US" sz="1400" u="sng" dirty="0">
                <a:solidFill>
                  <a:srgbClr val="0563C1"/>
                </a:solidFill>
                <a:effectLst/>
                <a:latin typeface="Calibri" panose="020F0502020204030204" pitchFamily="34" charset="0"/>
                <a:ea typeface="等线" panose="02010600030101010101" pitchFamily="2" charset="-122"/>
                <a:hlinkClick r:id="rId3"/>
              </a:rPr>
              <a:t>SP-220341</a:t>
            </a:r>
            <a:r>
              <a:rPr lang="en-US" sz="1400" dirty="0">
                <a:effectLst/>
                <a:latin typeface="Calibri" panose="020F0502020204030204" pitchFamily="34" charset="0"/>
                <a:ea typeface="等线" panose="02010600030101010101" pitchFamily="2" charset="-122"/>
              </a:rPr>
              <a:t> (chart 18)</a:t>
            </a:r>
            <a:endParaRPr lang="en-US" dirty="0"/>
          </a:p>
        </p:txBody>
      </p:sp>
    </p:spTree>
    <p:extLst>
      <p:ext uri="{BB962C8B-B14F-4D97-AF65-F5344CB8AC3E}">
        <p14:creationId xmlns:p14="http://schemas.microsoft.com/office/powerpoint/2010/main" val="4043052908"/>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9B1185-97F9-4BE0-9524-34844F83E044}"/>
              </a:ext>
            </a:extLst>
          </p:cNvPr>
          <p:cNvSpPr>
            <a:spLocks noGrp="1"/>
          </p:cNvSpPr>
          <p:nvPr>
            <p:ph type="title"/>
          </p:nvPr>
        </p:nvSpPr>
        <p:spPr>
          <a:xfrm>
            <a:off x="681825" y="123738"/>
            <a:ext cx="9102725" cy="1143000"/>
          </a:xfrm>
        </p:spPr>
        <p:txBody>
          <a:bodyPr/>
          <a:lstStyle/>
          <a:p>
            <a:r>
              <a:rPr lang="en-US" dirty="0"/>
              <a:t>Solution Proposal</a:t>
            </a:r>
          </a:p>
        </p:txBody>
      </p:sp>
      <p:sp>
        <p:nvSpPr>
          <p:cNvPr id="3" name="Content Placeholder 2">
            <a:extLst>
              <a:ext uri="{FF2B5EF4-FFF2-40B4-BE49-F238E27FC236}">
                <a16:creationId xmlns:a16="http://schemas.microsoft.com/office/drawing/2014/main" id="{43AF2AB8-286F-481F-88C9-34FDE021E876}"/>
              </a:ext>
            </a:extLst>
          </p:cNvPr>
          <p:cNvSpPr>
            <a:spLocks noGrp="1"/>
          </p:cNvSpPr>
          <p:nvPr>
            <p:ph idx="1"/>
          </p:nvPr>
        </p:nvSpPr>
        <p:spPr>
          <a:xfrm>
            <a:off x="647700" y="1266738"/>
            <a:ext cx="11183938" cy="5018175"/>
          </a:xfrm>
        </p:spPr>
        <p:txBody>
          <a:bodyPr/>
          <a:lstStyle/>
          <a:p>
            <a:r>
              <a:rPr lang="en-US" sz="2400" dirty="0"/>
              <a:t>Using Forge as the main source of code</a:t>
            </a:r>
          </a:p>
          <a:p>
            <a:pPr lvl="1"/>
            <a:r>
              <a:rPr lang="en-US" sz="1800" dirty="0"/>
              <a:t>Stage 3 in TS spec is always an exact copy of code from Forge</a:t>
            </a:r>
          </a:p>
          <a:p>
            <a:pPr lvl="2"/>
            <a:r>
              <a:rPr lang="en-US" sz="1600" dirty="0"/>
              <a:t>when there is change in stage 3, after the change is approved, the related clause is updated &amp; aligned with Forge in TS spec.</a:t>
            </a:r>
          </a:p>
          <a:p>
            <a:pPr lvl="1"/>
            <a:r>
              <a:rPr lang="en-US" sz="1800" dirty="0"/>
              <a:t>For CR with stage 3 changes, there are only stage 3 changes in Forge (in a branch). No copy of stage 3 changes in Word format</a:t>
            </a:r>
          </a:p>
          <a:p>
            <a:pPr lvl="2"/>
            <a:r>
              <a:rPr lang="en-US" sz="1600" dirty="0"/>
              <a:t>For Stage 3 only CR, CR is needed, the content of change can be empty (just to make sure the branch link and affected clause updated correctly).</a:t>
            </a:r>
          </a:p>
          <a:p>
            <a:pPr lvl="1"/>
            <a:r>
              <a:rPr lang="en-US" sz="1800" dirty="0"/>
              <a:t>Merge Request (MR) is centralized managed as there is only one copy of stage 3</a:t>
            </a:r>
          </a:p>
          <a:p>
            <a:pPr lvl="2"/>
            <a:r>
              <a:rPr lang="en-US" sz="1600" dirty="0"/>
              <a:t>Code moderator to submit MR according to CR approval list.</a:t>
            </a:r>
          </a:p>
        </p:txBody>
      </p:sp>
    </p:spTree>
    <p:extLst>
      <p:ext uri="{BB962C8B-B14F-4D97-AF65-F5344CB8AC3E}">
        <p14:creationId xmlns:p14="http://schemas.microsoft.com/office/powerpoint/2010/main" val="4263282193"/>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6F9A58A-34DE-4257-B8E0-D5465187E40E}"/>
              </a:ext>
            </a:extLst>
          </p:cNvPr>
          <p:cNvSpPr>
            <a:spLocks noGrp="1"/>
          </p:cNvSpPr>
          <p:nvPr>
            <p:ph type="title"/>
          </p:nvPr>
        </p:nvSpPr>
        <p:spPr>
          <a:xfrm>
            <a:off x="-1320257" y="0"/>
            <a:ext cx="13936043" cy="1143000"/>
          </a:xfrm>
        </p:spPr>
        <p:txBody>
          <a:bodyPr/>
          <a:lstStyle/>
          <a:p>
            <a:r>
              <a:rPr lang="en-GB" altLang="zh-CN" dirty="0"/>
              <a:t>CR (with stage 3 changes) process change</a:t>
            </a:r>
            <a:endParaRPr lang="zh-CN" altLang="en-US" dirty="0"/>
          </a:p>
        </p:txBody>
      </p:sp>
      <p:sp>
        <p:nvSpPr>
          <p:cNvPr id="3" name="内容占位符 2">
            <a:extLst>
              <a:ext uri="{FF2B5EF4-FFF2-40B4-BE49-F238E27FC236}">
                <a16:creationId xmlns:a16="http://schemas.microsoft.com/office/drawing/2014/main" id="{E428FE7D-D230-4715-A6C8-93F6915F8A3A}"/>
              </a:ext>
            </a:extLst>
          </p:cNvPr>
          <p:cNvSpPr>
            <a:spLocks noGrp="1"/>
          </p:cNvSpPr>
          <p:nvPr>
            <p:ph idx="1"/>
          </p:nvPr>
        </p:nvSpPr>
        <p:spPr>
          <a:xfrm>
            <a:off x="524381" y="1029685"/>
            <a:ext cx="11183938" cy="4830763"/>
          </a:xfrm>
        </p:spPr>
        <p:txBody>
          <a:bodyPr/>
          <a:lstStyle/>
          <a:p>
            <a:r>
              <a:rPr lang="en-US" altLang="zh-CN" sz="2400" dirty="0"/>
              <a:t>For </a:t>
            </a:r>
            <a:r>
              <a:rPr lang="en-US" altLang="zh-CN" sz="2400" b="1" dirty="0"/>
              <a:t>CR Author</a:t>
            </a:r>
            <a:r>
              <a:rPr lang="en-US" altLang="zh-CN" sz="2400" dirty="0"/>
              <a:t>:</a:t>
            </a:r>
          </a:p>
          <a:p>
            <a:pPr lvl="1">
              <a:tabLst>
                <a:tab pos="3317875" algn="l"/>
              </a:tabLst>
            </a:pPr>
            <a:r>
              <a:rPr lang="en-GB" altLang="zh-CN" sz="1800" dirty="0"/>
              <a:t>No stage 3 code in CR anymore</a:t>
            </a:r>
          </a:p>
          <a:p>
            <a:pPr lvl="2">
              <a:tabLst>
                <a:tab pos="3317875" algn="l"/>
              </a:tabLst>
            </a:pPr>
            <a:r>
              <a:rPr lang="en-GB" altLang="zh-CN" sz="1400" dirty="0"/>
              <a:t>Forge branch link and affected clause are indicators of stage 3 changes.</a:t>
            </a:r>
          </a:p>
          <a:p>
            <a:pPr lvl="2">
              <a:tabLst>
                <a:tab pos="3317875" algn="l"/>
              </a:tabLst>
            </a:pPr>
            <a:r>
              <a:rPr lang="en-GB" altLang="zh-CN" sz="1400" dirty="0"/>
              <a:t>Using Merge Request link (instead of branch link) is to be evaluated further.</a:t>
            </a:r>
          </a:p>
          <a:p>
            <a:pPr lvl="1">
              <a:tabLst>
                <a:tab pos="3317875" algn="l"/>
              </a:tabLst>
            </a:pPr>
            <a:r>
              <a:rPr lang="en-GB" altLang="zh-CN" sz="1800" dirty="0"/>
              <a:t>No need to raise merge request after approval</a:t>
            </a:r>
          </a:p>
          <a:p>
            <a:pPr lvl="2">
              <a:tabLst>
                <a:tab pos="3317875" algn="l"/>
              </a:tabLst>
            </a:pPr>
            <a:r>
              <a:rPr lang="en-GB" altLang="zh-CN" sz="1400" dirty="0"/>
              <a:t>Need to ensure that the branch name following the naming rule (especially TS number and CR number).</a:t>
            </a:r>
          </a:p>
          <a:p>
            <a:r>
              <a:rPr lang="en-US" altLang="zh-CN" sz="2400" dirty="0"/>
              <a:t>For </a:t>
            </a:r>
            <a:r>
              <a:rPr lang="en-US" altLang="zh-CN" sz="2400" b="1" dirty="0"/>
              <a:t>MCC</a:t>
            </a:r>
            <a:r>
              <a:rPr lang="en-US" altLang="zh-CN" sz="2400" dirty="0"/>
              <a:t>:</a:t>
            </a:r>
          </a:p>
          <a:p>
            <a:pPr lvl="1"/>
            <a:r>
              <a:rPr lang="en-US" altLang="en-US" sz="1800" dirty="0"/>
              <a:t>No need to merge stage 3 in CR to word TS (as there is no stage 3 in word format of CR)</a:t>
            </a:r>
          </a:p>
          <a:p>
            <a:pPr lvl="1"/>
            <a:r>
              <a:rPr lang="en-US" altLang="en-US" sz="1800" dirty="0"/>
              <a:t>At the end of SA meeting, </a:t>
            </a:r>
            <a:r>
              <a:rPr lang="en-US" altLang="en-US" sz="1800" b="1" u="sng" dirty="0"/>
              <a:t>code moderator </a:t>
            </a:r>
            <a:r>
              <a:rPr lang="en-US" altLang="en-US" sz="1800" dirty="0"/>
              <a:t>to generate the word format of stage3 from Forge and send to MCC</a:t>
            </a:r>
          </a:p>
          <a:p>
            <a:pPr lvl="2"/>
            <a:r>
              <a:rPr lang="en-US" altLang="zh-CN" sz="1400" dirty="0"/>
              <a:t>In short term, this may be done manually.</a:t>
            </a:r>
          </a:p>
          <a:p>
            <a:pPr lvl="2"/>
            <a:r>
              <a:rPr lang="en-US" altLang="zh-CN" sz="1400" dirty="0"/>
              <a:t>In long term, automatic method is to be introduced.</a:t>
            </a:r>
            <a:endParaRPr lang="en-GB" altLang="zh-CN" sz="1400" dirty="0"/>
          </a:p>
          <a:p>
            <a:pPr marL="609600" lvl="1" indent="0">
              <a:buNone/>
              <a:tabLst>
                <a:tab pos="3317875" algn="l"/>
              </a:tabLst>
            </a:pPr>
            <a:endParaRPr lang="en-GB" altLang="zh-CN" sz="1600" dirty="0"/>
          </a:p>
        </p:txBody>
      </p:sp>
    </p:spTree>
    <p:extLst>
      <p:ext uri="{BB962C8B-B14F-4D97-AF65-F5344CB8AC3E}">
        <p14:creationId xmlns:p14="http://schemas.microsoft.com/office/powerpoint/2010/main" val="3933656217"/>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6F9A58A-34DE-4257-B8E0-D5465187E40E}"/>
              </a:ext>
            </a:extLst>
          </p:cNvPr>
          <p:cNvSpPr>
            <a:spLocks noGrp="1"/>
          </p:cNvSpPr>
          <p:nvPr>
            <p:ph type="title"/>
          </p:nvPr>
        </p:nvSpPr>
        <p:spPr>
          <a:xfrm>
            <a:off x="754939" y="0"/>
            <a:ext cx="9102725" cy="1143000"/>
          </a:xfrm>
        </p:spPr>
        <p:txBody>
          <a:bodyPr/>
          <a:lstStyle/>
          <a:p>
            <a:r>
              <a:rPr lang="en-GB" altLang="zh-CN" dirty="0"/>
              <a:t>Forge process change</a:t>
            </a:r>
            <a:endParaRPr lang="zh-CN" altLang="en-US" dirty="0"/>
          </a:p>
        </p:txBody>
      </p:sp>
      <p:sp>
        <p:nvSpPr>
          <p:cNvPr id="3" name="内容占位符 2">
            <a:extLst>
              <a:ext uri="{FF2B5EF4-FFF2-40B4-BE49-F238E27FC236}">
                <a16:creationId xmlns:a16="http://schemas.microsoft.com/office/drawing/2014/main" id="{E428FE7D-D230-4715-A6C8-93F6915F8A3A}"/>
              </a:ext>
            </a:extLst>
          </p:cNvPr>
          <p:cNvSpPr>
            <a:spLocks noGrp="1"/>
          </p:cNvSpPr>
          <p:nvPr>
            <p:ph idx="1"/>
          </p:nvPr>
        </p:nvSpPr>
        <p:spPr>
          <a:xfrm>
            <a:off x="524381" y="1029685"/>
            <a:ext cx="11183938" cy="2049075"/>
          </a:xfrm>
        </p:spPr>
        <p:txBody>
          <a:bodyPr/>
          <a:lstStyle/>
          <a:p>
            <a:r>
              <a:rPr lang="en-US" altLang="en-US" sz="2000" dirty="0"/>
              <a:t>Stage 3 working procedure change in Forge</a:t>
            </a:r>
            <a:endParaRPr lang="en-US" altLang="zh-CN" sz="2000" dirty="0"/>
          </a:p>
          <a:p>
            <a:pPr lvl="1"/>
            <a:r>
              <a:rPr lang="en-US" altLang="en-US" sz="1600" dirty="0"/>
              <a:t>Pre-condition (stage 3 change is up to date and validation green)</a:t>
            </a:r>
            <a:endParaRPr lang="en-US" altLang="zh-CN" sz="800" dirty="0"/>
          </a:p>
          <a:p>
            <a:pPr lvl="1">
              <a:tabLst>
                <a:tab pos="3317875" algn="l"/>
              </a:tabLst>
            </a:pPr>
            <a:r>
              <a:rPr lang="en-GB" altLang="zh-CN" sz="1600" dirty="0"/>
              <a:t>Code review is done via Forge code comment tool (e.g., against commits, including news commits from comments).</a:t>
            </a:r>
          </a:p>
          <a:p>
            <a:pPr lvl="1">
              <a:tabLst>
                <a:tab pos="3317875" algn="l"/>
              </a:tabLst>
            </a:pPr>
            <a:r>
              <a:rPr lang="en-GB" altLang="zh-CN" sz="1600" dirty="0"/>
              <a:t>During email review, if there </a:t>
            </a:r>
            <a:r>
              <a:rPr lang="en-US" altLang="zh-CN" sz="1600" dirty="0"/>
              <a:t>are</a:t>
            </a:r>
            <a:r>
              <a:rPr lang="en-GB" altLang="zh-CN" sz="1600" dirty="0"/>
              <a:t> comments to stage3, the email shall mention there are comments in Forge without comments details.</a:t>
            </a:r>
          </a:p>
          <a:p>
            <a:pPr lvl="1">
              <a:tabLst>
                <a:tab pos="3317875" algn="l"/>
              </a:tabLst>
            </a:pPr>
            <a:r>
              <a:rPr lang="en-US" altLang="zh-CN" sz="1600" dirty="0"/>
              <a:t>When CR is approved (agreed in SA5 and approved in SA), </a:t>
            </a:r>
            <a:r>
              <a:rPr lang="en-US" altLang="zh-CN" sz="1600" b="1" u="sng" dirty="0"/>
              <a:t>code moderator </a:t>
            </a:r>
            <a:r>
              <a:rPr lang="en-US" altLang="zh-CN" sz="1600" dirty="0"/>
              <a:t>to take care the merge request.</a:t>
            </a:r>
            <a:endParaRPr lang="en-GB" altLang="zh-CN" sz="1600" dirty="0"/>
          </a:p>
          <a:p>
            <a:pPr lvl="1">
              <a:tabLst>
                <a:tab pos="3317875" algn="l"/>
              </a:tabLst>
            </a:pPr>
            <a:endParaRPr lang="en-GB" altLang="zh-CN" sz="1600" dirty="0"/>
          </a:p>
          <a:p>
            <a:pPr lvl="1">
              <a:tabLst>
                <a:tab pos="3317875" algn="l"/>
              </a:tabLst>
            </a:pPr>
            <a:endParaRPr lang="en-GB" altLang="zh-CN" sz="1600" dirty="0"/>
          </a:p>
          <a:p>
            <a:pPr lvl="1">
              <a:tabLst>
                <a:tab pos="3317875" algn="l"/>
              </a:tabLst>
            </a:pPr>
            <a:endParaRPr lang="en-GB" altLang="zh-CN" sz="1600" dirty="0"/>
          </a:p>
          <a:p>
            <a:pPr lvl="1">
              <a:tabLst>
                <a:tab pos="3317875" algn="l"/>
              </a:tabLst>
            </a:pPr>
            <a:endParaRPr lang="en-GB" altLang="zh-CN" sz="1600" dirty="0"/>
          </a:p>
          <a:p>
            <a:pPr lvl="1">
              <a:tabLst>
                <a:tab pos="3317875" algn="l"/>
              </a:tabLst>
            </a:pPr>
            <a:endParaRPr lang="en-GB" altLang="zh-CN" sz="1600" dirty="0"/>
          </a:p>
          <a:p>
            <a:pPr lvl="1">
              <a:tabLst>
                <a:tab pos="3317875" algn="l"/>
              </a:tabLst>
            </a:pPr>
            <a:endParaRPr lang="en-GB" altLang="zh-CN" sz="1600" dirty="0"/>
          </a:p>
          <a:p>
            <a:pPr marL="609600" lvl="1" indent="0">
              <a:buNone/>
              <a:tabLst>
                <a:tab pos="3317875" algn="l"/>
              </a:tabLst>
            </a:pPr>
            <a:endParaRPr lang="en-GB" altLang="zh-CN" sz="1600" dirty="0"/>
          </a:p>
        </p:txBody>
      </p:sp>
      <p:pic>
        <p:nvPicPr>
          <p:cNvPr id="6" name="Picture 5" descr="Graphical user interface, text, application, email&#10;&#10;Description automatically generated">
            <a:extLst>
              <a:ext uri="{FF2B5EF4-FFF2-40B4-BE49-F238E27FC236}">
                <a16:creationId xmlns:a16="http://schemas.microsoft.com/office/drawing/2014/main" id="{1A797EC6-48EC-494B-AF20-181C0CA49C4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66297" y="3261434"/>
            <a:ext cx="6751122" cy="2215619"/>
          </a:xfrm>
          <a:prstGeom prst="rect">
            <a:avLst/>
          </a:prstGeom>
        </p:spPr>
      </p:pic>
      <p:sp>
        <p:nvSpPr>
          <p:cNvPr id="7" name="TextBox 6">
            <a:extLst>
              <a:ext uri="{FF2B5EF4-FFF2-40B4-BE49-F238E27FC236}">
                <a16:creationId xmlns:a16="http://schemas.microsoft.com/office/drawing/2014/main" id="{DEAB76F8-F552-49F9-BD69-5D15318295E6}"/>
              </a:ext>
            </a:extLst>
          </p:cNvPr>
          <p:cNvSpPr txBox="1"/>
          <p:nvPr/>
        </p:nvSpPr>
        <p:spPr>
          <a:xfrm>
            <a:off x="1366296" y="5623713"/>
            <a:ext cx="9102725" cy="723275"/>
          </a:xfrm>
          <a:prstGeom prst="rect">
            <a:avLst/>
          </a:prstGeom>
          <a:noFill/>
        </p:spPr>
        <p:txBody>
          <a:bodyPr wrap="square">
            <a:spAutoFit/>
          </a:bodyPr>
          <a:lstStyle/>
          <a:p>
            <a:r>
              <a:rPr lang="en-US" sz="1400" dirty="0"/>
              <a:t>Note: </a:t>
            </a:r>
          </a:p>
          <a:p>
            <a:r>
              <a:rPr lang="en-US" sz="1400" dirty="0"/>
              <a:t>&gt; Using the comment </a:t>
            </a:r>
            <a:r>
              <a:rPr lang="en-US" sz="1400"/>
              <a:t>tool above </a:t>
            </a:r>
            <a:r>
              <a:rPr lang="en-US" sz="1400" dirty="0"/>
              <a:t>is a separate topic for further study. </a:t>
            </a:r>
          </a:p>
          <a:p>
            <a:r>
              <a:rPr lang="en-US" dirty="0"/>
              <a:t>&gt; Whether the notification of the comments in Forge shall be sent to the exploder or not is for further study.</a:t>
            </a:r>
          </a:p>
        </p:txBody>
      </p:sp>
    </p:spTree>
    <p:extLst>
      <p:ext uri="{BB962C8B-B14F-4D97-AF65-F5344CB8AC3E}">
        <p14:creationId xmlns:p14="http://schemas.microsoft.com/office/powerpoint/2010/main" val="3244000929"/>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6F9A58A-34DE-4257-B8E0-D5465187E40E}"/>
              </a:ext>
            </a:extLst>
          </p:cNvPr>
          <p:cNvSpPr>
            <a:spLocks noGrp="1"/>
          </p:cNvSpPr>
          <p:nvPr>
            <p:ph type="title"/>
          </p:nvPr>
        </p:nvSpPr>
        <p:spPr>
          <a:xfrm>
            <a:off x="754939" y="0"/>
            <a:ext cx="9102725" cy="1143000"/>
          </a:xfrm>
        </p:spPr>
        <p:txBody>
          <a:bodyPr/>
          <a:lstStyle/>
          <a:p>
            <a:r>
              <a:rPr lang="en-GB" altLang="zh-CN" dirty="0"/>
              <a:t>Endorsement proposal</a:t>
            </a:r>
            <a:endParaRPr lang="zh-CN" altLang="en-US" dirty="0"/>
          </a:p>
        </p:txBody>
      </p:sp>
      <p:sp>
        <p:nvSpPr>
          <p:cNvPr id="3" name="内容占位符 2">
            <a:extLst>
              <a:ext uri="{FF2B5EF4-FFF2-40B4-BE49-F238E27FC236}">
                <a16:creationId xmlns:a16="http://schemas.microsoft.com/office/drawing/2014/main" id="{E428FE7D-D230-4715-A6C8-93F6915F8A3A}"/>
              </a:ext>
            </a:extLst>
          </p:cNvPr>
          <p:cNvSpPr>
            <a:spLocks noGrp="1"/>
          </p:cNvSpPr>
          <p:nvPr>
            <p:ph idx="1"/>
          </p:nvPr>
        </p:nvSpPr>
        <p:spPr>
          <a:xfrm>
            <a:off x="524380" y="1029685"/>
            <a:ext cx="11450903" cy="3923657"/>
          </a:xfrm>
        </p:spPr>
        <p:txBody>
          <a:bodyPr/>
          <a:lstStyle/>
          <a:p>
            <a:r>
              <a:rPr lang="en-US" altLang="en-US" sz="2000" dirty="0"/>
              <a:t>To have a pilot of using Forge as main source of code within SA5</a:t>
            </a:r>
          </a:p>
          <a:p>
            <a:pPr lvl="1">
              <a:tabLst>
                <a:tab pos="3317875" algn="l"/>
              </a:tabLst>
            </a:pPr>
            <a:r>
              <a:rPr lang="en-US" altLang="zh-CN" sz="1600" dirty="0"/>
              <a:t>Step 1: Selecting (at least) two CRs for pilot:</a:t>
            </a:r>
          </a:p>
          <a:p>
            <a:pPr lvl="2">
              <a:tabLst>
                <a:tab pos="3317875" algn="l"/>
              </a:tabLst>
            </a:pPr>
            <a:r>
              <a:rPr lang="en-US" altLang="zh-CN" sz="1400" dirty="0"/>
              <a:t>One CR with both stage 2 and 3 changes, the other with stage 3 only change (both YANG/OpenAPI CR ok)</a:t>
            </a:r>
          </a:p>
          <a:p>
            <a:pPr lvl="2">
              <a:tabLst>
                <a:tab pos="3317875" algn="l"/>
              </a:tabLst>
            </a:pPr>
            <a:r>
              <a:rPr lang="en-US" altLang="zh-CN" sz="1400" dirty="0"/>
              <a:t>To be noted, CR author to join the pilot may be Volunteer based. Approval of which CR for the pilot from SA5 Chair is needed to minimize number of CR in the pilot.</a:t>
            </a:r>
          </a:p>
          <a:p>
            <a:pPr lvl="1">
              <a:tabLst>
                <a:tab pos="3317875" algn="l"/>
              </a:tabLst>
            </a:pPr>
            <a:r>
              <a:rPr lang="en-GB" altLang="zh-CN" sz="1600" dirty="0"/>
              <a:t>Step 2: Practicing of using Forge as main source of code for CR handling within SA5, when submitting CR for SA5 meeting:</a:t>
            </a:r>
          </a:p>
          <a:p>
            <a:pPr lvl="2">
              <a:tabLst>
                <a:tab pos="3317875" algn="l"/>
              </a:tabLst>
            </a:pPr>
            <a:r>
              <a:rPr lang="en-GB" altLang="zh-CN" sz="1400" dirty="0"/>
              <a:t>CR with no stage 3 code in word format, only include the forge link (e.g., merge request) in cover page. (note, when using merge request link, assuming after change done in forge, CR author also submits the merge request immediately.)</a:t>
            </a:r>
          </a:p>
          <a:p>
            <a:pPr lvl="2">
              <a:tabLst>
                <a:tab pos="3317875" algn="l"/>
              </a:tabLst>
            </a:pPr>
            <a:r>
              <a:rPr lang="en-GB" altLang="zh-CN" sz="1400" dirty="0"/>
              <a:t>Code review is done in Forge, the comments can be in Forge commenting tool.</a:t>
            </a:r>
          </a:p>
          <a:p>
            <a:pPr lvl="2">
              <a:tabLst>
                <a:tab pos="3317875" algn="l"/>
              </a:tabLst>
            </a:pPr>
            <a:r>
              <a:rPr lang="en-GB" altLang="zh-CN" sz="1400" dirty="0"/>
              <a:t>During email review, the email shall mention there are comments in Forge with comments details.</a:t>
            </a:r>
          </a:p>
          <a:p>
            <a:pPr lvl="2">
              <a:tabLst>
                <a:tab pos="3317875" algn="l"/>
              </a:tabLst>
            </a:pPr>
            <a:r>
              <a:rPr lang="en-GB" altLang="zh-CN" sz="1400" dirty="0"/>
              <a:t>CR author follow up the comments, if change needed, change shall be done in Forge and validation passed.</a:t>
            </a:r>
          </a:p>
          <a:p>
            <a:pPr lvl="2">
              <a:tabLst>
                <a:tab pos="3317875" algn="l"/>
              </a:tabLst>
            </a:pPr>
            <a:r>
              <a:rPr lang="en-GB" altLang="zh-CN" sz="1400" dirty="0"/>
              <a:t>To be noted, when there are changes in Forge (due to change from SA5 meeting review), the merge request will be updated automatically with new commits.</a:t>
            </a:r>
          </a:p>
          <a:p>
            <a:pPr lvl="1">
              <a:tabLst>
                <a:tab pos="3317875" algn="l"/>
              </a:tabLst>
            </a:pPr>
            <a:r>
              <a:rPr lang="en-US" altLang="zh-CN" sz="1600" dirty="0"/>
              <a:t>Step 3:When CR change is agreed within SA5 and before submitting to SA, </a:t>
            </a:r>
            <a:r>
              <a:rPr lang="en-US" altLang="zh-CN" sz="1600" b="1" u="sng" dirty="0"/>
              <a:t>CR author </a:t>
            </a:r>
            <a:r>
              <a:rPr lang="en-US" altLang="zh-CN" sz="1600" dirty="0"/>
              <a:t>takes one extra step, to update the CR (with a new revision) to include word version of final change set of stage 3 for the final email approval (if final email approval is needed).</a:t>
            </a:r>
          </a:p>
          <a:p>
            <a:pPr lvl="2">
              <a:tabLst>
                <a:tab pos="3317875" algn="l"/>
              </a:tabLst>
            </a:pPr>
            <a:r>
              <a:rPr lang="en-US" altLang="zh-CN" sz="1400" dirty="0"/>
              <a:t>This step is for compliance of existing CR process.</a:t>
            </a:r>
          </a:p>
          <a:p>
            <a:pPr lvl="1">
              <a:tabLst>
                <a:tab pos="3317875" algn="l"/>
              </a:tabLst>
            </a:pPr>
            <a:r>
              <a:rPr lang="en-US" altLang="zh-CN" sz="1600" dirty="0"/>
              <a:t>Step 4:When CR is approved (in SA), </a:t>
            </a:r>
            <a:r>
              <a:rPr lang="en-US" altLang="zh-CN" sz="1600" b="1" u="sng" dirty="0"/>
              <a:t>code moderator </a:t>
            </a:r>
            <a:r>
              <a:rPr lang="en-US" altLang="zh-CN" sz="1600" dirty="0"/>
              <a:t>to take care the merge request handling</a:t>
            </a:r>
            <a:endParaRPr lang="en-GB" altLang="zh-CN" sz="1600" dirty="0"/>
          </a:p>
        </p:txBody>
      </p:sp>
    </p:spTree>
    <p:extLst>
      <p:ext uri="{BB962C8B-B14F-4D97-AF65-F5344CB8AC3E}">
        <p14:creationId xmlns:p14="http://schemas.microsoft.com/office/powerpoint/2010/main" val="77089478"/>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1CC783-F6BA-497D-A973-927DF939F008}"/>
              </a:ext>
            </a:extLst>
          </p:cNvPr>
          <p:cNvSpPr>
            <a:spLocks noGrp="1"/>
          </p:cNvSpPr>
          <p:nvPr>
            <p:ph type="title"/>
          </p:nvPr>
        </p:nvSpPr>
        <p:spPr/>
        <p:txBody>
          <a:bodyPr/>
          <a:lstStyle/>
          <a:p>
            <a:r>
              <a:rPr lang="en-US" dirty="0"/>
              <a:t>Reference</a:t>
            </a:r>
          </a:p>
        </p:txBody>
      </p:sp>
      <p:sp>
        <p:nvSpPr>
          <p:cNvPr id="3" name="Content Placeholder 2">
            <a:extLst>
              <a:ext uri="{FF2B5EF4-FFF2-40B4-BE49-F238E27FC236}">
                <a16:creationId xmlns:a16="http://schemas.microsoft.com/office/drawing/2014/main" id="{467B0B97-4AA4-43F0-905B-D0C8D7B5BC08}"/>
              </a:ext>
            </a:extLst>
          </p:cNvPr>
          <p:cNvSpPr>
            <a:spLocks noGrp="1"/>
          </p:cNvSpPr>
          <p:nvPr>
            <p:ph idx="1"/>
          </p:nvPr>
        </p:nvSpPr>
        <p:spPr/>
        <p:txBody>
          <a:bodyPr/>
          <a:lstStyle/>
          <a:p>
            <a:r>
              <a:rPr lang="fr-FR" dirty="0"/>
              <a:t>List of Key Issues as </a:t>
            </a:r>
            <a:r>
              <a:rPr lang="en-US" noProof="1"/>
              <a:t>identified</a:t>
            </a:r>
            <a:r>
              <a:rPr lang="fr-FR" dirty="0"/>
              <a:t> by the OpenAPI </a:t>
            </a:r>
            <a:r>
              <a:rPr lang="en-US" noProof="1"/>
              <a:t>Task</a:t>
            </a:r>
            <a:r>
              <a:rPr lang="fr-FR" dirty="0"/>
              <a:t> Force</a:t>
            </a:r>
            <a:r>
              <a:rPr lang="en-US" dirty="0"/>
              <a:t>: </a:t>
            </a:r>
            <a:r>
              <a:rPr lang="en-US" sz="4000" u="sng" dirty="0">
                <a:solidFill>
                  <a:srgbClr val="0563C1"/>
                </a:solidFill>
                <a:effectLst/>
                <a:latin typeface="Calibri" panose="020F0502020204030204" pitchFamily="34" charset="0"/>
                <a:ea typeface="等线" panose="02010600030101010101" pitchFamily="2" charset="-122"/>
                <a:hlinkClick r:id="rId2"/>
              </a:rPr>
              <a:t>SP-220341</a:t>
            </a:r>
            <a:r>
              <a:rPr lang="en-US" sz="4000" u="sng" dirty="0">
                <a:solidFill>
                  <a:srgbClr val="0563C1"/>
                </a:solidFill>
                <a:effectLst/>
                <a:latin typeface="Calibri" panose="020F0502020204030204" pitchFamily="34" charset="0"/>
                <a:ea typeface="等线" panose="02010600030101010101" pitchFamily="2" charset="-122"/>
              </a:rPr>
              <a:t> </a:t>
            </a:r>
            <a:r>
              <a:rPr lang="en-US" dirty="0"/>
              <a:t>(chart 16 ~ 22)</a:t>
            </a:r>
          </a:p>
        </p:txBody>
      </p:sp>
    </p:spTree>
    <p:extLst>
      <p:ext uri="{BB962C8B-B14F-4D97-AF65-F5344CB8AC3E}">
        <p14:creationId xmlns:p14="http://schemas.microsoft.com/office/powerpoint/2010/main" val="2162023652"/>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9815" y="2879729"/>
            <a:ext cx="8221835" cy="519616"/>
          </a:xfrm>
        </p:spPr>
        <p:txBody>
          <a:bodyPr/>
          <a:lstStyle/>
          <a:p>
            <a:r>
              <a:rPr lang="sv-SE" sz="6000" dirty="0"/>
              <a:t>Thank you!</a:t>
            </a:r>
          </a:p>
        </p:txBody>
      </p:sp>
    </p:spTree>
    <p:extLst>
      <p:ext uri="{BB962C8B-B14F-4D97-AF65-F5344CB8AC3E}">
        <p14:creationId xmlns:p14="http://schemas.microsoft.com/office/powerpoint/2010/main" val="11954805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spe:Receivers xmlns:spe="http://schemas.microsoft.com/sharepoint/events"/>
</file>

<file path=customXml/item3.xml><?xml version="1.0" encoding="utf-8"?>
<?mso-contentType ?>
<SharedContentType xmlns="Microsoft.SharePoint.Taxonomy.ContentTypeSync" SourceId="34c87397-5fc1-491e-85e7-d6110dbe9cbd" ContentTypeId="0x0101" PreviousValue="false"/>
</file>

<file path=customXml/item4.xml><?xml version="1.0" encoding="utf-8"?>
<ct:contentTypeSchema xmlns:ct="http://schemas.microsoft.com/office/2006/metadata/contentType" xmlns:ma="http://schemas.microsoft.com/office/2006/metadata/properties/metaAttributes" ct:_="" ma:_="" ma:contentTypeName="Document" ma:contentTypeID="0x01010083185B6FD968AC4F8244C98DADFCDDF2" ma:contentTypeVersion="13" ma:contentTypeDescription="Create a new document." ma:contentTypeScope="" ma:versionID="82ad2bae7f0c06f2affd04e202398948">
  <xsd:schema xmlns:xsd="http://www.w3.org/2001/XMLSchema" xmlns:xs="http://www.w3.org/2001/XMLSchema" xmlns:p="http://schemas.microsoft.com/office/2006/metadata/properties" xmlns:ns3="71c5aaf6-e6ce-465b-b873-5148d2a4c105" xmlns:ns4="687e87d0-d0a8-4c48-8f94-14f0c67212c5" xmlns:ns5="b4d06219-a142-4c5f-be55-53f74cb980c7" targetNamespace="http://schemas.microsoft.com/office/2006/metadata/properties" ma:root="true" ma:fieldsID="f9959177c7080051a0232d0818074d39" ns3:_="" ns4:_="" ns5:_="">
    <xsd:import namespace="71c5aaf6-e6ce-465b-b873-5148d2a4c105"/>
    <xsd:import namespace="687e87d0-d0a8-4c48-8f94-14f0c67212c5"/>
    <xsd:import namespace="b4d06219-a142-4c5f-be55-53f74cb980c7"/>
    <xsd:element name="properties">
      <xsd:complexType>
        <xsd:sequence>
          <xsd:element name="documentManagement">
            <xsd:complexType>
              <xsd:all>
                <xsd:element ref="ns3:_dlc_DocId" minOccurs="0"/>
                <xsd:element ref="ns3:_dlc_DocIdUrl" minOccurs="0"/>
                <xsd:element ref="ns3:_dlc_DocIdPersistId" minOccurs="0"/>
                <xsd:element ref="ns3:HideFromDelve" minOccurs="0"/>
                <xsd:element ref="ns4:MediaServiceFastMetadata" minOccurs="0"/>
                <xsd:element ref="ns5:SharedWithUsers" minOccurs="0"/>
                <xsd:element ref="ns5:SharedWithDetails" minOccurs="0"/>
                <xsd:element ref="ns5:SharingHintHash" minOccurs="0"/>
                <xsd:element ref="ns4:MediaServiceMetadata" minOccurs="0"/>
                <xsd:element ref="ns4:MediaServiceDateTaken" minOccurs="0"/>
                <xsd:element ref="ns4:MediaServiceAutoTags" minOccurs="0"/>
                <xsd:element ref="ns4:MediaServiceOCR" minOccurs="0"/>
                <xsd:element ref="ns4:MediaServiceLocation"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c5aaf6-e6ce-465b-b873-5148d2a4c105"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HideFromDelve" ma:index="11" nillable="true" ma:displayName="HideFromDelve" ma:default="0" ma:internalName="HideFromDelv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687e87d0-d0a8-4c48-8f94-14f0c67212c5" elementFormDefault="qualified">
    <xsd:import namespace="http://schemas.microsoft.com/office/2006/documentManagement/types"/>
    <xsd:import namespace="http://schemas.microsoft.com/office/infopath/2007/PartnerControls"/>
    <xsd:element name="MediaServiceFastMetadata" ma:index="12" nillable="true" ma:displayName="MediaServiceFastMetadata" ma:hidden="true" ma:internalName="MediaServiceFastMetadata" ma:readOnly="true">
      <xsd:simpleType>
        <xsd:restriction base="dms:Note"/>
      </xsd:simpleType>
    </xsd:element>
    <xsd:element name="MediaServiceMetadata" ma:index="16" nillable="true" ma:displayName="MediaServiceMetadata" ma:hidden="true" ma:internalName="MediaServiceMetadata" ma:readOnly="true">
      <xsd:simpleType>
        <xsd:restriction base="dms:Note"/>
      </xsd:simpleType>
    </xsd:element>
    <xsd:element name="MediaServiceDateTaken" ma:index="17" nillable="true" ma:displayName="MediaServiceDateTaken" ma:hidden="true" ma:internalName="MediaServiceDateTaken" ma:readOnly="true">
      <xsd:simpleType>
        <xsd:restriction base="dms:Text"/>
      </xsd:simpleType>
    </xsd:element>
    <xsd:element name="MediaServiceAutoTags" ma:index="18" nillable="true" ma:displayName="MediaServiceAutoTags" ma:internalName="MediaServiceAutoTags" ma:readOnly="true">
      <xsd:simpleType>
        <xsd:restriction base="dms:Text"/>
      </xsd:simpleType>
    </xsd:element>
    <xsd:element name="MediaServiceOCR" ma:index="19" nillable="true" ma:displayName="MediaServiceOCR" ma:internalName="MediaServiceOCR"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element name="MediaServiceAutoKeyPoints" ma:index="23" nillable="true" ma:displayName="MediaServiceAutoKeyPoints" ma:hidden="true" ma:internalName="MediaServiceAutoKeyPoints" ma:readOnly="true">
      <xsd:simpleType>
        <xsd:restriction base="dms:Note"/>
      </xsd:simpleType>
    </xsd:element>
    <xsd:element name="MediaServiceKeyPoints" ma:index="24"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4d06219-a142-4c5f-be55-53f74cb980c7"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description="" ma:internalName="SharedWithDetails" ma:readOnly="true">
      <xsd:simpleType>
        <xsd:restriction base="dms:Note">
          <xsd:maxLength value="255"/>
        </xsd:restriction>
      </xsd:simpleType>
    </xsd:element>
    <xsd:element name="SharingHintHash" ma:index="15" nillable="true" ma:displayName="Sharing Hint Hash" ma:description=""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5.xml><?xml version="1.0" encoding="utf-8"?>
<p:properties xmlns:p="http://schemas.microsoft.com/office/2006/metadata/properties" xmlns:xsi="http://www.w3.org/2001/XMLSchema-instance" xmlns:pc="http://schemas.microsoft.com/office/infopath/2007/PartnerControls">
  <documentManagement>
    <HideFromDelve xmlns="71c5aaf6-e6ce-465b-b873-5148d2a4c105">false</HideFromDelve>
  </documentManagement>
</p:properties>
</file>

<file path=customXml/itemProps1.xml><?xml version="1.0" encoding="utf-8"?>
<ds:datastoreItem xmlns:ds="http://schemas.openxmlformats.org/officeDocument/2006/customXml" ds:itemID="{D8EFD60F-3529-4261-B094-766615A3369C}">
  <ds:schemaRefs>
    <ds:schemaRef ds:uri="http://schemas.microsoft.com/sharepoint/v3/contenttype/forms"/>
  </ds:schemaRefs>
</ds:datastoreItem>
</file>

<file path=customXml/itemProps2.xml><?xml version="1.0" encoding="utf-8"?>
<ds:datastoreItem xmlns:ds="http://schemas.openxmlformats.org/officeDocument/2006/customXml" ds:itemID="{C533F262-609D-4DE1-971D-E33E47E685D8}">
  <ds:schemaRefs>
    <ds:schemaRef ds:uri="http://schemas.microsoft.com/sharepoint/events"/>
  </ds:schemaRefs>
</ds:datastoreItem>
</file>

<file path=customXml/itemProps3.xml><?xml version="1.0" encoding="utf-8"?>
<ds:datastoreItem xmlns:ds="http://schemas.openxmlformats.org/officeDocument/2006/customXml" ds:itemID="{DB86EE5A-C607-470A-B2B8-6CB953A47714}">
  <ds:schemaRefs>
    <ds:schemaRef ds:uri="Microsoft.SharePoint.Taxonomy.ContentTypeSync"/>
  </ds:schemaRefs>
</ds:datastoreItem>
</file>

<file path=customXml/itemProps4.xml><?xml version="1.0" encoding="utf-8"?>
<ds:datastoreItem xmlns:ds="http://schemas.openxmlformats.org/officeDocument/2006/customXml" ds:itemID="{362C99FD-0342-4981-9E51-9B4B3D0AADD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c5aaf6-e6ce-465b-b873-5148d2a4c105"/>
    <ds:schemaRef ds:uri="687e87d0-d0a8-4c48-8f94-14f0c67212c5"/>
    <ds:schemaRef ds:uri="b4d06219-a142-4c5f-be55-53f74cb980c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5.xml><?xml version="1.0" encoding="utf-8"?>
<ds:datastoreItem xmlns:ds="http://schemas.openxmlformats.org/officeDocument/2006/customXml" ds:itemID="{613C568A-0C46-4592-BB68-CDB41342D77A}">
  <ds:schemaRefs>
    <ds:schemaRef ds:uri="http://purl.org/dc/dcmitype/"/>
    <ds:schemaRef ds:uri="b4d06219-a142-4c5f-be55-53f74cb980c7"/>
    <ds:schemaRef ds:uri="http://schemas.microsoft.com/office/2006/metadata/properties"/>
    <ds:schemaRef ds:uri="http://www.w3.org/XML/1998/namespace"/>
    <ds:schemaRef ds:uri="http://schemas.microsoft.com/office/2006/documentManagement/types"/>
    <ds:schemaRef ds:uri="71c5aaf6-e6ce-465b-b873-5148d2a4c105"/>
    <ds:schemaRef ds:uri="http://schemas.microsoft.com/office/infopath/2007/PartnerControls"/>
    <ds:schemaRef ds:uri="http://schemas.openxmlformats.org/package/2006/metadata/core-properties"/>
    <ds:schemaRef ds:uri="687e87d0-d0a8-4c48-8f94-14f0c67212c5"/>
    <ds:schemaRef ds:uri="http://purl.org/dc/terms/"/>
    <ds:schemaRef ds:uri="http://purl.org/dc/elements/1.1/"/>
  </ds:schemaRefs>
</ds:datastoreItem>
</file>

<file path=docProps/app.xml><?xml version="1.0" encoding="utf-8"?>
<Properties xmlns="http://schemas.openxmlformats.org/officeDocument/2006/extended-properties" xmlns:vt="http://schemas.openxmlformats.org/officeDocument/2006/docPropsVTypes">
  <TotalTime>27760</TotalTime>
  <Words>1156</Words>
  <Application>Microsoft Office PowerPoint</Application>
  <PresentationFormat>Widescreen</PresentationFormat>
  <Paragraphs>69</Paragraphs>
  <Slides>8</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Times New Roman</vt:lpstr>
      <vt:lpstr>Office Theme</vt:lpstr>
      <vt:lpstr>    Piloting Forge to become the main source of code   (SA5 #145e)   </vt:lpstr>
      <vt:lpstr>Background/Problem</vt:lpstr>
      <vt:lpstr>Solution Proposal</vt:lpstr>
      <vt:lpstr>CR (with stage 3 changes) process change</vt:lpstr>
      <vt:lpstr>Forge process change</vt:lpstr>
      <vt:lpstr>Endorsement proposal</vt:lpstr>
      <vt:lpstr>Reference</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SA5 Status Report to SA#83  Charging Management (CH) Operation, Administration, Maintenance &amp; Provisioning (OAM&amp;P)</dc:title>
  <dc:creator>Thomas Tovinger</dc:creator>
  <cp:lastModifiedBy>Nokia - Sean</cp:lastModifiedBy>
  <cp:revision>432</cp:revision>
  <dcterms:created xsi:type="dcterms:W3CDTF">2019-03-13T01:38:36Z</dcterms:created>
  <dcterms:modified xsi:type="dcterms:W3CDTF">2022-08-22T03:34:15Z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0x01010083185B6FD968AC4F8244C98DADFCDDF2</vt:lpwstr>
  </property>
  <property fmtid="{D5CDD505-2E9C-101B-9397-08002B2CF9AE}" pid="3" name="_2015_ms_pID_725343">
    <vt:lpwstr>(3)5ec3yjWdLaLrg6jQwgi1BMNg1nUbKEk6X2SudHtINbLqWKy/ZEBsf0diIq95M/IJ9yfxJz+9
EKo9aHHjkgYub2NZPf3/atsckhsLmFGv9BNsC6henuD0duK2ODL9lvmW+917wW0JOPDZvhYa
YZkeAxQ3i+roV73JIx0Bv0FvZ1y6kcqJnQ7qTn6uJ5mW9tOEaaF058jysVseL5bd+fhiv28A
kJhfhXOU21VOuh2UCe</vt:lpwstr>
  </property>
  <property fmtid="{D5CDD505-2E9C-101B-9397-08002B2CF9AE}" pid="4" name="_2015_ms_pID_7253431">
    <vt:lpwstr>MQNQq9btKDg9nxaETig0bCcF5fLh/D7P8gxIEQu3wsSZ9jFYPdUyLe
79A9RY/eUidDGm2aQP3wNTDwb75qTVVvVnTWZHDGz3i+SX4Yy60urO1zey1yA8DRkFy+y+6P
RHyf2p/4M7PphPg41VMF2zHMw2XExii6qqJWtrsDVbxQYUbocVY6hdzgyX9ONZW0X8sFFzQ2
T+qgALWIVGIl8a98bD9Sx6r7i/8apRxAC8PX</vt:lpwstr>
  </property>
  <property fmtid="{D5CDD505-2E9C-101B-9397-08002B2CF9AE}" pid="5" name="_readonly">
    <vt:lpwstr/>
  </property>
  <property fmtid="{D5CDD505-2E9C-101B-9397-08002B2CF9AE}" pid="6" name="_change">
    <vt:lpwstr/>
  </property>
  <property fmtid="{D5CDD505-2E9C-101B-9397-08002B2CF9AE}" pid="7" name="_full-control">
    <vt:lpwstr/>
  </property>
  <property fmtid="{D5CDD505-2E9C-101B-9397-08002B2CF9AE}" pid="8" name="sflag">
    <vt:lpwstr>1574815908</vt:lpwstr>
  </property>
  <property fmtid="{D5CDD505-2E9C-101B-9397-08002B2CF9AE}" pid="9" name="_2015_ms_pID_7253432">
    <vt:lpwstr>yFYskfzoBX8iHbEOYetKa2k=</vt:lpwstr>
  </property>
</Properties>
</file>