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4"/>
  </p:notesMasterIdLst>
  <p:handoutMasterIdLst>
    <p:handoutMasterId r:id="rId25"/>
  </p:handoutMasterIdLst>
  <p:sldIdLst>
    <p:sldId id="303" r:id="rId7"/>
    <p:sldId id="726" r:id="rId8"/>
    <p:sldId id="668" r:id="rId9"/>
    <p:sldId id="670" r:id="rId10"/>
    <p:sldId id="930" r:id="rId11"/>
    <p:sldId id="627" r:id="rId12"/>
    <p:sldId id="635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634" r:id="rId21"/>
    <p:sldId id="752" r:id="rId22"/>
    <p:sldId id="704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S5-205009 CH exec report from SA5#133e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3e/Docs/S5-205014.zip" TargetMode="External"/><Relationship Id="rId2" Type="http://schemas.openxmlformats.org/officeDocument/2006/relationships/hyperlink" Target="https://www.3gpp.org/ftp/TSG_SA/WG5_TM/TSGS5_133e/Docs/S5-205012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SA5#133e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52462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32624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URLLC Charging Requirement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some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principles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for URLLC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for the 3 scenarios: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Dual Connectivity based end to end Redundant User Plane Paths;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on N3/N9 interfaces;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at transport layer.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387985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Calibri" pitchFamily="34" charset="0"/>
                <a:ea typeface="宋体" pitchFamily="2" charset="-122"/>
                <a:cs typeface="Arial" charset="0"/>
              </a:rPr>
              <a:t>  (Not input)</a:t>
            </a:r>
            <a:endParaRPr lang="en-US" sz="2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864165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28.815 for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Business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roles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description (ASP, ECSP, MNO)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SA6 and SA2 architectures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references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introduction of initial scenarios and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potential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requirements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subscribers charging for using the 5G capabilities supporting edge computing, ASP and/or ECSP charging for 5GS capabilities provided for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Proposals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cover the area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Billing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domain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did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not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reach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consensus (not part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our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ToR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S5-205464)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067790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TS 28.816 for Scope and general background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S5-205467)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45773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40013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TS 28.846 for skeleton and Scope 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28.846 (email approval S5-205471)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11183938" cy="1974850"/>
          </a:xfrm>
        </p:spPr>
        <p:txBody>
          <a:bodyPr/>
          <a:lstStyle/>
          <a:p>
            <a:r>
              <a:rPr lang="en-US" dirty="0"/>
              <a:t>5GSIMSCH CRs</a:t>
            </a:r>
          </a:p>
          <a:p>
            <a:r>
              <a:rPr lang="en-US" altLang="zh-CN" dirty="0"/>
              <a:t>5G_URLLC CRs</a:t>
            </a:r>
            <a:endParaRPr lang="en-US" dirty="0"/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B544C99-AC93-41DA-8DD0-0F07D7525A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523679"/>
              </p:ext>
            </p:extLst>
          </p:nvPr>
        </p:nvGraphicFramePr>
        <p:xfrm>
          <a:off x="4099389" y="3842536"/>
          <a:ext cx="3082248" cy="230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B544C99-AC93-41DA-8DD0-0F07D7525A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99389" y="3842536"/>
                        <a:ext cx="3082248" cy="230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500" dirty="0"/>
              <a:t>Discussion on the process evolution for </a:t>
            </a:r>
            <a:r>
              <a:rPr lang="en-US" sz="2500" dirty="0" err="1"/>
              <a:t>OpenAPIs</a:t>
            </a:r>
            <a:r>
              <a:rPr lang="en-US" sz="2500" dirty="0"/>
              <a:t> Charging: some principles were endorsed for starting this transition: </a:t>
            </a:r>
            <a:r>
              <a:rPr lang="fr-FR" sz="2500" dirty="0"/>
              <a:t>new “Charging APIs” </a:t>
            </a:r>
            <a:r>
              <a:rPr lang="fr-FR" sz="2500" dirty="0" err="1"/>
              <a:t>under</a:t>
            </a:r>
            <a:r>
              <a:rPr lang="fr-FR" sz="2500" dirty="0"/>
              <a:t> </a:t>
            </a:r>
            <a:r>
              <a:rPr lang="fr-FR" sz="2500" dirty="0" err="1"/>
              <a:t>umbrella</a:t>
            </a:r>
            <a:r>
              <a:rPr lang="fr-FR" sz="2500" dirty="0"/>
              <a:t> “S</a:t>
            </a:r>
            <a:r>
              <a:rPr lang="en-US" sz="2500" dirty="0"/>
              <a:t>A5 – Management &amp; Orchestration and Charging” </a:t>
            </a:r>
            <a:r>
              <a:rPr lang="fr-FR" sz="2500" dirty="0"/>
              <a:t>3GPP Forge repository, </a:t>
            </a:r>
            <a:r>
              <a:rPr lang="en-US" sz="2500" dirty="0"/>
              <a:t>transition period to be organized in sync with CT….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500" dirty="0"/>
              <a:t>Regular rapporteur calls between e-meetings to be organized, starting Week 44 (date tbc)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25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88371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ccSA5 on support of stateless NFs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C3-204386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LS Out to SA2 and SA5 on making PSCELL ID available at the SGW of EPC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580338"/>
              </p:ext>
            </p:extLst>
          </p:nvPr>
        </p:nvGraphicFramePr>
        <p:xfrm>
          <a:off x="487680" y="1828506"/>
          <a:ext cx="11020140" cy="16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457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0289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S5-205436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Network Slice PA Charging per maximum utilized bandwidth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24598"/>
              </p:ext>
            </p:extLst>
          </p:nvPr>
        </p:nvGraphicFramePr>
        <p:xfrm>
          <a:off x="897277" y="1585754"/>
          <a:ext cx="10397446" cy="440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42696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4806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30%-&gt;35%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205825"/>
              </p:ext>
            </p:extLst>
          </p:nvPr>
        </p:nvGraphicFramePr>
        <p:xfrm>
          <a:off x="995680" y="1899704"/>
          <a:ext cx="10281920" cy="92405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S5-205468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Revised SID on charging aspects of Proximity-based Services in 5GC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CATT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08862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IMS converged charging architecture applicable to MRFC, IMS-GWF and SIP AS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CDRs generation for IMS charging 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18629</TotalTime>
  <Words>919</Words>
  <Application>Microsoft Office PowerPoint</Application>
  <PresentationFormat>Widescreen</PresentationFormat>
  <Paragraphs>228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Exec Report SA5#133e  Charging Management (CH)  </vt:lpstr>
      <vt:lpstr>Administrative aspects</vt:lpstr>
      <vt:lpstr>Incoming LSs</vt:lpstr>
      <vt:lpstr>Outgoing LSs</vt:lpstr>
      <vt:lpstr>Charging (CH) WIs/SIs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</cp:lastModifiedBy>
  <cp:revision>194</cp:revision>
  <dcterms:created xsi:type="dcterms:W3CDTF">2019-03-13T01:38:36Z</dcterms:created>
  <dcterms:modified xsi:type="dcterms:W3CDTF">2020-10-21T07:31:17Z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