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520" r:id="rId2"/>
    <p:sldId id="521" r:id="rId3"/>
    <p:sldId id="523" r:id="rId4"/>
    <p:sldId id="522" r:id="rId5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6600"/>
    <a:srgbClr val="FFFFFF"/>
    <a:srgbClr val="990000"/>
    <a:srgbClr val="FAA906"/>
    <a:srgbClr val="3484FF"/>
    <a:srgbClr val="FECA22"/>
    <a:srgbClr val="61932F"/>
    <a:srgbClr val="1965A7"/>
    <a:srgbClr val="595959"/>
    <a:srgbClr val="D2D2D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FD4443E-F989-4FC4-A0C8-D5A2AF1F390B}" styleName="Dark Style 1 - Accent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3049" autoAdjust="0"/>
    <p:restoredTop sz="95714" autoAdjust="0"/>
  </p:normalViewPr>
  <p:slideViewPr>
    <p:cSldViewPr snapToGrid="0">
      <p:cViewPr>
        <p:scale>
          <a:sx n="64" d="100"/>
          <a:sy n="64" d="100"/>
        </p:scale>
        <p:origin x="-846" y="-120"/>
      </p:cViewPr>
      <p:guideLst>
        <p:guide orient="horz" pos="3940"/>
        <p:guide orient="horz" pos="495"/>
        <p:guide pos="5474"/>
        <p:guide pos="290"/>
        <p:guide pos="32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-3300" y="-114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609AED83-A1B9-4BF9-8919-3776056F9CC0}" type="datetimeFigureOut">
              <a:rPr lang="en-US"/>
              <a:pPr>
                <a:defRPr/>
              </a:pPr>
              <a:t>2/19/2013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E470EF7C-946A-4006-BA7D-AE955CDC75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109552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932EDD9-04AA-4B1A-98FB-A1E49351B2DB}" type="datetimeFigureOut">
              <a:rPr lang="en-US"/>
              <a:pPr>
                <a:defRPr/>
              </a:pPr>
              <a:t>2/19/2013</a:t>
            </a:fld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ED37A3FE-97B3-4254-BDB1-C033938EE96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5292016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9" descr="WIPRO PPT Design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763" y="4470400"/>
            <a:ext cx="9134475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0" descr="Slides Master - 51.jp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2057400" y="1665288"/>
            <a:ext cx="1871663" cy="208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Straight Connector 6"/>
          <p:cNvCxnSpPr/>
          <p:nvPr userDrawn="1"/>
        </p:nvCxnSpPr>
        <p:spPr>
          <a:xfrm rot="5400000">
            <a:off x="2813845" y="2780506"/>
            <a:ext cx="2754312" cy="3175"/>
          </a:xfrm>
          <a:prstGeom prst="line">
            <a:avLst/>
          </a:prstGeom>
          <a:ln w="19050">
            <a:solidFill>
              <a:schemeClr val="tx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 userDrawn="1"/>
        </p:nvSpPr>
        <p:spPr>
          <a:xfrm>
            <a:off x="0" y="647700"/>
            <a:ext cx="9144000" cy="304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47710" y="1480457"/>
            <a:ext cx="4142266" cy="1547161"/>
          </a:xfrm>
          <a:noFill/>
        </p:spPr>
        <p:txBody>
          <a:bodyPr rtlCol="0" anchor="ctr">
            <a:normAutofit/>
          </a:bodyPr>
          <a:lstStyle>
            <a:lvl1pPr marL="0" algn="l">
              <a:defRPr lang="en-US" sz="3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47710" y="3318659"/>
            <a:ext cx="4142266" cy="338554"/>
          </a:xfrm>
          <a:noFill/>
        </p:spPr>
        <p:txBody>
          <a:bodyPr rtlCol="0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mtClean="0"/>
              <a:t>Click to edit Master subtitle style</a:t>
            </a:r>
            <a:endParaRPr lang="en-US" dirty="0" smtClean="0"/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0"/>
          </p:nvPr>
        </p:nvSpPr>
        <p:spPr>
          <a:xfrm>
            <a:off x="4549775" y="3766911"/>
            <a:ext cx="4148138" cy="347889"/>
          </a:xfrm>
        </p:spPr>
        <p:txBody>
          <a:bodyPr>
            <a:normAutofit/>
          </a:bodyPr>
          <a:lstStyle>
            <a:lvl1pPr>
              <a:buNone/>
              <a:def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/>
                <a:ea typeface="+mn-ea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rizonatal image with 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60374" y="140511"/>
            <a:ext cx="8229601" cy="553998"/>
          </a:xfrm>
        </p:spPr>
        <p:txBody>
          <a:bodyPr/>
          <a:lstStyle>
            <a:lvl1pPr marL="0" marR="0" indent="0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baseline="0"/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en-US" noProof="0" dirty="0"/>
          </a:p>
        </p:txBody>
      </p:sp>
      <p:sp>
        <p:nvSpPr>
          <p:cNvPr id="10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460376" y="1103313"/>
            <a:ext cx="8229600" cy="2699430"/>
          </a:xfrm>
        </p:spPr>
        <p:txBody>
          <a:bodyPr>
            <a:normAutofit/>
          </a:bodyPr>
          <a:lstStyle>
            <a:lvl1pPr>
              <a:buNone/>
              <a:defRPr/>
            </a:lvl1pPr>
          </a:lstStyle>
          <a:p>
            <a:pPr lvl="0"/>
            <a:endParaRPr lang="en-IN" noProof="0" dirty="0"/>
          </a:p>
        </p:txBody>
      </p:sp>
      <p:sp>
        <p:nvSpPr>
          <p:cNvPr id="16" name="Text Placeholder 14"/>
          <p:cNvSpPr>
            <a:spLocks noGrp="1"/>
          </p:cNvSpPr>
          <p:nvPr>
            <p:ph type="body" sz="quarter" idx="14"/>
          </p:nvPr>
        </p:nvSpPr>
        <p:spPr>
          <a:xfrm>
            <a:off x="1130300" y="4508500"/>
            <a:ext cx="6883400" cy="1498600"/>
          </a:xfrm>
        </p:spPr>
        <p:txBody>
          <a:bodyPr>
            <a:normAutofit/>
          </a:bodyPr>
          <a:lstStyle>
            <a:lvl1pPr>
              <a:buClr>
                <a:srgbClr val="0070C0"/>
              </a:buClr>
              <a:buFont typeface="Arial" pitchFamily="34" charset="0"/>
              <a:buChar char="•"/>
              <a:defRPr sz="2000" baseline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ase in po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47700"/>
            <a:ext cx="9144000" cy="304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/>
          </a:p>
        </p:txBody>
      </p:sp>
      <p:sp>
        <p:nvSpPr>
          <p:cNvPr id="8" name="Rectangle 1"/>
          <p:cNvSpPr>
            <a:spLocks noChangeArrowheads="1"/>
          </p:cNvSpPr>
          <p:nvPr userDrawn="1"/>
        </p:nvSpPr>
        <p:spPr bwMode="auto">
          <a:xfrm>
            <a:off x="-4763" y="5486400"/>
            <a:ext cx="8542338" cy="685800"/>
          </a:xfrm>
          <a:prstGeom prst="rect">
            <a:avLst/>
          </a:prstGeom>
          <a:gradFill rotWithShape="1">
            <a:gsLst>
              <a:gs pos="0">
                <a:srgbClr val="77787D"/>
              </a:gs>
              <a:gs pos="50000">
                <a:srgbClr val="ADAEB5"/>
              </a:gs>
              <a:gs pos="100000">
                <a:srgbClr val="CED0D8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Rectangle 2"/>
          <p:cNvSpPr>
            <a:spLocks noChangeArrowheads="1"/>
          </p:cNvSpPr>
          <p:nvPr userDrawn="1"/>
        </p:nvSpPr>
        <p:spPr bwMode="auto">
          <a:xfrm>
            <a:off x="-4763" y="5611813"/>
            <a:ext cx="8542338" cy="407987"/>
          </a:xfrm>
          <a:prstGeom prst="rect">
            <a:avLst/>
          </a:prstGeom>
          <a:gradFill rotWithShape="1">
            <a:gsLst>
              <a:gs pos="0">
                <a:srgbClr val="494A58"/>
              </a:gs>
              <a:gs pos="50000">
                <a:srgbClr val="6C6E81"/>
              </a:gs>
              <a:gs pos="100000">
                <a:srgbClr val="81849B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Right Arrow 9"/>
          <p:cNvSpPr/>
          <p:nvPr userDrawn="1"/>
        </p:nvSpPr>
        <p:spPr>
          <a:xfrm>
            <a:off x="5037138" y="773113"/>
            <a:ext cx="160337" cy="315912"/>
          </a:xfrm>
          <a:prstGeom prst="rightArrow">
            <a:avLst>
              <a:gd name="adj1" fmla="val 50000"/>
              <a:gd name="adj2" fmla="val 201887"/>
            </a:avLst>
          </a:prstGeom>
          <a:solidFill>
            <a:srgbClr val="03A3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3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1023713" y="1164317"/>
            <a:ext cx="3929063" cy="479424"/>
          </a:xfrm>
        </p:spPr>
        <p:txBody>
          <a:bodyPr>
            <a:noAutofit/>
          </a:bodyPr>
          <a:lstStyle>
            <a:lvl1pPr marL="231775" marR="0" indent="-231775" algn="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800" b="1" kern="1200" baseline="0" dirty="0" smtClean="0">
                <a:solidFill>
                  <a:srgbClr val="3C3D48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2800" b="1" kern="1200" dirty="0" smtClean="0">
                <a:solidFill>
                  <a:srgbClr val="3C3D48"/>
                </a:solidFill>
                <a:latin typeface="Gill Sans MT" pitchFamily="34" charset="0"/>
                <a:ea typeface="+mj-ea"/>
                <a:cs typeface="+mj-cs"/>
              </a:defRPr>
            </a:lvl2pPr>
            <a:lvl3pPr>
              <a:defRPr lang="en-US" sz="2800" b="1" kern="1200" dirty="0" smtClean="0">
                <a:solidFill>
                  <a:srgbClr val="3C3D48"/>
                </a:solidFill>
                <a:latin typeface="Gill Sans MT" pitchFamily="34" charset="0"/>
                <a:ea typeface="+mj-ea"/>
                <a:cs typeface="+mj-cs"/>
              </a:defRPr>
            </a:lvl3pPr>
            <a:lvl4pPr>
              <a:defRPr lang="en-US" sz="2800" b="1" kern="1200" dirty="0" smtClean="0">
                <a:solidFill>
                  <a:srgbClr val="3C3D48"/>
                </a:solidFill>
                <a:latin typeface="Gill Sans MT" pitchFamily="34" charset="0"/>
                <a:ea typeface="+mj-ea"/>
                <a:cs typeface="+mj-cs"/>
              </a:defRPr>
            </a:lvl4pPr>
            <a:lvl5pPr>
              <a:defRPr lang="en-IN" sz="2800" b="1" kern="1200" dirty="0">
                <a:solidFill>
                  <a:srgbClr val="3C3D48"/>
                </a:solidFill>
                <a:latin typeface="Gill Sans MT" pitchFamily="34" charset="0"/>
                <a:ea typeface="+mj-ea"/>
                <a:cs typeface="+mj-cs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4" name="Text Placeholder 11"/>
          <p:cNvSpPr>
            <a:spLocks noGrp="1"/>
          </p:cNvSpPr>
          <p:nvPr>
            <p:ph type="body" sz="quarter" idx="11"/>
          </p:nvPr>
        </p:nvSpPr>
        <p:spPr>
          <a:xfrm>
            <a:off x="1023713" y="758593"/>
            <a:ext cx="3929063" cy="286438"/>
          </a:xfrm>
        </p:spPr>
        <p:txBody>
          <a:bodyPr>
            <a:noAutofit/>
          </a:bodyPr>
          <a:lstStyle>
            <a:lvl1pPr marL="231775" marR="0" indent="-231775" algn="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1600" b="1" kern="1200" dirty="0" smtClean="0">
                <a:solidFill>
                  <a:srgbClr val="A1A2B1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2800" b="1" kern="1200" dirty="0" smtClean="0">
                <a:solidFill>
                  <a:srgbClr val="3C3D48"/>
                </a:solidFill>
                <a:latin typeface="Gill Sans MT" pitchFamily="34" charset="0"/>
                <a:ea typeface="+mj-ea"/>
                <a:cs typeface="+mj-cs"/>
              </a:defRPr>
            </a:lvl2pPr>
            <a:lvl3pPr>
              <a:defRPr lang="en-US" sz="2800" b="1" kern="1200" dirty="0" smtClean="0">
                <a:solidFill>
                  <a:srgbClr val="3C3D48"/>
                </a:solidFill>
                <a:latin typeface="Gill Sans MT" pitchFamily="34" charset="0"/>
                <a:ea typeface="+mj-ea"/>
                <a:cs typeface="+mj-cs"/>
              </a:defRPr>
            </a:lvl3pPr>
            <a:lvl4pPr>
              <a:defRPr lang="en-US" sz="2800" b="1" kern="1200" dirty="0" smtClean="0">
                <a:solidFill>
                  <a:srgbClr val="3C3D48"/>
                </a:solidFill>
                <a:latin typeface="Gill Sans MT" pitchFamily="34" charset="0"/>
                <a:ea typeface="+mj-ea"/>
                <a:cs typeface="+mj-cs"/>
              </a:defRPr>
            </a:lvl4pPr>
            <a:lvl5pPr>
              <a:defRPr lang="en-IN" sz="2800" b="1" kern="1200" dirty="0">
                <a:solidFill>
                  <a:srgbClr val="3C3D48"/>
                </a:solidFill>
                <a:latin typeface="Gill Sans MT" pitchFamily="34" charset="0"/>
                <a:ea typeface="+mj-ea"/>
                <a:cs typeface="+mj-cs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7" name="Text Placeholder 11"/>
          <p:cNvSpPr>
            <a:spLocks noGrp="1"/>
          </p:cNvSpPr>
          <p:nvPr>
            <p:ph type="body" sz="quarter" idx="12"/>
          </p:nvPr>
        </p:nvSpPr>
        <p:spPr>
          <a:xfrm>
            <a:off x="903515" y="2104328"/>
            <a:ext cx="4049262" cy="1596815"/>
          </a:xfrm>
        </p:spPr>
        <p:txBody>
          <a:bodyPr>
            <a:normAutofit/>
          </a:bodyPr>
          <a:lstStyle>
            <a:lvl1pPr marL="231775" marR="0" indent="-231775" algn="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IN" sz="1600" kern="1200" baseline="0">
                <a:solidFill>
                  <a:schemeClr val="accent6">
                    <a:lumMod val="75000"/>
                  </a:schemeClr>
                </a:solidFill>
                <a:latin typeface="+mj-lt"/>
                <a:ea typeface="+mn-ea"/>
                <a:cs typeface="+mn-cs"/>
              </a:defRPr>
            </a:lvl1pPr>
            <a:lvl2pPr>
              <a:defRPr lang="en-US" sz="2800" b="1" kern="1200" dirty="0" smtClean="0">
                <a:solidFill>
                  <a:srgbClr val="3C3D48"/>
                </a:solidFill>
                <a:latin typeface="Gill Sans MT" pitchFamily="34" charset="0"/>
                <a:ea typeface="+mj-ea"/>
                <a:cs typeface="+mj-cs"/>
              </a:defRPr>
            </a:lvl2pPr>
            <a:lvl3pPr>
              <a:defRPr lang="en-US" sz="2800" b="1" kern="1200" dirty="0" smtClean="0">
                <a:solidFill>
                  <a:srgbClr val="3C3D48"/>
                </a:solidFill>
                <a:latin typeface="Gill Sans MT" pitchFamily="34" charset="0"/>
                <a:ea typeface="+mj-ea"/>
                <a:cs typeface="+mj-cs"/>
              </a:defRPr>
            </a:lvl3pPr>
            <a:lvl4pPr>
              <a:defRPr lang="en-US" sz="2800" b="1" kern="1200" dirty="0" smtClean="0">
                <a:solidFill>
                  <a:srgbClr val="3C3D48"/>
                </a:solidFill>
                <a:latin typeface="Gill Sans MT" pitchFamily="34" charset="0"/>
                <a:ea typeface="+mj-ea"/>
                <a:cs typeface="+mj-cs"/>
              </a:defRPr>
            </a:lvl4pPr>
            <a:lvl5pPr>
              <a:defRPr lang="en-IN" sz="2800" b="1" kern="1200" dirty="0">
                <a:solidFill>
                  <a:srgbClr val="3C3D48"/>
                </a:solidFill>
                <a:latin typeface="Gill Sans MT" pitchFamily="34" charset="0"/>
                <a:ea typeface="+mj-ea"/>
                <a:cs typeface="+mj-cs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0" name="Picture Placeholder 38"/>
          <p:cNvSpPr>
            <a:spLocks noGrp="1"/>
          </p:cNvSpPr>
          <p:nvPr>
            <p:ph type="pic" sz="quarter" idx="14"/>
          </p:nvPr>
        </p:nvSpPr>
        <p:spPr>
          <a:xfrm>
            <a:off x="5690960" y="490538"/>
            <a:ext cx="2874963" cy="5692775"/>
          </a:xfrm>
          <a:ln>
            <a:noFill/>
          </a:ln>
          <a:effectLst/>
        </p:spPr>
        <p:txBody>
          <a:bodyPr>
            <a:normAutofit/>
            <a:flatTx/>
          </a:bodyPr>
          <a:lstStyle>
            <a:lvl1pPr>
              <a:buNone/>
              <a:defRPr>
                <a:effectLst/>
              </a:defRPr>
            </a:lvl1pPr>
          </a:lstStyle>
          <a:p>
            <a:pPr lvl="0"/>
            <a:endParaRPr lang="en-IN" noProof="0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6"/>
          </p:nvPr>
        </p:nvSpPr>
        <p:spPr>
          <a:xfrm>
            <a:off x="903515" y="3864429"/>
            <a:ext cx="4049262" cy="1545771"/>
          </a:xfrm>
        </p:spPr>
        <p:txBody>
          <a:bodyPr>
            <a:normAutofit/>
          </a:bodyPr>
          <a:lstStyle>
            <a:lvl1pPr marL="231775" marR="0" indent="-231775" algn="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IN" sz="1400" kern="1200" baseline="0">
                <a:solidFill>
                  <a:srgbClr val="0070C0"/>
                </a:solidFill>
                <a:latin typeface="+mj-lt"/>
                <a:ea typeface="+mn-ea"/>
                <a:cs typeface="+mn-cs"/>
              </a:defRPr>
            </a:lvl1pPr>
            <a:lvl2pPr>
              <a:defRPr lang="en-US" sz="2800" b="1" kern="1200" dirty="0" smtClean="0">
                <a:solidFill>
                  <a:srgbClr val="3C3D48"/>
                </a:solidFill>
                <a:latin typeface="Gill Sans MT" pitchFamily="34" charset="0"/>
                <a:ea typeface="+mj-ea"/>
                <a:cs typeface="+mj-cs"/>
              </a:defRPr>
            </a:lvl2pPr>
            <a:lvl3pPr>
              <a:defRPr lang="en-US" sz="2800" b="1" kern="1200" dirty="0" smtClean="0">
                <a:solidFill>
                  <a:srgbClr val="3C3D48"/>
                </a:solidFill>
                <a:latin typeface="Gill Sans MT" pitchFamily="34" charset="0"/>
                <a:ea typeface="+mj-ea"/>
                <a:cs typeface="+mj-cs"/>
              </a:defRPr>
            </a:lvl3pPr>
            <a:lvl4pPr>
              <a:defRPr lang="en-US" sz="2800" b="1" kern="1200" dirty="0" smtClean="0">
                <a:solidFill>
                  <a:srgbClr val="3C3D48"/>
                </a:solidFill>
                <a:latin typeface="Gill Sans MT" pitchFamily="34" charset="0"/>
                <a:ea typeface="+mj-ea"/>
                <a:cs typeface="+mj-cs"/>
              </a:defRPr>
            </a:lvl4pPr>
            <a:lvl5pPr>
              <a:defRPr lang="en-IN" sz="2800" b="1" kern="1200" dirty="0">
                <a:solidFill>
                  <a:srgbClr val="3C3D48"/>
                </a:solidFill>
                <a:latin typeface="Gill Sans MT" pitchFamily="34" charset="0"/>
                <a:ea typeface="+mj-ea"/>
                <a:cs typeface="+mj-cs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ase in poi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25"/>
          <p:cNvSpPr>
            <a:spLocks noGrp="1"/>
          </p:cNvSpPr>
          <p:nvPr>
            <p:ph type="pic" sz="quarter" idx="10"/>
          </p:nvPr>
        </p:nvSpPr>
        <p:spPr>
          <a:xfrm>
            <a:off x="451756" y="1668732"/>
            <a:ext cx="2590800" cy="3873500"/>
          </a:xfrm>
        </p:spPr>
        <p:txBody>
          <a:bodyPr>
            <a:normAutofit/>
          </a:bodyPr>
          <a:lstStyle/>
          <a:p>
            <a:pPr lvl="0"/>
            <a:endParaRPr lang="en-IN" noProof="0"/>
          </a:p>
        </p:txBody>
      </p:sp>
      <p:sp>
        <p:nvSpPr>
          <p:cNvPr id="37" name="Text Placeholder 34"/>
          <p:cNvSpPr>
            <a:spLocks noGrp="1"/>
          </p:cNvSpPr>
          <p:nvPr>
            <p:ph type="body" sz="quarter" idx="12"/>
          </p:nvPr>
        </p:nvSpPr>
        <p:spPr>
          <a:xfrm>
            <a:off x="3990974" y="1565729"/>
            <a:ext cx="4686301" cy="1152071"/>
          </a:xfrm>
        </p:spPr>
        <p:txBody>
          <a:bodyPr>
            <a:normAutofit/>
          </a:bodyPr>
          <a:lstStyle>
            <a:lvl1pPr marL="0" indent="0">
              <a:buClr>
                <a:srgbClr val="0070C0"/>
              </a:buClr>
              <a:buFont typeface="Webdings" pitchFamily="18" charset="2"/>
              <a:buNone/>
              <a:tabLst/>
              <a:defRPr lang="en-US" sz="1200" kern="1200" baseline="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>
              <a:buNone/>
              <a:defRPr lang="en-US" sz="1600" kern="1200" dirty="0" smtClean="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>
              <a:buNone/>
              <a:defRPr lang="en-US" sz="1600" kern="1200" dirty="0" smtClean="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>
              <a:buNone/>
              <a:defRPr lang="en-US" sz="1600" kern="1200" dirty="0" smtClean="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>
              <a:buNone/>
              <a:defRPr lang="en-IN" sz="1600" kern="1200" dirty="0" smtClean="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Text Placeholder 31"/>
          <p:cNvSpPr>
            <a:spLocks noGrp="1"/>
          </p:cNvSpPr>
          <p:nvPr>
            <p:ph type="body" sz="quarter" idx="14"/>
          </p:nvPr>
        </p:nvSpPr>
        <p:spPr>
          <a:xfrm>
            <a:off x="3990974" y="1162957"/>
            <a:ext cx="4673600" cy="261258"/>
          </a:xfrm>
        </p:spPr>
        <p:txBody>
          <a:bodyPr anchor="ctr">
            <a:noAutofit/>
          </a:bodyPr>
          <a:lstStyle>
            <a:lvl1pPr>
              <a:buNone/>
              <a:defRPr lang="en-US" sz="1400" b="1" kern="1200" dirty="0" smtClean="0">
                <a:solidFill>
                  <a:srgbClr val="3C3D48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itle 1"/>
          <p:cNvSpPr>
            <a:spLocks noGrp="1"/>
          </p:cNvSpPr>
          <p:nvPr>
            <p:ph type="title"/>
          </p:nvPr>
        </p:nvSpPr>
        <p:spPr>
          <a:xfrm>
            <a:off x="457200" y="140511"/>
            <a:ext cx="8229600" cy="532589"/>
          </a:xfrm>
        </p:spPr>
        <p:txBody>
          <a:bodyPr/>
          <a:lstStyle>
            <a:lvl1pPr marL="0" marR="0" indent="0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baseline="0"/>
            </a:lvl1pPr>
          </a:lstStyle>
          <a:p>
            <a:pPr lvl="0"/>
            <a:r>
              <a:rPr lang="en-US" smtClean="0"/>
              <a:t>Click to edit Master title style</a:t>
            </a:r>
            <a:endParaRPr lang="en-US" noProof="0" dirty="0"/>
          </a:p>
        </p:txBody>
      </p:sp>
      <p:sp>
        <p:nvSpPr>
          <p:cNvPr id="32" name="Text Placeholder 34"/>
          <p:cNvSpPr>
            <a:spLocks noGrp="1"/>
          </p:cNvSpPr>
          <p:nvPr>
            <p:ph type="body" sz="quarter" idx="19"/>
          </p:nvPr>
        </p:nvSpPr>
        <p:spPr>
          <a:xfrm>
            <a:off x="3990974" y="3246435"/>
            <a:ext cx="4686301" cy="1152071"/>
          </a:xfrm>
        </p:spPr>
        <p:txBody>
          <a:bodyPr>
            <a:normAutofit/>
          </a:bodyPr>
          <a:lstStyle>
            <a:lvl1pPr marL="0" indent="0">
              <a:buClr>
                <a:srgbClr val="0070C0"/>
              </a:buClr>
              <a:buFont typeface="Webdings" pitchFamily="18" charset="2"/>
              <a:buNone/>
              <a:tabLst/>
              <a:defRPr lang="en-US" sz="1200" kern="1200" baseline="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>
              <a:buNone/>
              <a:defRPr lang="en-US" sz="1600" kern="1200" dirty="0" smtClean="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>
              <a:buNone/>
              <a:defRPr lang="en-US" sz="1600" kern="1200" dirty="0" smtClean="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>
              <a:buNone/>
              <a:defRPr lang="en-US" sz="1600" kern="1200" dirty="0" smtClean="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>
              <a:buNone/>
              <a:defRPr lang="en-IN" sz="1600" kern="1200" dirty="0" smtClean="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3" name="Text Placeholder 31"/>
          <p:cNvSpPr>
            <a:spLocks noGrp="1"/>
          </p:cNvSpPr>
          <p:nvPr>
            <p:ph type="body" sz="quarter" idx="20"/>
          </p:nvPr>
        </p:nvSpPr>
        <p:spPr>
          <a:xfrm>
            <a:off x="3990974" y="2843663"/>
            <a:ext cx="4673600" cy="261258"/>
          </a:xfrm>
        </p:spPr>
        <p:txBody>
          <a:bodyPr anchor="ctr">
            <a:noAutofit/>
          </a:bodyPr>
          <a:lstStyle>
            <a:lvl1pPr>
              <a:buNone/>
              <a:defRPr lang="en-US" sz="1400" b="1" kern="1200" baseline="0" dirty="0" smtClean="0">
                <a:solidFill>
                  <a:srgbClr val="3C3D48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21"/>
          </p:nvPr>
        </p:nvSpPr>
        <p:spPr>
          <a:xfrm>
            <a:off x="3990974" y="4962546"/>
            <a:ext cx="4686301" cy="1152071"/>
          </a:xfrm>
        </p:spPr>
        <p:txBody>
          <a:bodyPr>
            <a:normAutofit/>
          </a:bodyPr>
          <a:lstStyle>
            <a:lvl1pPr marL="0" indent="0">
              <a:buClr>
                <a:srgbClr val="0070C0"/>
              </a:buClr>
              <a:buFont typeface="Webdings" pitchFamily="18" charset="2"/>
              <a:buNone/>
              <a:tabLst/>
              <a:defRPr lang="en-US" sz="1200" kern="1200" baseline="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>
              <a:buNone/>
              <a:defRPr lang="en-US" sz="1600" kern="1200" dirty="0" smtClean="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>
              <a:buNone/>
              <a:defRPr lang="en-US" sz="1600" kern="1200" dirty="0" smtClean="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>
              <a:buNone/>
              <a:defRPr lang="en-US" sz="1600" kern="1200" dirty="0" smtClean="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>
              <a:buNone/>
              <a:defRPr lang="en-IN" sz="1600" kern="1200" dirty="0" smtClean="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6" name="Text Placeholder 31"/>
          <p:cNvSpPr>
            <a:spLocks noGrp="1"/>
          </p:cNvSpPr>
          <p:nvPr>
            <p:ph type="body" sz="quarter" idx="22"/>
          </p:nvPr>
        </p:nvSpPr>
        <p:spPr>
          <a:xfrm>
            <a:off x="3990974" y="4559774"/>
            <a:ext cx="4673600" cy="261258"/>
          </a:xfrm>
        </p:spPr>
        <p:txBody>
          <a:bodyPr anchor="ctr">
            <a:noAutofit/>
          </a:bodyPr>
          <a:lstStyle>
            <a:lvl1pPr>
              <a:buNone/>
              <a:defRPr lang="en-US" sz="1400" b="1" kern="1200" dirty="0" smtClean="0">
                <a:solidFill>
                  <a:srgbClr val="3C3D48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f Coloumn 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153211"/>
            <a:ext cx="8229600" cy="553998"/>
          </a:xfrm>
        </p:spPr>
        <p:txBody>
          <a:bodyPr/>
          <a:lstStyle>
            <a:lvl1pPr marL="0" marR="0" indent="0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baseline="0"/>
            </a:lvl1pPr>
          </a:lstStyle>
          <a:p>
            <a:pPr lvl="0"/>
            <a:r>
              <a:rPr lang="en-US" smtClean="0"/>
              <a:t>Click to edit Master title style</a:t>
            </a:r>
            <a:endParaRPr lang="en-US" noProof="0" dirty="0"/>
          </a:p>
        </p:txBody>
      </p:sp>
      <p:sp>
        <p:nvSpPr>
          <p:cNvPr id="14" name="Chart Placeholder 13"/>
          <p:cNvSpPr>
            <a:spLocks noGrp="1"/>
          </p:cNvSpPr>
          <p:nvPr>
            <p:ph type="chart" sz="quarter" idx="10"/>
          </p:nvPr>
        </p:nvSpPr>
        <p:spPr>
          <a:xfrm>
            <a:off x="460375" y="1509713"/>
            <a:ext cx="8229600" cy="4716462"/>
          </a:xfrm>
        </p:spPr>
        <p:txBody>
          <a:bodyPr>
            <a:normAutofit/>
          </a:bodyPr>
          <a:lstStyle/>
          <a:p>
            <a:pPr lvl="0"/>
            <a:endParaRPr lang="en-IN" noProof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f Bar 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153211"/>
            <a:ext cx="8229600" cy="553998"/>
          </a:xfrm>
        </p:spPr>
        <p:txBody>
          <a:bodyPr/>
          <a:lstStyle>
            <a:lvl1pPr marL="0" marR="0" indent="0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baseline="0"/>
            </a:lvl1pPr>
          </a:lstStyle>
          <a:p>
            <a:pPr lvl="0"/>
            <a:r>
              <a:rPr lang="en-US" smtClean="0"/>
              <a:t>Click to edit Master title style</a:t>
            </a:r>
            <a:endParaRPr lang="en-US" noProof="0" dirty="0"/>
          </a:p>
        </p:txBody>
      </p:sp>
      <p:sp>
        <p:nvSpPr>
          <p:cNvPr id="14" name="Chart Placeholder 13"/>
          <p:cNvSpPr>
            <a:spLocks noGrp="1"/>
          </p:cNvSpPr>
          <p:nvPr>
            <p:ph type="chart" sz="quarter" idx="10"/>
          </p:nvPr>
        </p:nvSpPr>
        <p:spPr>
          <a:xfrm>
            <a:off x="460375" y="1509713"/>
            <a:ext cx="8229600" cy="4716462"/>
          </a:xfrm>
        </p:spPr>
        <p:txBody>
          <a:bodyPr>
            <a:normAutofit/>
          </a:bodyPr>
          <a:lstStyle/>
          <a:p>
            <a:pPr lvl="0"/>
            <a:endParaRPr lang="en-IN" noProof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f Pie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153211"/>
            <a:ext cx="8229600" cy="553998"/>
          </a:xfrm>
        </p:spPr>
        <p:txBody>
          <a:bodyPr/>
          <a:lstStyle>
            <a:lvl1pPr marL="0" marR="0" indent="0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baseline="0"/>
            </a:lvl1pPr>
          </a:lstStyle>
          <a:p>
            <a:pPr lvl="0"/>
            <a:r>
              <a:rPr lang="en-US" smtClean="0"/>
              <a:t>Click to edit Master title style</a:t>
            </a:r>
            <a:endParaRPr lang="en-US" noProof="0" dirty="0"/>
          </a:p>
        </p:txBody>
      </p:sp>
      <p:sp>
        <p:nvSpPr>
          <p:cNvPr id="4" name="Chart Placeholder 13"/>
          <p:cNvSpPr>
            <a:spLocks noGrp="1"/>
          </p:cNvSpPr>
          <p:nvPr>
            <p:ph type="chart" sz="quarter" idx="10"/>
          </p:nvPr>
        </p:nvSpPr>
        <p:spPr>
          <a:xfrm>
            <a:off x="460375" y="1509713"/>
            <a:ext cx="8229600" cy="4716462"/>
          </a:xfrm>
        </p:spPr>
        <p:txBody>
          <a:bodyPr>
            <a:normAutofit/>
          </a:bodyPr>
          <a:lstStyle/>
          <a:p>
            <a:pPr lvl="0"/>
            <a:endParaRPr lang="en-IN" noProof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f Pie Char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153211"/>
            <a:ext cx="8229600" cy="553998"/>
          </a:xfrm>
        </p:spPr>
        <p:txBody>
          <a:bodyPr/>
          <a:lstStyle>
            <a:lvl1pPr marL="0" marR="0" indent="0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baseline="0"/>
            </a:lvl1pPr>
          </a:lstStyle>
          <a:p>
            <a:pPr lvl="0"/>
            <a:r>
              <a:rPr lang="en-US" smtClean="0"/>
              <a:t>Click to edit Master title style</a:t>
            </a:r>
            <a:endParaRPr lang="en-US" noProof="0" dirty="0"/>
          </a:p>
        </p:txBody>
      </p:sp>
      <p:sp>
        <p:nvSpPr>
          <p:cNvPr id="4" name="Chart Placeholder 13"/>
          <p:cNvSpPr>
            <a:spLocks noGrp="1"/>
          </p:cNvSpPr>
          <p:nvPr>
            <p:ph type="chart" sz="quarter" idx="10"/>
          </p:nvPr>
        </p:nvSpPr>
        <p:spPr>
          <a:xfrm>
            <a:off x="460375" y="1509713"/>
            <a:ext cx="8229600" cy="4716462"/>
          </a:xfrm>
        </p:spPr>
        <p:txBody>
          <a:bodyPr>
            <a:normAutofit/>
          </a:bodyPr>
          <a:lstStyle/>
          <a:p>
            <a:pPr lvl="0"/>
            <a:endParaRPr lang="en-IN" noProof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f Pie Char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153211"/>
            <a:ext cx="8229600" cy="553998"/>
          </a:xfrm>
        </p:spPr>
        <p:txBody>
          <a:bodyPr/>
          <a:lstStyle>
            <a:lvl1pPr marL="0" marR="0" indent="0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baseline="0"/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/>
          <p:cNvSpPr>
            <a:spLocks noChangeArrowheads="1"/>
          </p:cNvSpPr>
          <p:nvPr userDrawn="1"/>
        </p:nvSpPr>
        <p:spPr bwMode="gray">
          <a:xfrm>
            <a:off x="355600" y="5857875"/>
            <a:ext cx="8432800" cy="550863"/>
          </a:xfrm>
          <a:prstGeom prst="ellipse">
            <a:avLst/>
          </a:prstGeom>
          <a:gradFill rotWithShape="1">
            <a:gsLst>
              <a:gs pos="0">
                <a:srgbClr val="080808">
                  <a:alpha val="30000"/>
                </a:srgbClr>
              </a:gs>
              <a:gs pos="100000">
                <a:srgbClr val="0040A8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57" name="Text Placeholder 56"/>
          <p:cNvSpPr>
            <a:spLocks noGrp="1"/>
          </p:cNvSpPr>
          <p:nvPr>
            <p:ph type="body" sz="quarter" idx="10"/>
          </p:nvPr>
        </p:nvSpPr>
        <p:spPr>
          <a:xfrm>
            <a:off x="785078" y="4223431"/>
            <a:ext cx="1452108" cy="566737"/>
          </a:xfrm>
        </p:spPr>
        <p:txBody>
          <a:bodyPr>
            <a:normAutofit/>
          </a:bodyPr>
          <a:lstStyle>
            <a:lvl1pPr algn="ctr">
              <a:buNone/>
              <a:defRPr lang="en-IN" sz="1800" kern="1200" dirty="0" smtClean="0">
                <a:gradFill flip="none" rotWithShape="1">
                  <a:gsLst>
                    <a:gs pos="0">
                      <a:schemeClr val="tx1">
                        <a:lumMod val="75000"/>
                        <a:lumOff val="25000"/>
                        <a:shade val="30000"/>
                        <a:satMod val="115000"/>
                      </a:schemeClr>
                    </a:gs>
                    <a:gs pos="50000">
                      <a:schemeClr val="tx1">
                        <a:lumMod val="75000"/>
                        <a:lumOff val="25000"/>
                        <a:shade val="67500"/>
                        <a:satMod val="115000"/>
                      </a:schemeClr>
                    </a:gs>
                    <a:gs pos="100000">
                      <a:schemeClr val="tx1">
                        <a:lumMod val="75000"/>
                        <a:lumOff val="25000"/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0" name="Text Placeholder 56"/>
          <p:cNvSpPr>
            <a:spLocks noGrp="1"/>
          </p:cNvSpPr>
          <p:nvPr>
            <p:ph type="body" sz="quarter" idx="12"/>
          </p:nvPr>
        </p:nvSpPr>
        <p:spPr>
          <a:xfrm>
            <a:off x="2832365" y="4223431"/>
            <a:ext cx="1452108" cy="566737"/>
          </a:xfrm>
        </p:spPr>
        <p:txBody>
          <a:bodyPr>
            <a:normAutofit/>
          </a:bodyPr>
          <a:lstStyle>
            <a:lvl1pPr algn="ctr">
              <a:buNone/>
              <a:defRPr lang="en-IN" sz="1800" kern="1200" dirty="0" smtClean="0">
                <a:gradFill flip="none" rotWithShape="1">
                  <a:gsLst>
                    <a:gs pos="0">
                      <a:schemeClr val="tx1">
                        <a:lumMod val="75000"/>
                        <a:lumOff val="25000"/>
                        <a:shade val="30000"/>
                        <a:satMod val="115000"/>
                      </a:schemeClr>
                    </a:gs>
                    <a:gs pos="50000">
                      <a:schemeClr val="tx1">
                        <a:lumMod val="75000"/>
                        <a:lumOff val="25000"/>
                        <a:shade val="67500"/>
                        <a:satMod val="115000"/>
                      </a:schemeClr>
                    </a:gs>
                    <a:gs pos="100000">
                      <a:schemeClr val="tx1">
                        <a:lumMod val="75000"/>
                        <a:lumOff val="25000"/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3" name="Text Placeholder 56"/>
          <p:cNvSpPr>
            <a:spLocks noGrp="1"/>
          </p:cNvSpPr>
          <p:nvPr>
            <p:ph type="body" sz="quarter" idx="14"/>
          </p:nvPr>
        </p:nvSpPr>
        <p:spPr>
          <a:xfrm>
            <a:off x="4905665" y="4223431"/>
            <a:ext cx="1452108" cy="566737"/>
          </a:xfrm>
        </p:spPr>
        <p:txBody>
          <a:bodyPr>
            <a:normAutofit/>
          </a:bodyPr>
          <a:lstStyle>
            <a:lvl1pPr algn="ctr">
              <a:buNone/>
              <a:defRPr lang="en-IN" sz="1800" kern="1200" dirty="0" smtClean="0">
                <a:gradFill flip="none" rotWithShape="1">
                  <a:gsLst>
                    <a:gs pos="0">
                      <a:schemeClr val="tx1">
                        <a:lumMod val="75000"/>
                        <a:lumOff val="25000"/>
                        <a:shade val="30000"/>
                        <a:satMod val="115000"/>
                      </a:schemeClr>
                    </a:gs>
                    <a:gs pos="50000">
                      <a:schemeClr val="tx1">
                        <a:lumMod val="75000"/>
                        <a:lumOff val="25000"/>
                        <a:shade val="67500"/>
                        <a:satMod val="115000"/>
                      </a:schemeClr>
                    </a:gs>
                    <a:gs pos="100000">
                      <a:schemeClr val="tx1">
                        <a:lumMod val="75000"/>
                        <a:lumOff val="25000"/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6" name="Text Placeholder 56"/>
          <p:cNvSpPr>
            <a:spLocks noGrp="1"/>
          </p:cNvSpPr>
          <p:nvPr>
            <p:ph type="body" sz="quarter" idx="16"/>
          </p:nvPr>
        </p:nvSpPr>
        <p:spPr>
          <a:xfrm>
            <a:off x="6884396" y="4223431"/>
            <a:ext cx="1452108" cy="566737"/>
          </a:xfrm>
        </p:spPr>
        <p:txBody>
          <a:bodyPr>
            <a:normAutofit/>
          </a:bodyPr>
          <a:lstStyle>
            <a:lvl1pPr algn="ctr">
              <a:buNone/>
              <a:defRPr lang="en-IN" sz="1800" kern="1200" dirty="0" smtClean="0">
                <a:gradFill flip="none" rotWithShape="1">
                  <a:gsLst>
                    <a:gs pos="0">
                      <a:schemeClr val="tx1">
                        <a:lumMod val="75000"/>
                        <a:lumOff val="25000"/>
                        <a:shade val="30000"/>
                        <a:satMod val="115000"/>
                      </a:schemeClr>
                    </a:gs>
                    <a:gs pos="50000">
                      <a:schemeClr val="tx1">
                        <a:lumMod val="75000"/>
                        <a:lumOff val="25000"/>
                        <a:shade val="67500"/>
                        <a:satMod val="115000"/>
                      </a:schemeClr>
                    </a:gs>
                    <a:gs pos="100000">
                      <a:schemeClr val="tx1">
                        <a:lumMod val="75000"/>
                        <a:lumOff val="25000"/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itle 4"/>
          <p:cNvSpPr>
            <a:spLocks noGrp="1"/>
          </p:cNvSpPr>
          <p:nvPr>
            <p:ph type="title"/>
          </p:nvPr>
        </p:nvSpPr>
        <p:spPr>
          <a:xfrm>
            <a:off x="460375" y="140024"/>
            <a:ext cx="8229600" cy="553998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s in Circ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/>
          <p:cNvSpPr/>
          <p:nvPr userDrawn="1"/>
        </p:nvSpPr>
        <p:spPr>
          <a:xfrm>
            <a:off x="2643188" y="1730375"/>
            <a:ext cx="3857625" cy="3857625"/>
          </a:xfrm>
          <a:prstGeom prst="ellipse">
            <a:avLst/>
          </a:prstGeom>
          <a:noFill/>
          <a:ln w="12700" cap="rnd">
            <a:solidFill>
              <a:schemeClr val="accent6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Oval 8"/>
          <p:cNvSpPr/>
          <p:nvPr userDrawn="1"/>
        </p:nvSpPr>
        <p:spPr>
          <a:xfrm>
            <a:off x="2152650" y="2932113"/>
            <a:ext cx="958850" cy="957262"/>
          </a:xfrm>
          <a:prstGeom prst="ellipse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" name="Oval 9"/>
          <p:cNvSpPr/>
          <p:nvPr userDrawn="1"/>
        </p:nvSpPr>
        <p:spPr>
          <a:xfrm>
            <a:off x="5956300" y="2932113"/>
            <a:ext cx="957263" cy="957262"/>
          </a:xfrm>
          <a:prstGeom prst="ellipse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1" name="Oval 10"/>
          <p:cNvSpPr/>
          <p:nvPr userDrawn="1"/>
        </p:nvSpPr>
        <p:spPr>
          <a:xfrm>
            <a:off x="4092575" y="1338263"/>
            <a:ext cx="958850" cy="957262"/>
          </a:xfrm>
          <a:prstGeom prst="ellipse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>
          <a:xfrm>
            <a:off x="4092575" y="5126038"/>
            <a:ext cx="958850" cy="957262"/>
          </a:xfrm>
          <a:prstGeom prst="ellipse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38" name="Title 4"/>
          <p:cNvSpPr>
            <a:spLocks noGrp="1"/>
          </p:cNvSpPr>
          <p:nvPr>
            <p:ph type="title"/>
          </p:nvPr>
        </p:nvSpPr>
        <p:spPr>
          <a:xfrm>
            <a:off x="460375" y="140024"/>
            <a:ext cx="8229600" cy="553998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0" name="Text Placeholder 56"/>
          <p:cNvSpPr>
            <a:spLocks noGrp="1"/>
          </p:cNvSpPr>
          <p:nvPr>
            <p:ph type="body" sz="quarter" idx="14"/>
          </p:nvPr>
        </p:nvSpPr>
        <p:spPr>
          <a:xfrm>
            <a:off x="3474131" y="3152631"/>
            <a:ext cx="2231528" cy="693655"/>
          </a:xfrm>
        </p:spPr>
        <p:txBody>
          <a:bodyPr>
            <a:noAutofit/>
          </a:bodyPr>
          <a:lstStyle>
            <a:lvl1pPr marL="0" indent="0" algn="ctr">
              <a:buNone/>
              <a:defRPr lang="en-IN" sz="2000" kern="1200" baseline="0" dirty="0" smtClean="0">
                <a:gradFill flip="none" rotWithShape="1">
                  <a:gsLst>
                    <a:gs pos="0">
                      <a:schemeClr val="tx1">
                        <a:lumMod val="75000"/>
                        <a:lumOff val="25000"/>
                        <a:shade val="30000"/>
                        <a:satMod val="115000"/>
                      </a:schemeClr>
                    </a:gs>
                    <a:gs pos="50000">
                      <a:schemeClr val="tx1">
                        <a:lumMod val="75000"/>
                        <a:lumOff val="25000"/>
                        <a:shade val="67500"/>
                        <a:satMod val="115000"/>
                      </a:schemeClr>
                    </a:gs>
                    <a:gs pos="100000">
                      <a:schemeClr val="tx1">
                        <a:lumMod val="75000"/>
                        <a:lumOff val="25000"/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4" name="Text Placeholder 56"/>
          <p:cNvSpPr>
            <a:spLocks noGrp="1"/>
          </p:cNvSpPr>
          <p:nvPr>
            <p:ph type="body" sz="quarter" idx="13"/>
          </p:nvPr>
        </p:nvSpPr>
        <p:spPr>
          <a:xfrm>
            <a:off x="3863878" y="953610"/>
            <a:ext cx="1416244" cy="329811"/>
          </a:xfrm>
        </p:spPr>
        <p:txBody>
          <a:bodyPr>
            <a:normAutofit/>
          </a:bodyPr>
          <a:lstStyle>
            <a:lvl1pPr algn="ctr">
              <a:buNone/>
              <a:defRPr lang="en-IN" sz="1400" kern="1200" dirty="0" smtClean="0">
                <a:gradFill flip="none" rotWithShape="1">
                  <a:gsLst>
                    <a:gs pos="0">
                      <a:schemeClr val="tx1">
                        <a:lumMod val="75000"/>
                        <a:lumOff val="25000"/>
                        <a:shade val="30000"/>
                        <a:satMod val="115000"/>
                      </a:schemeClr>
                    </a:gs>
                    <a:gs pos="50000">
                      <a:schemeClr val="tx1">
                        <a:lumMod val="75000"/>
                        <a:lumOff val="25000"/>
                        <a:shade val="67500"/>
                        <a:satMod val="115000"/>
                      </a:schemeClr>
                    </a:gs>
                    <a:gs pos="100000">
                      <a:schemeClr val="tx1">
                        <a:lumMod val="75000"/>
                        <a:lumOff val="25000"/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7" name="Text Placeholder 56"/>
          <p:cNvSpPr>
            <a:spLocks noGrp="1"/>
          </p:cNvSpPr>
          <p:nvPr>
            <p:ph type="body" sz="quarter" idx="15"/>
          </p:nvPr>
        </p:nvSpPr>
        <p:spPr>
          <a:xfrm>
            <a:off x="3863878" y="6124845"/>
            <a:ext cx="1416244" cy="329811"/>
          </a:xfrm>
        </p:spPr>
        <p:txBody>
          <a:bodyPr>
            <a:normAutofit/>
          </a:bodyPr>
          <a:lstStyle>
            <a:lvl1pPr algn="ctr">
              <a:buNone/>
              <a:defRPr lang="en-IN" sz="1400" kern="1200" dirty="0" smtClean="0">
                <a:gradFill flip="none" rotWithShape="1">
                  <a:gsLst>
                    <a:gs pos="0">
                      <a:schemeClr val="tx1">
                        <a:lumMod val="75000"/>
                        <a:lumOff val="25000"/>
                        <a:shade val="30000"/>
                        <a:satMod val="115000"/>
                      </a:schemeClr>
                    </a:gs>
                    <a:gs pos="50000">
                      <a:schemeClr val="tx1">
                        <a:lumMod val="75000"/>
                        <a:lumOff val="25000"/>
                        <a:shade val="67500"/>
                        <a:satMod val="115000"/>
                      </a:schemeClr>
                    </a:gs>
                    <a:gs pos="100000">
                      <a:schemeClr val="tx1">
                        <a:lumMod val="75000"/>
                        <a:lumOff val="25000"/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9" name="Text Placeholder 56"/>
          <p:cNvSpPr>
            <a:spLocks noGrp="1"/>
          </p:cNvSpPr>
          <p:nvPr>
            <p:ph type="body" sz="quarter" idx="16"/>
          </p:nvPr>
        </p:nvSpPr>
        <p:spPr>
          <a:xfrm>
            <a:off x="6998963" y="3232353"/>
            <a:ext cx="1416244" cy="329811"/>
          </a:xfrm>
        </p:spPr>
        <p:txBody>
          <a:bodyPr>
            <a:normAutofit/>
          </a:bodyPr>
          <a:lstStyle>
            <a:lvl1pPr algn="ctr">
              <a:buNone/>
              <a:defRPr lang="en-IN" sz="1400" kern="1200" dirty="0" smtClean="0">
                <a:gradFill flip="none" rotWithShape="1">
                  <a:gsLst>
                    <a:gs pos="0">
                      <a:schemeClr val="tx1">
                        <a:lumMod val="75000"/>
                        <a:lumOff val="25000"/>
                        <a:shade val="30000"/>
                        <a:satMod val="115000"/>
                      </a:schemeClr>
                    </a:gs>
                    <a:gs pos="50000">
                      <a:schemeClr val="tx1">
                        <a:lumMod val="75000"/>
                        <a:lumOff val="25000"/>
                        <a:shade val="67500"/>
                        <a:satMod val="115000"/>
                      </a:schemeClr>
                    </a:gs>
                    <a:gs pos="100000">
                      <a:schemeClr val="tx1">
                        <a:lumMod val="75000"/>
                        <a:lumOff val="25000"/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0" name="Text Placeholder 56"/>
          <p:cNvSpPr>
            <a:spLocks noGrp="1"/>
          </p:cNvSpPr>
          <p:nvPr>
            <p:ph type="body" sz="quarter" idx="17"/>
          </p:nvPr>
        </p:nvSpPr>
        <p:spPr>
          <a:xfrm>
            <a:off x="701622" y="3232353"/>
            <a:ext cx="1416244" cy="329811"/>
          </a:xfrm>
        </p:spPr>
        <p:txBody>
          <a:bodyPr>
            <a:normAutofit/>
          </a:bodyPr>
          <a:lstStyle>
            <a:lvl1pPr algn="ctr">
              <a:buNone/>
              <a:defRPr lang="en-IN" sz="1400" kern="1200" dirty="0" smtClean="0">
                <a:gradFill flip="none" rotWithShape="1">
                  <a:gsLst>
                    <a:gs pos="0">
                      <a:schemeClr val="tx1">
                        <a:lumMod val="75000"/>
                        <a:lumOff val="25000"/>
                        <a:shade val="30000"/>
                        <a:satMod val="115000"/>
                      </a:schemeClr>
                    </a:gs>
                    <a:gs pos="50000">
                      <a:schemeClr val="tx1">
                        <a:lumMod val="75000"/>
                        <a:lumOff val="25000"/>
                        <a:shade val="67500"/>
                        <a:satMod val="115000"/>
                      </a:schemeClr>
                    </a:gs>
                    <a:gs pos="100000">
                      <a:schemeClr val="tx1">
                        <a:lumMod val="75000"/>
                        <a:lumOff val="25000"/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5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1"/>
          <p:cNvSpPr>
            <a:spLocks noGrp="1"/>
          </p:cNvSpPr>
          <p:nvPr>
            <p:ph type="ctrTitle"/>
          </p:nvPr>
        </p:nvSpPr>
        <p:spPr>
          <a:xfrm>
            <a:off x="460375" y="145522"/>
            <a:ext cx="8189776" cy="5544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9" name="Text Placeholder 38"/>
          <p:cNvSpPr>
            <a:spLocks noGrp="1"/>
          </p:cNvSpPr>
          <p:nvPr>
            <p:ph type="body" sz="quarter" idx="10"/>
          </p:nvPr>
        </p:nvSpPr>
        <p:spPr>
          <a:xfrm>
            <a:off x="1005339" y="1350509"/>
            <a:ext cx="7010400" cy="652462"/>
          </a:xfr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rgbClr val="595959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0" name="Text Placeholder 38"/>
          <p:cNvSpPr>
            <a:spLocks noGrp="1"/>
          </p:cNvSpPr>
          <p:nvPr>
            <p:ph type="body" sz="quarter" idx="11"/>
          </p:nvPr>
        </p:nvSpPr>
        <p:spPr>
          <a:xfrm>
            <a:off x="1005339" y="2380789"/>
            <a:ext cx="7010400" cy="652462"/>
          </a:xfrm>
        </p:spPr>
        <p:txBody>
          <a:bodyPr>
            <a:normAutofit/>
          </a:bodyPr>
          <a:lstStyle>
            <a:lvl1pPr marL="0" indent="0">
              <a:buNone/>
              <a:tabLst/>
              <a:defRPr sz="2800" b="1">
                <a:solidFill>
                  <a:srgbClr val="595959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1" name="Text Placeholder 38"/>
          <p:cNvSpPr>
            <a:spLocks noGrp="1"/>
          </p:cNvSpPr>
          <p:nvPr>
            <p:ph type="body" sz="quarter" idx="12"/>
          </p:nvPr>
        </p:nvSpPr>
        <p:spPr>
          <a:xfrm>
            <a:off x="1005339" y="3403153"/>
            <a:ext cx="7010400" cy="652462"/>
          </a:xfr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rgbClr val="595959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2" name="Text Placeholder 38"/>
          <p:cNvSpPr>
            <a:spLocks noGrp="1"/>
          </p:cNvSpPr>
          <p:nvPr>
            <p:ph type="body" sz="quarter" idx="13"/>
          </p:nvPr>
        </p:nvSpPr>
        <p:spPr>
          <a:xfrm>
            <a:off x="1005339" y="4462030"/>
            <a:ext cx="7010400" cy="652462"/>
          </a:xfr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rgbClr val="595959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Text Placeholder 38"/>
          <p:cNvSpPr>
            <a:spLocks noGrp="1"/>
          </p:cNvSpPr>
          <p:nvPr>
            <p:ph type="body" sz="quarter" idx="14"/>
          </p:nvPr>
        </p:nvSpPr>
        <p:spPr>
          <a:xfrm>
            <a:off x="1005339" y="5504120"/>
            <a:ext cx="7010400" cy="652462"/>
          </a:xfr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rgbClr val="595959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647700"/>
            <a:ext cx="9144000" cy="304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/>
          </a:p>
        </p:txBody>
      </p:sp>
      <p:pic>
        <p:nvPicPr>
          <p:cNvPr id="7" name="Picture 60" descr="WIPRO PPT Design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763" y="4470400"/>
            <a:ext cx="9134475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61" descr="Slides Master - 51.jp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2057400" y="1665288"/>
            <a:ext cx="1871663" cy="208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Straight Connector 8"/>
          <p:cNvCxnSpPr/>
          <p:nvPr userDrawn="1"/>
        </p:nvCxnSpPr>
        <p:spPr>
          <a:xfrm rot="5400000">
            <a:off x="2813845" y="2780506"/>
            <a:ext cx="2754312" cy="3175"/>
          </a:xfrm>
          <a:prstGeom prst="line">
            <a:avLst/>
          </a:prstGeom>
          <a:ln w="19050">
            <a:solidFill>
              <a:schemeClr val="tx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itle 3"/>
          <p:cNvSpPr>
            <a:spLocks noGrp="1"/>
          </p:cNvSpPr>
          <p:nvPr>
            <p:ph type="ctrTitle"/>
          </p:nvPr>
        </p:nvSpPr>
        <p:spPr>
          <a:xfrm>
            <a:off x="4547710" y="1767649"/>
            <a:ext cx="4203553" cy="553998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56"/>
          <p:cNvSpPr>
            <a:spLocks noGrp="1"/>
          </p:cNvSpPr>
          <p:nvPr>
            <p:ph type="body" sz="quarter" idx="19"/>
          </p:nvPr>
        </p:nvSpPr>
        <p:spPr>
          <a:xfrm>
            <a:off x="4547710" y="2589326"/>
            <a:ext cx="4158442" cy="707231"/>
          </a:xfrm>
        </p:spPr>
        <p:txBody>
          <a:bodyPr>
            <a:noAutofit/>
          </a:bodyPr>
          <a:lstStyle>
            <a:lvl1pPr marL="0" indent="0" algn="l">
              <a:buNone/>
              <a:defRPr kumimoji="0" lang="en-IN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/>
                <a:ea typeface="+mn-ea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56"/>
          <p:cNvSpPr>
            <a:spLocks noGrp="1"/>
          </p:cNvSpPr>
          <p:nvPr>
            <p:ph type="body" sz="quarter" idx="20"/>
          </p:nvPr>
        </p:nvSpPr>
        <p:spPr>
          <a:xfrm>
            <a:off x="4547710" y="3446236"/>
            <a:ext cx="4158442" cy="314777"/>
          </a:xfrm>
        </p:spPr>
        <p:txBody>
          <a:bodyPr>
            <a:noAutofit/>
          </a:bodyPr>
          <a:lstStyle>
            <a:lvl1pPr algn="l">
              <a:buNone/>
              <a:defRPr kumimoji="0" lang="en-IN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/>
                <a:ea typeface="+mn-ea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erlogo_title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9" descr="Slides Master - 51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04800" y="1665288"/>
            <a:ext cx="1871663" cy="208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Straight Connector 6"/>
          <p:cNvCxnSpPr/>
          <p:nvPr userDrawn="1"/>
        </p:nvCxnSpPr>
        <p:spPr>
          <a:xfrm rot="5400000">
            <a:off x="3017045" y="2780506"/>
            <a:ext cx="2754312" cy="3175"/>
          </a:xfrm>
          <a:prstGeom prst="line">
            <a:avLst/>
          </a:prstGeom>
          <a:ln w="19050">
            <a:solidFill>
              <a:schemeClr val="tx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 userDrawn="1"/>
        </p:nvSpPr>
        <p:spPr>
          <a:xfrm>
            <a:off x="0" y="647700"/>
            <a:ext cx="9144000" cy="304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/>
          </a:p>
        </p:txBody>
      </p:sp>
      <p:pic>
        <p:nvPicPr>
          <p:cNvPr id="9" name="Picture 62" descr="WIPRO PPT Design.jp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4763" y="4470400"/>
            <a:ext cx="9134475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2612799" y="1970769"/>
            <a:ext cx="1447572" cy="1643288"/>
          </a:xfrm>
        </p:spPr>
        <p:txBody>
          <a:bodyPr>
            <a:noAutofit/>
          </a:bodyPr>
          <a:lstStyle>
            <a:lvl1pPr marL="0" indent="0" algn="ctr">
              <a:buNone/>
              <a:defRPr sz="1100" baseline="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IN" noProof="0" dirty="0"/>
          </a:p>
        </p:txBody>
      </p:sp>
      <p:sp>
        <p:nvSpPr>
          <p:cNvPr id="11" name="Text Placeholder 56"/>
          <p:cNvSpPr>
            <a:spLocks noGrp="1"/>
          </p:cNvSpPr>
          <p:nvPr>
            <p:ph type="body" sz="quarter" idx="20"/>
          </p:nvPr>
        </p:nvSpPr>
        <p:spPr>
          <a:xfrm>
            <a:off x="4559968" y="3114100"/>
            <a:ext cx="4158442" cy="387090"/>
          </a:xfrm>
        </p:spPr>
        <p:txBody>
          <a:bodyPr>
            <a:noAutofit/>
          </a:bodyPr>
          <a:lstStyle>
            <a:lvl1pPr marL="0" indent="0" algn="l">
              <a:buNone/>
              <a:defRPr kumimoji="0" lang="en-IN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/>
                <a:ea typeface="+mn-ea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Title 1"/>
          <p:cNvSpPr>
            <a:spLocks noGrp="1"/>
          </p:cNvSpPr>
          <p:nvPr>
            <p:ph type="ctrTitle"/>
          </p:nvPr>
        </p:nvSpPr>
        <p:spPr>
          <a:xfrm>
            <a:off x="4559742" y="1480457"/>
            <a:ext cx="4142266" cy="1547161"/>
          </a:xfrm>
          <a:noFill/>
        </p:spPr>
        <p:txBody>
          <a:bodyPr rtlCol="0" anchor="ctr">
            <a:normAutofit/>
          </a:bodyPr>
          <a:lstStyle>
            <a:lvl1pPr marL="0" algn="l">
              <a:defRPr lang="en-US" sz="3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5" name="Text Placeholder 56"/>
          <p:cNvSpPr>
            <a:spLocks noGrp="1"/>
          </p:cNvSpPr>
          <p:nvPr>
            <p:ph type="body" sz="quarter" idx="21"/>
          </p:nvPr>
        </p:nvSpPr>
        <p:spPr>
          <a:xfrm>
            <a:off x="4572000" y="3599045"/>
            <a:ext cx="4158442" cy="409914"/>
          </a:xfrm>
        </p:spPr>
        <p:txBody>
          <a:bodyPr>
            <a:noAutofit/>
          </a:bodyPr>
          <a:lstStyle>
            <a:lvl1pPr marL="0" indent="0" algn="l">
              <a:buNone/>
              <a:defRPr kumimoji="0" lang="en-IN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/>
                <a:ea typeface="+mn-ea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erlogo_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9" descr="Slides Master - 51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04800" y="1665288"/>
            <a:ext cx="1871663" cy="208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Straight Connector 6"/>
          <p:cNvCxnSpPr/>
          <p:nvPr userDrawn="1"/>
        </p:nvCxnSpPr>
        <p:spPr>
          <a:xfrm rot="5400000">
            <a:off x="3017045" y="2780506"/>
            <a:ext cx="2754312" cy="3175"/>
          </a:xfrm>
          <a:prstGeom prst="line">
            <a:avLst/>
          </a:prstGeom>
          <a:ln w="19050">
            <a:solidFill>
              <a:schemeClr val="tx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 userDrawn="1"/>
        </p:nvSpPr>
        <p:spPr>
          <a:xfrm>
            <a:off x="0" y="647700"/>
            <a:ext cx="9144000" cy="304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/>
          </a:p>
        </p:txBody>
      </p:sp>
      <p:pic>
        <p:nvPicPr>
          <p:cNvPr id="11" name="Picture 62" descr="WIPRO PPT Design.jp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4763" y="4470400"/>
            <a:ext cx="9134475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2612799" y="1970769"/>
            <a:ext cx="1447572" cy="1643288"/>
          </a:xfrm>
        </p:spPr>
        <p:txBody>
          <a:bodyPr>
            <a:noAutofit/>
          </a:bodyPr>
          <a:lstStyle>
            <a:lvl1pPr marL="0" indent="0" algn="ctr">
              <a:buNone/>
              <a:defRPr sz="1100" baseline="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IN" noProof="0" dirty="0"/>
          </a:p>
        </p:txBody>
      </p:sp>
      <p:sp>
        <p:nvSpPr>
          <p:cNvPr id="23" name="Text Placeholder 56"/>
          <p:cNvSpPr>
            <a:spLocks noGrp="1"/>
          </p:cNvSpPr>
          <p:nvPr>
            <p:ph type="body" sz="quarter" idx="20"/>
          </p:nvPr>
        </p:nvSpPr>
        <p:spPr>
          <a:xfrm>
            <a:off x="4700110" y="2589326"/>
            <a:ext cx="4158442" cy="707231"/>
          </a:xfrm>
        </p:spPr>
        <p:txBody>
          <a:bodyPr>
            <a:noAutofit/>
          </a:bodyPr>
          <a:lstStyle>
            <a:lvl1pPr marL="0" indent="0" algn="l">
              <a:buNone/>
              <a:defRPr kumimoji="0" lang="en-IN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/>
                <a:ea typeface="+mn-ea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4" name="Text Placeholder 56"/>
          <p:cNvSpPr>
            <a:spLocks noGrp="1"/>
          </p:cNvSpPr>
          <p:nvPr>
            <p:ph type="body" sz="quarter" idx="21"/>
          </p:nvPr>
        </p:nvSpPr>
        <p:spPr>
          <a:xfrm>
            <a:off x="4700110" y="3446236"/>
            <a:ext cx="4158442" cy="314777"/>
          </a:xfrm>
        </p:spPr>
        <p:txBody>
          <a:bodyPr>
            <a:noAutofit/>
          </a:bodyPr>
          <a:lstStyle>
            <a:lvl1pPr algn="l">
              <a:buNone/>
              <a:defRPr kumimoji="0" lang="en-IN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/>
                <a:ea typeface="+mn-ea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itle 3"/>
          <p:cNvSpPr>
            <a:spLocks noGrp="1"/>
          </p:cNvSpPr>
          <p:nvPr>
            <p:ph type="ctrTitle"/>
          </p:nvPr>
        </p:nvSpPr>
        <p:spPr>
          <a:xfrm>
            <a:off x="4700110" y="1767649"/>
            <a:ext cx="4203553" cy="553998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Name He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647700"/>
            <a:ext cx="9144000" cy="304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/>
          </a:p>
        </p:txBody>
      </p:sp>
      <p:pic>
        <p:nvPicPr>
          <p:cNvPr id="5" name="Picture 60" descr="WIPRO PPT Design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763" y="4470400"/>
            <a:ext cx="9134475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1" descr="Slides Master - 51.jp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7981950" y="106363"/>
            <a:ext cx="1044575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469901" y="2612799"/>
            <a:ext cx="8220074" cy="623887"/>
          </a:xfrm>
        </p:spPr>
        <p:txBody>
          <a:bodyPr>
            <a:normAutofit/>
          </a:bodyPr>
          <a:lstStyle>
            <a:lvl1pPr algn="ctr">
              <a:buNone/>
              <a:defRPr kumimoji="0" lang="en-US" sz="3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69901" y="3290677"/>
            <a:ext cx="8220074" cy="439496"/>
          </a:xfrm>
        </p:spPr>
        <p:txBody>
          <a:bodyPr>
            <a:normAutofit/>
          </a:bodyPr>
          <a:lstStyle>
            <a:lvl1pPr algn="ctr">
              <a:buNone/>
              <a:def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with 2 lis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750888" y="2395538"/>
            <a:ext cx="3625850" cy="630237"/>
          </a:xfrm>
          <a:prstGeom prst="rect">
            <a:avLst/>
          </a:prstGeom>
          <a:solidFill>
            <a:srgbClr val="0070C0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lvl="1" fontAlgn="auto">
              <a:spcBef>
                <a:spcPts val="0"/>
              </a:spcBef>
              <a:spcAft>
                <a:spcPts val="0"/>
              </a:spcAft>
              <a:buFont typeface="Arial"/>
              <a:buNone/>
              <a:defRPr/>
            </a:pPr>
            <a:endParaRPr lang="en-IN" sz="2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4751388" y="2395538"/>
            <a:ext cx="3624262" cy="630237"/>
          </a:xfrm>
          <a:prstGeom prst="rect">
            <a:avLst/>
          </a:prstGeom>
          <a:solidFill>
            <a:srgbClr val="0070C0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lvl="1" fontAlgn="auto">
              <a:spcBef>
                <a:spcPts val="0"/>
              </a:spcBef>
              <a:spcAft>
                <a:spcPts val="0"/>
              </a:spcAft>
              <a:buFont typeface="Arial"/>
              <a:buNone/>
              <a:defRPr/>
            </a:pPr>
            <a:endParaRPr lang="en-IN" sz="2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9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751339" y="3178402"/>
            <a:ext cx="3635375" cy="2344093"/>
          </a:xfrm>
          <a:ln w="12700">
            <a:solidFill>
              <a:srgbClr val="D2D2D2"/>
            </a:solidFill>
          </a:ln>
        </p:spPr>
        <p:txBody>
          <a:bodyPr>
            <a:normAutofit/>
          </a:bodyPr>
          <a:lstStyle>
            <a:lvl1pPr marL="231775" marR="0" indent="-2317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70C0"/>
              </a:buClr>
              <a:buSzTx/>
              <a:buFont typeface="Arial" pitchFamily="34" charset="0"/>
              <a:buChar char="•"/>
              <a:tabLst/>
              <a:def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21" name="Text Placeholder 15"/>
          <p:cNvSpPr>
            <a:spLocks noGrp="1"/>
          </p:cNvSpPr>
          <p:nvPr>
            <p:ph type="body" sz="quarter" idx="22"/>
          </p:nvPr>
        </p:nvSpPr>
        <p:spPr>
          <a:xfrm>
            <a:off x="729340" y="2384652"/>
            <a:ext cx="3679372" cy="663575"/>
          </a:xfrm>
        </p:spPr>
        <p:txBody>
          <a:bodyPr anchor="ctr">
            <a:normAutofit/>
          </a:bodyPr>
          <a:lstStyle>
            <a:lvl1pPr>
              <a:buNone/>
              <a:def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defRPr>
            </a:lvl1pPr>
            <a:lvl2pPr>
              <a:def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defRPr>
            </a:lvl2pPr>
            <a:lvl3pPr>
              <a:def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defRPr>
            </a:lvl3pPr>
            <a:lvl4pPr>
              <a:def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defRPr>
            </a:lvl4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4751616" y="3178402"/>
            <a:ext cx="3635375" cy="2344093"/>
          </a:xfrm>
          <a:ln w="12700">
            <a:solidFill>
              <a:srgbClr val="D2D2D2"/>
            </a:solidFill>
          </a:ln>
        </p:spPr>
        <p:txBody>
          <a:bodyPr>
            <a:normAutofit/>
          </a:bodyPr>
          <a:lstStyle>
            <a:lvl1pPr marL="231775" marR="0" indent="-2317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70C0"/>
              </a:buClr>
              <a:buSzTx/>
              <a:buFont typeface="Arial" pitchFamily="34" charset="0"/>
              <a:buChar char="•"/>
              <a:tabLst/>
              <a:def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27" name="Text Placeholder 15"/>
          <p:cNvSpPr>
            <a:spLocks noGrp="1"/>
          </p:cNvSpPr>
          <p:nvPr>
            <p:ph type="body" sz="quarter" idx="24"/>
          </p:nvPr>
        </p:nvSpPr>
        <p:spPr>
          <a:xfrm>
            <a:off x="4729617" y="2384652"/>
            <a:ext cx="3679372" cy="663575"/>
          </a:xfrm>
        </p:spPr>
        <p:txBody>
          <a:bodyPr anchor="ctr">
            <a:normAutofit/>
          </a:bodyPr>
          <a:lstStyle>
            <a:lvl1pPr>
              <a:buNone/>
              <a:def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defRPr>
            </a:lvl1pPr>
            <a:lvl2pPr>
              <a:def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defRPr>
            </a:lvl2pPr>
            <a:lvl3pPr>
              <a:def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defRPr>
            </a:lvl3pPr>
            <a:lvl4pPr>
              <a:def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defRPr>
            </a:lvl4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14"/>
          <p:cNvSpPr>
            <a:spLocks noGrp="1"/>
          </p:cNvSpPr>
          <p:nvPr>
            <p:ph type="body" sz="quarter" idx="11"/>
          </p:nvPr>
        </p:nvSpPr>
        <p:spPr>
          <a:xfrm>
            <a:off x="460376" y="145140"/>
            <a:ext cx="8229600" cy="553998"/>
          </a:xfrm>
          <a:noFill/>
          <a:ln w="9525">
            <a:noFill/>
            <a:miter lim="800000"/>
            <a:headEnd/>
            <a:tailEnd/>
          </a:ln>
        </p:spPr>
        <p:txBody>
          <a:bodyPr rtlCol="0"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lang="en-US" sz="3000" b="1" kern="12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Text Placeholder 18"/>
          <p:cNvSpPr>
            <a:spLocks noGrp="1"/>
          </p:cNvSpPr>
          <p:nvPr>
            <p:ph type="body" sz="quarter" idx="14"/>
          </p:nvPr>
        </p:nvSpPr>
        <p:spPr>
          <a:xfrm>
            <a:off x="451301" y="1465489"/>
            <a:ext cx="8238674" cy="360000"/>
          </a:xfrm>
        </p:spPr>
        <p:txBody>
          <a:bodyPr>
            <a:noAutofit/>
          </a:bodyPr>
          <a:lstStyle>
            <a:lvl1pPr marL="231775" indent="-231775" algn="ctr" defTabSz="457200" rtl="0" eaLnBrk="1" latinLnBrk="0" hangingPunct="1">
              <a:spcBef>
                <a:spcPct val="20000"/>
              </a:spcBef>
              <a:buFont typeface="Arial"/>
              <a:buNone/>
              <a:defRPr kumimoji="0" lang="en-IN" sz="2200" b="1" i="0" u="none" strike="noStrike" kern="1200" cap="none" spc="8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/>
                <a:ea typeface="+mn-ea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Lay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14"/>
          <p:cNvSpPr>
            <a:spLocks noGrp="1"/>
          </p:cNvSpPr>
          <p:nvPr>
            <p:ph type="body" sz="quarter" idx="11"/>
          </p:nvPr>
        </p:nvSpPr>
        <p:spPr>
          <a:xfrm>
            <a:off x="460376" y="145140"/>
            <a:ext cx="8229600" cy="553998"/>
          </a:xfrm>
          <a:noFill/>
          <a:ln w="9525">
            <a:noFill/>
            <a:miter lim="800000"/>
            <a:headEnd/>
            <a:tailEnd/>
          </a:ln>
        </p:spPr>
        <p:txBody>
          <a:bodyPr rtlCol="0"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lang="en-US" sz="3000" b="1" kern="12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457200" y="1360488"/>
            <a:ext cx="8240713" cy="4473575"/>
          </a:xfrm>
        </p:spPr>
        <p:txBody>
          <a:bodyPr/>
          <a:lstStyle>
            <a:lvl1pPr>
              <a:buClr>
                <a:srgbClr val="0070C0"/>
              </a:buClr>
              <a:defRPr sz="2200">
                <a:solidFill>
                  <a:srgbClr val="595959"/>
                </a:solidFill>
              </a:defRPr>
            </a:lvl1pPr>
            <a:lvl2pPr>
              <a:buClr>
                <a:srgbClr val="0070C0"/>
              </a:buClr>
              <a:buFont typeface="Arial" pitchFamily="34" charset="0"/>
              <a:buChar char="•"/>
              <a:defRPr>
                <a:solidFill>
                  <a:srgbClr val="595959"/>
                </a:solidFill>
              </a:defRPr>
            </a:lvl2pPr>
            <a:lvl3pPr>
              <a:buClr>
                <a:srgbClr val="0070C0"/>
              </a:buClr>
              <a:buFont typeface="Arial" pitchFamily="34" charset="0"/>
              <a:buChar char="•"/>
              <a:defRPr>
                <a:solidFill>
                  <a:srgbClr val="595959"/>
                </a:solidFill>
              </a:defRPr>
            </a:lvl3pPr>
            <a:lvl4pPr>
              <a:buClr>
                <a:srgbClr val="0070C0"/>
              </a:buClr>
              <a:buFont typeface="Arial" pitchFamily="34" charset="0"/>
              <a:buChar char="•"/>
              <a:defRPr>
                <a:solidFill>
                  <a:srgbClr val="595959"/>
                </a:solidFill>
              </a:defRPr>
            </a:lvl4pPr>
            <a:lvl5pPr>
              <a:buClr>
                <a:srgbClr val="0070C0"/>
              </a:buClr>
              <a:buFont typeface="Arial" pitchFamily="34" charset="0"/>
              <a:buChar char="•"/>
              <a:defRPr>
                <a:solidFill>
                  <a:srgbClr val="595959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0" y="957943"/>
            <a:ext cx="9144000" cy="5442858"/>
          </a:xfrm>
        </p:spPr>
        <p:txBody>
          <a:bodyPr anchor="ctr">
            <a:normAutofit/>
          </a:bodyPr>
          <a:lstStyle>
            <a:lvl1pPr algn="ctr">
              <a:buNone/>
              <a:defRPr sz="5400" baseline="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IN" noProof="0" dirty="0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0" y="4517571"/>
            <a:ext cx="9144000" cy="1110343"/>
          </a:xfrm>
          <a:solidFill>
            <a:schemeClr val="accent6">
              <a:lumMod val="40000"/>
              <a:lumOff val="60000"/>
              <a:alpha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anchor="ctr">
            <a:normAutofit/>
          </a:bodyPr>
          <a:lstStyle>
            <a:lvl1pPr algn="ctr">
              <a:buNone/>
              <a:defRPr lang="en-US" sz="2000" b="1" kern="12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with Paragar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140" y="140511"/>
            <a:ext cx="8229600" cy="553998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10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448140" y="1208314"/>
            <a:ext cx="4417774" cy="5046436"/>
          </a:xfrm>
        </p:spPr>
        <p:txBody>
          <a:bodyPr>
            <a:normAutofit/>
          </a:bodyPr>
          <a:lstStyle>
            <a:lvl1pPr>
              <a:buNone/>
              <a:defRPr/>
            </a:lvl1pPr>
          </a:lstStyle>
          <a:p>
            <a:pPr lvl="0"/>
            <a:endParaRPr lang="en-IN" noProof="0" dirty="0"/>
          </a:p>
        </p:txBody>
      </p:sp>
      <p:sp>
        <p:nvSpPr>
          <p:cNvPr id="13" name="Text Placeholder 11"/>
          <p:cNvSpPr>
            <a:spLocks noGrp="1"/>
          </p:cNvSpPr>
          <p:nvPr>
            <p:ph type="body" sz="quarter" idx="11"/>
          </p:nvPr>
        </p:nvSpPr>
        <p:spPr>
          <a:xfrm>
            <a:off x="5159829" y="2331357"/>
            <a:ext cx="3530146" cy="2800350"/>
          </a:xfrm>
        </p:spPr>
        <p:txBody>
          <a:bodyPr>
            <a:normAutofit/>
          </a:bodyPr>
          <a:lstStyle>
            <a:lvl1pPr marL="0" indent="0">
              <a:buNone/>
              <a:defRPr lang="en-US" sz="20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Arial"/>
              </a:defRPr>
            </a:lvl1pPr>
            <a:lvl2pPr>
              <a:buNone/>
              <a:defRPr lang="en-US" sz="20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Arial"/>
              </a:defRPr>
            </a:lvl2pPr>
            <a:lvl3pPr>
              <a:buNone/>
              <a:defRPr lang="en-US" sz="20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Arial"/>
              </a:defRPr>
            </a:lvl3pPr>
            <a:lvl4pPr>
              <a:buNone/>
              <a:defRPr lang="en-US" sz="20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Arial"/>
              </a:defRPr>
            </a:lvl4pPr>
            <a:lvl5pPr>
              <a:buNone/>
              <a:defRPr lang="en-IN" sz="20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with 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5173663" y="2204017"/>
            <a:ext cx="3516312" cy="3055030"/>
          </a:xfrm>
        </p:spPr>
        <p:txBody>
          <a:bodyPr/>
          <a:lstStyle>
            <a:lvl1pPr>
              <a:buClr>
                <a:srgbClr val="0070C0"/>
              </a:buClr>
              <a:buFont typeface="Arial" pitchFamily="34" charset="0"/>
              <a:buChar char="•"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448140" y="1208314"/>
            <a:ext cx="4417774" cy="5046436"/>
          </a:xfrm>
        </p:spPr>
        <p:txBody>
          <a:bodyPr>
            <a:normAutofit/>
          </a:bodyPr>
          <a:lstStyle>
            <a:lvl1pPr>
              <a:buNone/>
              <a:defRPr/>
            </a:lvl1pPr>
          </a:lstStyle>
          <a:p>
            <a:pPr lvl="0"/>
            <a:endParaRPr lang="en-IN" noProof="0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48140" y="140511"/>
            <a:ext cx="8229600" cy="553998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rizonatal image with p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140511"/>
            <a:ext cx="8229600" cy="553998"/>
          </a:xfrm>
        </p:spPr>
        <p:txBody>
          <a:bodyPr/>
          <a:lstStyle>
            <a:lvl1pPr marL="0" marR="0" indent="0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baseline="0"/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en-US" noProof="0" dirty="0"/>
          </a:p>
        </p:txBody>
      </p:sp>
      <p:sp>
        <p:nvSpPr>
          <p:cNvPr id="10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460376" y="1103313"/>
            <a:ext cx="8229600" cy="3149600"/>
          </a:xfrm>
        </p:spPr>
        <p:txBody>
          <a:bodyPr>
            <a:normAutofit/>
          </a:bodyPr>
          <a:lstStyle>
            <a:lvl1pPr>
              <a:buNone/>
              <a:defRPr/>
            </a:lvl1pPr>
          </a:lstStyle>
          <a:p>
            <a:pPr lvl="0"/>
            <a:endParaRPr lang="en-IN" noProof="0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1"/>
          </p:nvPr>
        </p:nvSpPr>
        <p:spPr>
          <a:xfrm>
            <a:off x="1146289" y="4498975"/>
            <a:ext cx="6851423" cy="1495425"/>
          </a:xfrm>
        </p:spPr>
        <p:txBody>
          <a:bodyPr>
            <a:normAutofit/>
          </a:bodyPr>
          <a:lstStyle>
            <a:lvl1pPr marL="0" indent="0">
              <a:buFont typeface="Arial" pitchFamily="34" charset="0"/>
              <a:buNone/>
              <a:defRPr lang="en-US" sz="2000" kern="1200" dirty="0" smtClean="0">
                <a:solidFill>
                  <a:srgbClr val="595959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981075"/>
            <a:ext cx="8229600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725613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3124200" y="6673850"/>
            <a:ext cx="2895600" cy="147638"/>
          </a:xfrm>
          <a:prstGeom prst="rect">
            <a:avLst/>
          </a:prstGeom>
          <a:noFill/>
        </p:spPr>
        <p:txBody>
          <a:bodyPr anchor="ctr"/>
          <a:lstStyle>
            <a:defPPr>
              <a:defRPr lang="en-US"/>
            </a:defPPr>
            <a:lvl1pPr marL="0" algn="ctr" defTabSz="457200" rtl="0" eaLnBrk="1" latinLnBrk="0" hangingPunct="1">
              <a:defRPr sz="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smtClean="0"/>
              <a:t>© 2012 WIPRO LTD | WWW.WIPRO.COM</a:t>
            </a:r>
            <a:endParaRPr lang="en-US" dirty="0"/>
          </a:p>
        </p:txBody>
      </p:sp>
      <p:sp>
        <p:nvSpPr>
          <p:cNvPr id="6" name="Footer Placeholder 4"/>
          <p:cNvSpPr txBox="1">
            <a:spLocks/>
          </p:cNvSpPr>
          <p:nvPr/>
        </p:nvSpPr>
        <p:spPr>
          <a:xfrm>
            <a:off x="11113" y="6646863"/>
            <a:ext cx="360362" cy="149225"/>
          </a:xfrm>
          <a:prstGeom prst="rect">
            <a:avLst/>
          </a:prstGeom>
          <a:noFill/>
        </p:spPr>
        <p:txBody>
          <a:bodyPr anchor="ctr"/>
          <a:lstStyle>
            <a:defPPr>
              <a:defRPr lang="en-US"/>
            </a:defPPr>
            <a:lvl1pPr marL="0" algn="ctr" defTabSz="457200" rtl="0" eaLnBrk="1" latinLnBrk="0" hangingPunct="1">
              <a:defRPr sz="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fld id="{D1BCD8C9-A1F8-4A18-9335-332B71F0E15C}" type="slidenum">
              <a:rPr lang="en-US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030" name="Group 62"/>
          <p:cNvGrpSpPr>
            <a:grpSpLocks/>
          </p:cNvGrpSpPr>
          <p:nvPr/>
        </p:nvGrpSpPr>
        <p:grpSpPr bwMode="auto">
          <a:xfrm>
            <a:off x="0" y="760413"/>
            <a:ext cx="9145588" cy="25400"/>
            <a:chOff x="0" y="3408363"/>
            <a:chExt cx="9145588" cy="41275"/>
          </a:xfrm>
        </p:grpSpPr>
        <p:sp>
          <p:nvSpPr>
            <p:cNvPr id="64" name="AutoShape 3"/>
            <p:cNvSpPr>
              <a:spLocks noChangeAspect="1" noChangeArrowheads="1" noTextEdit="1"/>
            </p:cNvSpPr>
            <p:nvPr userDrawn="1"/>
          </p:nvSpPr>
          <p:spPr bwMode="auto">
            <a:xfrm>
              <a:off x="0" y="3408363"/>
              <a:ext cx="9144000" cy="41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IN">
                <a:latin typeface="+mn-lt"/>
              </a:endParaRPr>
            </a:p>
          </p:txBody>
        </p:sp>
        <p:sp>
          <p:nvSpPr>
            <p:cNvPr id="65" name="Rectangle 5"/>
            <p:cNvSpPr>
              <a:spLocks noChangeArrowheads="1"/>
            </p:cNvSpPr>
            <p:nvPr userDrawn="1"/>
          </p:nvSpPr>
          <p:spPr bwMode="auto">
            <a:xfrm>
              <a:off x="0" y="3408363"/>
              <a:ext cx="182563" cy="41275"/>
            </a:xfrm>
            <a:prstGeom prst="rect">
              <a:avLst/>
            </a:prstGeom>
            <a:solidFill>
              <a:srgbClr val="E31E24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IN">
                <a:latin typeface="+mn-lt"/>
              </a:endParaRPr>
            </a:p>
          </p:txBody>
        </p:sp>
        <p:sp>
          <p:nvSpPr>
            <p:cNvPr id="66" name="Rectangle 6"/>
            <p:cNvSpPr>
              <a:spLocks noChangeArrowheads="1"/>
            </p:cNvSpPr>
            <p:nvPr userDrawn="1"/>
          </p:nvSpPr>
          <p:spPr bwMode="auto">
            <a:xfrm>
              <a:off x="0" y="3408363"/>
              <a:ext cx="365125" cy="41275"/>
            </a:xfrm>
            <a:prstGeom prst="rect">
              <a:avLst/>
            </a:prstGeom>
            <a:solidFill>
              <a:srgbClr val="E31E24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IN">
                <a:latin typeface="+mn-lt"/>
              </a:endParaRPr>
            </a:p>
          </p:txBody>
        </p:sp>
        <p:sp>
          <p:nvSpPr>
            <p:cNvPr id="67" name="Rectangle 7"/>
            <p:cNvSpPr>
              <a:spLocks noChangeArrowheads="1"/>
            </p:cNvSpPr>
            <p:nvPr userDrawn="1"/>
          </p:nvSpPr>
          <p:spPr bwMode="auto">
            <a:xfrm>
              <a:off x="182563" y="3408363"/>
              <a:ext cx="366712" cy="41275"/>
            </a:xfrm>
            <a:prstGeom prst="rect">
              <a:avLst/>
            </a:prstGeom>
            <a:solidFill>
              <a:srgbClr val="E42C24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IN">
                <a:latin typeface="+mn-lt"/>
              </a:endParaRPr>
            </a:p>
          </p:txBody>
        </p:sp>
        <p:sp>
          <p:nvSpPr>
            <p:cNvPr id="68" name="Rectangle 8"/>
            <p:cNvSpPr>
              <a:spLocks noChangeArrowheads="1"/>
            </p:cNvSpPr>
            <p:nvPr userDrawn="1"/>
          </p:nvSpPr>
          <p:spPr bwMode="auto">
            <a:xfrm>
              <a:off x="365125" y="3408363"/>
              <a:ext cx="366713" cy="41275"/>
            </a:xfrm>
            <a:prstGeom prst="rect">
              <a:avLst/>
            </a:prstGeom>
            <a:solidFill>
              <a:srgbClr val="E53A24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IN">
                <a:latin typeface="+mn-lt"/>
              </a:endParaRPr>
            </a:p>
          </p:txBody>
        </p:sp>
        <p:sp>
          <p:nvSpPr>
            <p:cNvPr id="69" name="Rectangle 9"/>
            <p:cNvSpPr>
              <a:spLocks noChangeArrowheads="1"/>
            </p:cNvSpPr>
            <p:nvPr userDrawn="1"/>
          </p:nvSpPr>
          <p:spPr bwMode="auto">
            <a:xfrm>
              <a:off x="549275" y="3408363"/>
              <a:ext cx="365125" cy="41275"/>
            </a:xfrm>
            <a:prstGeom prst="rect">
              <a:avLst/>
            </a:prstGeom>
            <a:solidFill>
              <a:srgbClr val="E7462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IN">
                <a:latin typeface="+mn-lt"/>
              </a:endParaRPr>
            </a:p>
          </p:txBody>
        </p:sp>
        <p:sp>
          <p:nvSpPr>
            <p:cNvPr id="70" name="Rectangle 10"/>
            <p:cNvSpPr>
              <a:spLocks noChangeArrowheads="1"/>
            </p:cNvSpPr>
            <p:nvPr userDrawn="1"/>
          </p:nvSpPr>
          <p:spPr bwMode="auto">
            <a:xfrm>
              <a:off x="731838" y="3408363"/>
              <a:ext cx="365125" cy="41275"/>
            </a:xfrm>
            <a:prstGeom prst="rect">
              <a:avLst/>
            </a:prstGeom>
            <a:solidFill>
              <a:srgbClr val="E8512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IN">
                <a:latin typeface="+mn-lt"/>
              </a:endParaRPr>
            </a:p>
          </p:txBody>
        </p:sp>
        <p:sp>
          <p:nvSpPr>
            <p:cNvPr id="71" name="Rectangle 11"/>
            <p:cNvSpPr>
              <a:spLocks noChangeArrowheads="1"/>
            </p:cNvSpPr>
            <p:nvPr userDrawn="1"/>
          </p:nvSpPr>
          <p:spPr bwMode="auto">
            <a:xfrm>
              <a:off x="914400" y="3408363"/>
              <a:ext cx="365125" cy="41275"/>
            </a:xfrm>
            <a:prstGeom prst="rect">
              <a:avLst/>
            </a:prstGeom>
            <a:solidFill>
              <a:srgbClr val="EA5D2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IN">
                <a:latin typeface="+mn-lt"/>
              </a:endParaRPr>
            </a:p>
          </p:txBody>
        </p:sp>
        <p:sp>
          <p:nvSpPr>
            <p:cNvPr id="72" name="Rectangle 12"/>
            <p:cNvSpPr>
              <a:spLocks noChangeArrowheads="1"/>
            </p:cNvSpPr>
            <p:nvPr userDrawn="1"/>
          </p:nvSpPr>
          <p:spPr bwMode="auto">
            <a:xfrm>
              <a:off x="1096963" y="3408363"/>
              <a:ext cx="366712" cy="41275"/>
            </a:xfrm>
            <a:prstGeom prst="rect">
              <a:avLst/>
            </a:prstGeom>
            <a:solidFill>
              <a:srgbClr val="EC691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IN">
                <a:latin typeface="+mn-lt"/>
              </a:endParaRPr>
            </a:p>
          </p:txBody>
        </p:sp>
        <p:sp>
          <p:nvSpPr>
            <p:cNvPr id="73" name="Rectangle 13"/>
            <p:cNvSpPr>
              <a:spLocks noChangeArrowheads="1"/>
            </p:cNvSpPr>
            <p:nvPr userDrawn="1"/>
          </p:nvSpPr>
          <p:spPr bwMode="auto">
            <a:xfrm>
              <a:off x="1279525" y="3408363"/>
              <a:ext cx="366713" cy="41275"/>
            </a:xfrm>
            <a:prstGeom prst="rect">
              <a:avLst/>
            </a:prstGeom>
            <a:solidFill>
              <a:srgbClr val="EE741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IN">
                <a:latin typeface="+mn-lt"/>
              </a:endParaRPr>
            </a:p>
          </p:txBody>
        </p:sp>
        <p:sp>
          <p:nvSpPr>
            <p:cNvPr id="74" name="Rectangle 14"/>
            <p:cNvSpPr>
              <a:spLocks noChangeArrowheads="1"/>
            </p:cNvSpPr>
            <p:nvPr userDrawn="1"/>
          </p:nvSpPr>
          <p:spPr bwMode="auto">
            <a:xfrm>
              <a:off x="1463675" y="3408363"/>
              <a:ext cx="365125" cy="41275"/>
            </a:xfrm>
            <a:prstGeom prst="rect">
              <a:avLst/>
            </a:prstGeom>
            <a:solidFill>
              <a:srgbClr val="EF7E1A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IN">
                <a:latin typeface="+mn-lt"/>
              </a:endParaRPr>
            </a:p>
          </p:txBody>
        </p:sp>
        <p:sp>
          <p:nvSpPr>
            <p:cNvPr id="75" name="Rectangle 15"/>
            <p:cNvSpPr>
              <a:spLocks noChangeArrowheads="1"/>
            </p:cNvSpPr>
            <p:nvPr userDrawn="1"/>
          </p:nvSpPr>
          <p:spPr bwMode="auto">
            <a:xfrm>
              <a:off x="1646238" y="3408363"/>
              <a:ext cx="365125" cy="41275"/>
            </a:xfrm>
            <a:prstGeom prst="rect">
              <a:avLst/>
            </a:prstGeom>
            <a:solidFill>
              <a:srgbClr val="F1881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IN">
                <a:latin typeface="+mn-lt"/>
              </a:endParaRPr>
            </a:p>
          </p:txBody>
        </p:sp>
        <p:sp>
          <p:nvSpPr>
            <p:cNvPr id="76" name="Rectangle 16"/>
            <p:cNvSpPr>
              <a:spLocks noChangeArrowheads="1"/>
            </p:cNvSpPr>
            <p:nvPr userDrawn="1"/>
          </p:nvSpPr>
          <p:spPr bwMode="auto">
            <a:xfrm>
              <a:off x="1828800" y="3408363"/>
              <a:ext cx="365125" cy="41275"/>
            </a:xfrm>
            <a:prstGeom prst="rect">
              <a:avLst/>
            </a:prstGeom>
            <a:solidFill>
              <a:srgbClr val="F39314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IN">
                <a:latin typeface="+mn-lt"/>
              </a:endParaRPr>
            </a:p>
          </p:txBody>
        </p:sp>
        <p:sp>
          <p:nvSpPr>
            <p:cNvPr id="77" name="Rectangle 17"/>
            <p:cNvSpPr>
              <a:spLocks noChangeArrowheads="1"/>
            </p:cNvSpPr>
            <p:nvPr userDrawn="1"/>
          </p:nvSpPr>
          <p:spPr bwMode="auto">
            <a:xfrm>
              <a:off x="2011363" y="3408363"/>
              <a:ext cx="366712" cy="41275"/>
            </a:xfrm>
            <a:prstGeom prst="rect">
              <a:avLst/>
            </a:prstGeom>
            <a:solidFill>
              <a:srgbClr val="F49C0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IN">
                <a:latin typeface="+mn-lt"/>
              </a:endParaRPr>
            </a:p>
          </p:txBody>
        </p:sp>
        <p:sp>
          <p:nvSpPr>
            <p:cNvPr id="78" name="Rectangle 18"/>
            <p:cNvSpPr>
              <a:spLocks noChangeArrowheads="1"/>
            </p:cNvSpPr>
            <p:nvPr userDrawn="1"/>
          </p:nvSpPr>
          <p:spPr bwMode="auto">
            <a:xfrm>
              <a:off x="2193925" y="3408363"/>
              <a:ext cx="366713" cy="41275"/>
            </a:xfrm>
            <a:prstGeom prst="rect">
              <a:avLst/>
            </a:prstGeom>
            <a:solidFill>
              <a:srgbClr val="F6A60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IN">
                <a:latin typeface="+mn-lt"/>
              </a:endParaRPr>
            </a:p>
          </p:txBody>
        </p:sp>
        <p:sp>
          <p:nvSpPr>
            <p:cNvPr id="79" name="Rectangle 19"/>
            <p:cNvSpPr>
              <a:spLocks noChangeArrowheads="1"/>
            </p:cNvSpPr>
            <p:nvPr userDrawn="1"/>
          </p:nvSpPr>
          <p:spPr bwMode="auto">
            <a:xfrm>
              <a:off x="2378075" y="3408363"/>
              <a:ext cx="365125" cy="41275"/>
            </a:xfrm>
            <a:prstGeom prst="rect">
              <a:avLst/>
            </a:prstGeom>
            <a:solidFill>
              <a:srgbClr val="F8B00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IN">
                <a:latin typeface="+mn-lt"/>
              </a:endParaRPr>
            </a:p>
          </p:txBody>
        </p:sp>
        <p:sp>
          <p:nvSpPr>
            <p:cNvPr id="80" name="Rectangle 20"/>
            <p:cNvSpPr>
              <a:spLocks noChangeArrowheads="1"/>
            </p:cNvSpPr>
            <p:nvPr userDrawn="1"/>
          </p:nvSpPr>
          <p:spPr bwMode="auto">
            <a:xfrm>
              <a:off x="2560638" y="3408363"/>
              <a:ext cx="365125" cy="41275"/>
            </a:xfrm>
            <a:prstGeom prst="rect">
              <a:avLst/>
            </a:prstGeom>
            <a:solidFill>
              <a:srgbClr val="FBBA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IN">
                <a:latin typeface="+mn-lt"/>
              </a:endParaRPr>
            </a:p>
          </p:txBody>
        </p:sp>
        <p:sp>
          <p:nvSpPr>
            <p:cNvPr id="81" name="Rectangle 21"/>
            <p:cNvSpPr>
              <a:spLocks noChangeArrowheads="1"/>
            </p:cNvSpPr>
            <p:nvPr userDrawn="1"/>
          </p:nvSpPr>
          <p:spPr bwMode="auto">
            <a:xfrm>
              <a:off x="2743200" y="3408363"/>
              <a:ext cx="365125" cy="41275"/>
            </a:xfrm>
            <a:prstGeom prst="rect">
              <a:avLst/>
            </a:prstGeom>
            <a:solidFill>
              <a:srgbClr val="FBBB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IN">
                <a:latin typeface="+mn-lt"/>
              </a:endParaRPr>
            </a:p>
          </p:txBody>
        </p:sp>
        <p:sp>
          <p:nvSpPr>
            <p:cNvPr id="82" name="Rectangle 22"/>
            <p:cNvSpPr>
              <a:spLocks noChangeArrowheads="1"/>
            </p:cNvSpPr>
            <p:nvPr userDrawn="1"/>
          </p:nvSpPr>
          <p:spPr bwMode="auto">
            <a:xfrm>
              <a:off x="2925763" y="3408363"/>
              <a:ext cx="366712" cy="41275"/>
            </a:xfrm>
            <a:prstGeom prst="rect">
              <a:avLst/>
            </a:prstGeom>
            <a:solidFill>
              <a:srgbClr val="FBBD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IN">
                <a:latin typeface="+mn-lt"/>
              </a:endParaRPr>
            </a:p>
          </p:txBody>
        </p:sp>
        <p:sp>
          <p:nvSpPr>
            <p:cNvPr id="83" name="Rectangle 23"/>
            <p:cNvSpPr>
              <a:spLocks noChangeArrowheads="1"/>
            </p:cNvSpPr>
            <p:nvPr userDrawn="1"/>
          </p:nvSpPr>
          <p:spPr bwMode="auto">
            <a:xfrm>
              <a:off x="3108325" y="3408363"/>
              <a:ext cx="366713" cy="41275"/>
            </a:xfrm>
            <a:prstGeom prst="rect">
              <a:avLst/>
            </a:prstGeom>
            <a:solidFill>
              <a:srgbClr val="FCBF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IN">
                <a:latin typeface="+mn-lt"/>
              </a:endParaRPr>
            </a:p>
          </p:txBody>
        </p:sp>
        <p:sp>
          <p:nvSpPr>
            <p:cNvPr id="84" name="Rectangle 24"/>
            <p:cNvSpPr>
              <a:spLocks noChangeArrowheads="1"/>
            </p:cNvSpPr>
            <p:nvPr userDrawn="1"/>
          </p:nvSpPr>
          <p:spPr bwMode="auto">
            <a:xfrm>
              <a:off x="3292475" y="3408363"/>
              <a:ext cx="365125" cy="41275"/>
            </a:xfrm>
            <a:prstGeom prst="rect">
              <a:avLst/>
            </a:prstGeom>
            <a:solidFill>
              <a:srgbClr val="FCC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IN">
                <a:latin typeface="+mn-lt"/>
              </a:endParaRPr>
            </a:p>
          </p:txBody>
        </p:sp>
        <p:sp>
          <p:nvSpPr>
            <p:cNvPr id="85" name="Rectangle 25"/>
            <p:cNvSpPr>
              <a:spLocks noChangeArrowheads="1"/>
            </p:cNvSpPr>
            <p:nvPr userDrawn="1"/>
          </p:nvSpPr>
          <p:spPr bwMode="auto">
            <a:xfrm>
              <a:off x="3475038" y="3408363"/>
              <a:ext cx="365125" cy="41275"/>
            </a:xfrm>
            <a:prstGeom prst="rect">
              <a:avLst/>
            </a:prstGeom>
            <a:solidFill>
              <a:srgbClr val="FCC2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IN">
                <a:latin typeface="+mn-lt"/>
              </a:endParaRPr>
            </a:p>
          </p:txBody>
        </p:sp>
        <p:sp>
          <p:nvSpPr>
            <p:cNvPr id="86" name="Rectangle 26"/>
            <p:cNvSpPr>
              <a:spLocks noChangeArrowheads="1"/>
            </p:cNvSpPr>
            <p:nvPr userDrawn="1"/>
          </p:nvSpPr>
          <p:spPr bwMode="auto">
            <a:xfrm>
              <a:off x="3657600" y="3408363"/>
              <a:ext cx="365125" cy="41275"/>
            </a:xfrm>
            <a:prstGeom prst="rect">
              <a:avLst/>
            </a:prstGeom>
            <a:solidFill>
              <a:srgbClr val="FDC4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IN">
                <a:latin typeface="+mn-lt"/>
              </a:endParaRPr>
            </a:p>
          </p:txBody>
        </p:sp>
        <p:sp>
          <p:nvSpPr>
            <p:cNvPr id="87" name="Rectangle 27"/>
            <p:cNvSpPr>
              <a:spLocks noChangeArrowheads="1"/>
            </p:cNvSpPr>
            <p:nvPr userDrawn="1"/>
          </p:nvSpPr>
          <p:spPr bwMode="auto">
            <a:xfrm>
              <a:off x="3840163" y="3408363"/>
              <a:ext cx="366712" cy="41275"/>
            </a:xfrm>
            <a:prstGeom prst="rect">
              <a:avLst/>
            </a:prstGeom>
            <a:solidFill>
              <a:srgbClr val="FDC6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IN">
                <a:latin typeface="+mn-lt"/>
              </a:endParaRPr>
            </a:p>
          </p:txBody>
        </p:sp>
        <p:sp>
          <p:nvSpPr>
            <p:cNvPr id="88" name="Rectangle 28"/>
            <p:cNvSpPr>
              <a:spLocks noChangeArrowheads="1"/>
            </p:cNvSpPr>
            <p:nvPr userDrawn="1"/>
          </p:nvSpPr>
          <p:spPr bwMode="auto">
            <a:xfrm>
              <a:off x="4022725" y="3408363"/>
              <a:ext cx="366713" cy="41275"/>
            </a:xfrm>
            <a:prstGeom prst="rect">
              <a:avLst/>
            </a:prstGeom>
            <a:solidFill>
              <a:srgbClr val="FDC7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IN">
                <a:latin typeface="+mn-lt"/>
              </a:endParaRPr>
            </a:p>
          </p:txBody>
        </p:sp>
        <p:sp>
          <p:nvSpPr>
            <p:cNvPr id="89" name="Rectangle 29"/>
            <p:cNvSpPr>
              <a:spLocks noChangeArrowheads="1"/>
            </p:cNvSpPr>
            <p:nvPr userDrawn="1"/>
          </p:nvSpPr>
          <p:spPr bwMode="auto">
            <a:xfrm>
              <a:off x="4206875" y="3408363"/>
              <a:ext cx="365125" cy="41275"/>
            </a:xfrm>
            <a:prstGeom prst="rect">
              <a:avLst/>
            </a:prstGeom>
            <a:solidFill>
              <a:srgbClr val="FEC9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IN">
                <a:latin typeface="+mn-lt"/>
              </a:endParaRPr>
            </a:p>
          </p:txBody>
        </p:sp>
        <p:sp>
          <p:nvSpPr>
            <p:cNvPr id="90" name="Rectangle 30"/>
            <p:cNvSpPr>
              <a:spLocks noChangeArrowheads="1"/>
            </p:cNvSpPr>
            <p:nvPr userDrawn="1"/>
          </p:nvSpPr>
          <p:spPr bwMode="auto">
            <a:xfrm>
              <a:off x="4389438" y="3408363"/>
              <a:ext cx="365125" cy="41275"/>
            </a:xfrm>
            <a:prstGeom prst="rect">
              <a:avLst/>
            </a:prstGeom>
            <a:solidFill>
              <a:srgbClr val="FECB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IN">
                <a:latin typeface="+mn-lt"/>
              </a:endParaRPr>
            </a:p>
          </p:txBody>
        </p:sp>
        <p:sp>
          <p:nvSpPr>
            <p:cNvPr id="91" name="Rectangle 31"/>
            <p:cNvSpPr>
              <a:spLocks noChangeArrowheads="1"/>
            </p:cNvSpPr>
            <p:nvPr userDrawn="1"/>
          </p:nvSpPr>
          <p:spPr bwMode="auto">
            <a:xfrm>
              <a:off x="4572000" y="3408363"/>
              <a:ext cx="365125" cy="41275"/>
            </a:xfrm>
            <a:prstGeom prst="rect">
              <a:avLst/>
            </a:prstGeom>
            <a:solidFill>
              <a:srgbClr val="FBCB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IN">
                <a:latin typeface="+mn-lt"/>
              </a:endParaRPr>
            </a:p>
          </p:txBody>
        </p:sp>
        <p:sp>
          <p:nvSpPr>
            <p:cNvPr id="92" name="Rectangle 32"/>
            <p:cNvSpPr>
              <a:spLocks noChangeArrowheads="1"/>
            </p:cNvSpPr>
            <p:nvPr userDrawn="1"/>
          </p:nvSpPr>
          <p:spPr bwMode="auto">
            <a:xfrm>
              <a:off x="4754563" y="3408363"/>
              <a:ext cx="366712" cy="41275"/>
            </a:xfrm>
            <a:prstGeom prst="rect">
              <a:avLst/>
            </a:prstGeom>
            <a:solidFill>
              <a:srgbClr val="F3CA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IN">
                <a:latin typeface="+mn-lt"/>
              </a:endParaRPr>
            </a:p>
          </p:txBody>
        </p:sp>
        <p:sp>
          <p:nvSpPr>
            <p:cNvPr id="93" name="Rectangle 33"/>
            <p:cNvSpPr>
              <a:spLocks noChangeArrowheads="1"/>
            </p:cNvSpPr>
            <p:nvPr userDrawn="1"/>
          </p:nvSpPr>
          <p:spPr bwMode="auto">
            <a:xfrm>
              <a:off x="4937125" y="3408363"/>
              <a:ext cx="366713" cy="41275"/>
            </a:xfrm>
            <a:prstGeom prst="rect">
              <a:avLst/>
            </a:prstGeom>
            <a:solidFill>
              <a:srgbClr val="ECC8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IN">
                <a:latin typeface="+mn-lt"/>
              </a:endParaRPr>
            </a:p>
          </p:txBody>
        </p:sp>
        <p:sp>
          <p:nvSpPr>
            <p:cNvPr id="94" name="Rectangle 34"/>
            <p:cNvSpPr>
              <a:spLocks noChangeArrowheads="1"/>
            </p:cNvSpPr>
            <p:nvPr userDrawn="1"/>
          </p:nvSpPr>
          <p:spPr bwMode="auto">
            <a:xfrm>
              <a:off x="5121275" y="3408363"/>
              <a:ext cx="365125" cy="41275"/>
            </a:xfrm>
            <a:prstGeom prst="rect">
              <a:avLst/>
            </a:prstGeom>
            <a:solidFill>
              <a:srgbClr val="E4C60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IN">
                <a:latin typeface="+mn-lt"/>
              </a:endParaRPr>
            </a:p>
          </p:txBody>
        </p:sp>
        <p:sp>
          <p:nvSpPr>
            <p:cNvPr id="95" name="Rectangle 35"/>
            <p:cNvSpPr>
              <a:spLocks noChangeArrowheads="1"/>
            </p:cNvSpPr>
            <p:nvPr userDrawn="1"/>
          </p:nvSpPr>
          <p:spPr bwMode="auto">
            <a:xfrm>
              <a:off x="5303838" y="3408363"/>
              <a:ext cx="365125" cy="41275"/>
            </a:xfrm>
            <a:prstGeom prst="rect">
              <a:avLst/>
            </a:prstGeom>
            <a:solidFill>
              <a:srgbClr val="DCC50A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IN">
                <a:latin typeface="+mn-lt"/>
              </a:endParaRPr>
            </a:p>
          </p:txBody>
        </p:sp>
        <p:sp>
          <p:nvSpPr>
            <p:cNvPr id="96" name="Rectangle 36"/>
            <p:cNvSpPr>
              <a:spLocks noChangeArrowheads="1"/>
            </p:cNvSpPr>
            <p:nvPr userDrawn="1"/>
          </p:nvSpPr>
          <p:spPr bwMode="auto">
            <a:xfrm>
              <a:off x="5486400" y="3408363"/>
              <a:ext cx="365125" cy="41275"/>
            </a:xfrm>
            <a:prstGeom prst="rect">
              <a:avLst/>
            </a:prstGeom>
            <a:solidFill>
              <a:srgbClr val="D5C30E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IN">
                <a:latin typeface="+mn-lt"/>
              </a:endParaRPr>
            </a:p>
          </p:txBody>
        </p:sp>
        <p:sp>
          <p:nvSpPr>
            <p:cNvPr id="97" name="Rectangle 37"/>
            <p:cNvSpPr>
              <a:spLocks noChangeArrowheads="1"/>
            </p:cNvSpPr>
            <p:nvPr userDrawn="1"/>
          </p:nvSpPr>
          <p:spPr bwMode="auto">
            <a:xfrm>
              <a:off x="5668963" y="3408363"/>
              <a:ext cx="366712" cy="41275"/>
            </a:xfrm>
            <a:prstGeom prst="rect">
              <a:avLst/>
            </a:prstGeom>
            <a:solidFill>
              <a:srgbClr val="CCC11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IN">
                <a:latin typeface="+mn-lt"/>
              </a:endParaRPr>
            </a:p>
          </p:txBody>
        </p:sp>
        <p:sp>
          <p:nvSpPr>
            <p:cNvPr id="98" name="Rectangle 38"/>
            <p:cNvSpPr>
              <a:spLocks noChangeArrowheads="1"/>
            </p:cNvSpPr>
            <p:nvPr userDrawn="1"/>
          </p:nvSpPr>
          <p:spPr bwMode="auto">
            <a:xfrm>
              <a:off x="5851525" y="3408363"/>
              <a:ext cx="366713" cy="41275"/>
            </a:xfrm>
            <a:prstGeom prst="rect">
              <a:avLst/>
            </a:prstGeom>
            <a:solidFill>
              <a:srgbClr val="B8BC2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IN">
                <a:latin typeface="+mn-lt"/>
              </a:endParaRPr>
            </a:p>
          </p:txBody>
        </p:sp>
        <p:sp>
          <p:nvSpPr>
            <p:cNvPr id="99" name="Rectangle 39"/>
            <p:cNvSpPr>
              <a:spLocks noChangeArrowheads="1"/>
            </p:cNvSpPr>
            <p:nvPr userDrawn="1"/>
          </p:nvSpPr>
          <p:spPr bwMode="auto">
            <a:xfrm>
              <a:off x="6035675" y="3408363"/>
              <a:ext cx="365125" cy="41275"/>
            </a:xfrm>
            <a:prstGeom prst="rect">
              <a:avLst/>
            </a:prstGeom>
            <a:solidFill>
              <a:srgbClr val="A3B82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IN">
                <a:latin typeface="+mn-lt"/>
              </a:endParaRPr>
            </a:p>
          </p:txBody>
        </p:sp>
        <p:sp>
          <p:nvSpPr>
            <p:cNvPr id="100" name="Rectangle 40"/>
            <p:cNvSpPr>
              <a:spLocks noChangeArrowheads="1"/>
            </p:cNvSpPr>
            <p:nvPr userDrawn="1"/>
          </p:nvSpPr>
          <p:spPr bwMode="auto">
            <a:xfrm>
              <a:off x="6218238" y="3408363"/>
              <a:ext cx="365125" cy="41275"/>
            </a:xfrm>
            <a:prstGeom prst="rect">
              <a:avLst/>
            </a:prstGeom>
            <a:solidFill>
              <a:srgbClr val="8CB23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IN">
                <a:latin typeface="+mn-lt"/>
              </a:endParaRPr>
            </a:p>
          </p:txBody>
        </p:sp>
        <p:sp>
          <p:nvSpPr>
            <p:cNvPr id="101" name="Rectangle 41"/>
            <p:cNvSpPr>
              <a:spLocks noChangeArrowheads="1"/>
            </p:cNvSpPr>
            <p:nvPr userDrawn="1"/>
          </p:nvSpPr>
          <p:spPr bwMode="auto">
            <a:xfrm>
              <a:off x="6400800" y="3408363"/>
              <a:ext cx="365125" cy="41275"/>
            </a:xfrm>
            <a:prstGeom prst="rect">
              <a:avLst/>
            </a:prstGeom>
            <a:solidFill>
              <a:srgbClr val="71AD3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IN">
                <a:latin typeface="+mn-lt"/>
              </a:endParaRPr>
            </a:p>
          </p:txBody>
        </p:sp>
        <p:sp>
          <p:nvSpPr>
            <p:cNvPr id="102" name="Rectangle 42"/>
            <p:cNvSpPr>
              <a:spLocks noChangeArrowheads="1"/>
            </p:cNvSpPr>
            <p:nvPr userDrawn="1"/>
          </p:nvSpPr>
          <p:spPr bwMode="auto">
            <a:xfrm>
              <a:off x="6583363" y="3408363"/>
              <a:ext cx="366712" cy="41275"/>
            </a:xfrm>
            <a:prstGeom prst="rect">
              <a:avLst/>
            </a:prstGeom>
            <a:solidFill>
              <a:srgbClr val="51A73B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IN">
                <a:latin typeface="+mn-lt"/>
              </a:endParaRPr>
            </a:p>
          </p:txBody>
        </p:sp>
        <p:sp>
          <p:nvSpPr>
            <p:cNvPr id="103" name="Rectangle 43"/>
            <p:cNvSpPr>
              <a:spLocks noChangeArrowheads="1"/>
            </p:cNvSpPr>
            <p:nvPr userDrawn="1"/>
          </p:nvSpPr>
          <p:spPr bwMode="auto">
            <a:xfrm>
              <a:off x="6765925" y="3408363"/>
              <a:ext cx="366713" cy="41275"/>
            </a:xfrm>
            <a:prstGeom prst="rect">
              <a:avLst/>
            </a:prstGeom>
            <a:solidFill>
              <a:srgbClr val="1DA24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IN">
                <a:latin typeface="+mn-lt"/>
              </a:endParaRPr>
            </a:p>
          </p:txBody>
        </p:sp>
        <p:sp>
          <p:nvSpPr>
            <p:cNvPr id="104" name="Rectangle 44"/>
            <p:cNvSpPr>
              <a:spLocks noChangeArrowheads="1"/>
            </p:cNvSpPr>
            <p:nvPr userDrawn="1"/>
          </p:nvSpPr>
          <p:spPr bwMode="auto">
            <a:xfrm>
              <a:off x="6950075" y="3408363"/>
              <a:ext cx="365125" cy="41275"/>
            </a:xfrm>
            <a:prstGeom prst="rect">
              <a:avLst/>
            </a:prstGeom>
            <a:solidFill>
              <a:srgbClr val="009D4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IN">
                <a:latin typeface="+mn-lt"/>
              </a:endParaRPr>
            </a:p>
          </p:txBody>
        </p:sp>
        <p:sp>
          <p:nvSpPr>
            <p:cNvPr id="105" name="Rectangle 45"/>
            <p:cNvSpPr>
              <a:spLocks noChangeArrowheads="1"/>
            </p:cNvSpPr>
            <p:nvPr userDrawn="1"/>
          </p:nvSpPr>
          <p:spPr bwMode="auto">
            <a:xfrm>
              <a:off x="7132638" y="3408363"/>
              <a:ext cx="365125" cy="41275"/>
            </a:xfrm>
            <a:prstGeom prst="rect">
              <a:avLst/>
            </a:prstGeom>
            <a:solidFill>
              <a:srgbClr val="00984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IN">
                <a:latin typeface="+mn-lt"/>
              </a:endParaRPr>
            </a:p>
          </p:txBody>
        </p:sp>
        <p:sp>
          <p:nvSpPr>
            <p:cNvPr id="106" name="Rectangle 46"/>
            <p:cNvSpPr>
              <a:spLocks noChangeArrowheads="1"/>
            </p:cNvSpPr>
            <p:nvPr userDrawn="1"/>
          </p:nvSpPr>
          <p:spPr bwMode="auto">
            <a:xfrm>
              <a:off x="7315200" y="3408363"/>
              <a:ext cx="365125" cy="41275"/>
            </a:xfrm>
            <a:prstGeom prst="rect">
              <a:avLst/>
            </a:prstGeom>
            <a:solidFill>
              <a:srgbClr val="008C5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IN">
                <a:latin typeface="+mn-lt"/>
              </a:endParaRPr>
            </a:p>
          </p:txBody>
        </p:sp>
        <p:sp>
          <p:nvSpPr>
            <p:cNvPr id="107" name="Rectangle 47"/>
            <p:cNvSpPr>
              <a:spLocks noChangeArrowheads="1"/>
            </p:cNvSpPr>
            <p:nvPr userDrawn="1"/>
          </p:nvSpPr>
          <p:spPr bwMode="auto">
            <a:xfrm>
              <a:off x="7497763" y="3408363"/>
              <a:ext cx="366712" cy="41275"/>
            </a:xfrm>
            <a:prstGeom prst="rect">
              <a:avLst/>
            </a:prstGeom>
            <a:solidFill>
              <a:srgbClr val="00806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IN">
                <a:latin typeface="+mn-lt"/>
              </a:endParaRPr>
            </a:p>
          </p:txBody>
        </p:sp>
        <p:sp>
          <p:nvSpPr>
            <p:cNvPr id="108" name="Rectangle 48"/>
            <p:cNvSpPr>
              <a:spLocks noChangeArrowheads="1"/>
            </p:cNvSpPr>
            <p:nvPr userDrawn="1"/>
          </p:nvSpPr>
          <p:spPr bwMode="auto">
            <a:xfrm>
              <a:off x="7680325" y="3408363"/>
              <a:ext cx="366713" cy="41275"/>
            </a:xfrm>
            <a:prstGeom prst="rect">
              <a:avLst/>
            </a:prstGeom>
            <a:solidFill>
              <a:srgbClr val="00727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IN">
                <a:latin typeface="+mn-lt"/>
              </a:endParaRPr>
            </a:p>
          </p:txBody>
        </p:sp>
        <p:sp>
          <p:nvSpPr>
            <p:cNvPr id="109" name="Rectangle 49"/>
            <p:cNvSpPr>
              <a:spLocks noChangeArrowheads="1"/>
            </p:cNvSpPr>
            <p:nvPr userDrawn="1"/>
          </p:nvSpPr>
          <p:spPr bwMode="auto">
            <a:xfrm>
              <a:off x="7864475" y="3408363"/>
              <a:ext cx="365125" cy="41275"/>
            </a:xfrm>
            <a:prstGeom prst="rect">
              <a:avLst/>
            </a:prstGeom>
            <a:solidFill>
              <a:srgbClr val="00637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IN">
                <a:latin typeface="+mn-lt"/>
              </a:endParaRPr>
            </a:p>
          </p:txBody>
        </p:sp>
        <p:sp>
          <p:nvSpPr>
            <p:cNvPr id="110" name="Rectangle 50"/>
            <p:cNvSpPr>
              <a:spLocks noChangeArrowheads="1"/>
            </p:cNvSpPr>
            <p:nvPr userDrawn="1"/>
          </p:nvSpPr>
          <p:spPr bwMode="auto">
            <a:xfrm>
              <a:off x="8047038" y="3408363"/>
              <a:ext cx="365125" cy="41275"/>
            </a:xfrm>
            <a:prstGeom prst="rect">
              <a:avLst/>
            </a:prstGeom>
            <a:solidFill>
              <a:srgbClr val="185384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IN">
                <a:latin typeface="+mn-lt"/>
              </a:endParaRPr>
            </a:p>
          </p:txBody>
        </p:sp>
        <p:sp>
          <p:nvSpPr>
            <p:cNvPr id="111" name="Rectangle 51"/>
            <p:cNvSpPr>
              <a:spLocks noChangeArrowheads="1"/>
            </p:cNvSpPr>
            <p:nvPr userDrawn="1"/>
          </p:nvSpPr>
          <p:spPr bwMode="auto">
            <a:xfrm>
              <a:off x="8229600" y="3408363"/>
              <a:ext cx="365125" cy="41275"/>
            </a:xfrm>
            <a:prstGeom prst="rect">
              <a:avLst/>
            </a:prstGeom>
            <a:solidFill>
              <a:srgbClr val="2E428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IN">
                <a:latin typeface="+mn-lt"/>
              </a:endParaRPr>
            </a:p>
          </p:txBody>
        </p:sp>
        <p:sp>
          <p:nvSpPr>
            <p:cNvPr id="112" name="Rectangle 52"/>
            <p:cNvSpPr>
              <a:spLocks noChangeArrowheads="1"/>
            </p:cNvSpPr>
            <p:nvPr userDrawn="1"/>
          </p:nvSpPr>
          <p:spPr bwMode="auto">
            <a:xfrm>
              <a:off x="8412163" y="3408363"/>
              <a:ext cx="366712" cy="41275"/>
            </a:xfrm>
            <a:prstGeom prst="rect">
              <a:avLst/>
            </a:prstGeom>
            <a:solidFill>
              <a:srgbClr val="313E8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IN">
                <a:latin typeface="+mn-lt"/>
              </a:endParaRPr>
            </a:p>
          </p:txBody>
        </p:sp>
        <p:sp>
          <p:nvSpPr>
            <p:cNvPr id="113" name="Rectangle 53"/>
            <p:cNvSpPr>
              <a:spLocks noChangeArrowheads="1"/>
            </p:cNvSpPr>
            <p:nvPr userDrawn="1"/>
          </p:nvSpPr>
          <p:spPr bwMode="auto">
            <a:xfrm>
              <a:off x="8594725" y="3408363"/>
              <a:ext cx="366713" cy="41275"/>
            </a:xfrm>
            <a:prstGeom prst="rect">
              <a:avLst/>
            </a:prstGeom>
            <a:solidFill>
              <a:srgbClr val="333B8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IN">
                <a:latin typeface="+mn-lt"/>
              </a:endParaRPr>
            </a:p>
          </p:txBody>
        </p:sp>
        <p:sp>
          <p:nvSpPr>
            <p:cNvPr id="114" name="Rectangle 54"/>
            <p:cNvSpPr>
              <a:spLocks noChangeArrowheads="1"/>
            </p:cNvSpPr>
            <p:nvPr userDrawn="1"/>
          </p:nvSpPr>
          <p:spPr bwMode="auto">
            <a:xfrm>
              <a:off x="8778875" y="3408363"/>
              <a:ext cx="365125" cy="41275"/>
            </a:xfrm>
            <a:prstGeom prst="rect">
              <a:avLst/>
            </a:prstGeom>
            <a:solidFill>
              <a:srgbClr val="35388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IN">
                <a:latin typeface="+mn-lt"/>
              </a:endParaRPr>
            </a:p>
          </p:txBody>
        </p:sp>
        <p:sp>
          <p:nvSpPr>
            <p:cNvPr id="115" name="Rectangle 55"/>
            <p:cNvSpPr>
              <a:spLocks noChangeArrowheads="1"/>
            </p:cNvSpPr>
            <p:nvPr userDrawn="1"/>
          </p:nvSpPr>
          <p:spPr bwMode="auto">
            <a:xfrm>
              <a:off x="8961438" y="3408363"/>
              <a:ext cx="182562" cy="41275"/>
            </a:xfrm>
            <a:prstGeom prst="rect">
              <a:avLst/>
            </a:prstGeom>
            <a:solidFill>
              <a:srgbClr val="39318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IN">
                <a:latin typeface="+mn-lt"/>
              </a:endParaRPr>
            </a:p>
          </p:txBody>
        </p:sp>
        <p:sp>
          <p:nvSpPr>
            <p:cNvPr id="116" name="Freeform 56"/>
            <p:cNvSpPr>
              <a:spLocks/>
            </p:cNvSpPr>
            <p:nvPr userDrawn="1"/>
          </p:nvSpPr>
          <p:spPr bwMode="auto">
            <a:xfrm>
              <a:off x="9144000" y="3408363"/>
              <a:ext cx="1588" cy="41275"/>
            </a:xfrm>
            <a:custGeom>
              <a:avLst/>
              <a:gdLst/>
              <a:ahLst/>
              <a:cxnLst>
                <a:cxn ang="0">
                  <a:pos x="0" y="78"/>
                </a:cxn>
                <a:cxn ang="0">
                  <a:pos x="0" y="0"/>
                </a:cxn>
                <a:cxn ang="0">
                  <a:pos x="0" y="78"/>
                </a:cxn>
              </a:cxnLst>
              <a:rect l="0" t="0" r="r" b="b"/>
              <a:pathLst>
                <a:path h="78">
                  <a:moveTo>
                    <a:pt x="0" y="78"/>
                  </a:moveTo>
                  <a:lnTo>
                    <a:pt x="0" y="0"/>
                  </a:lnTo>
                  <a:lnTo>
                    <a:pt x="0" y="78"/>
                  </a:lnTo>
                  <a:close/>
                </a:path>
              </a:pathLst>
            </a:custGeom>
            <a:solidFill>
              <a:srgbClr val="3931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IN">
                <a:latin typeface="+mn-lt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7" r:id="rId1"/>
    <p:sldLayoutId id="2147483875" r:id="rId2"/>
    <p:sldLayoutId id="2147483888" r:id="rId3"/>
    <p:sldLayoutId id="2147483889" r:id="rId4"/>
    <p:sldLayoutId id="2147483876" r:id="rId5"/>
    <p:sldLayoutId id="2147483877" r:id="rId6"/>
    <p:sldLayoutId id="2147483878" r:id="rId7"/>
    <p:sldLayoutId id="2147483879" r:id="rId8"/>
    <p:sldLayoutId id="2147483880" r:id="rId9"/>
    <p:sldLayoutId id="2147483881" r:id="rId10"/>
    <p:sldLayoutId id="2147483890" r:id="rId11"/>
    <p:sldLayoutId id="2147483891" r:id="rId12"/>
    <p:sldLayoutId id="2147483882" r:id="rId13"/>
    <p:sldLayoutId id="2147483883" r:id="rId14"/>
    <p:sldLayoutId id="2147483884" r:id="rId15"/>
    <p:sldLayoutId id="2147483885" r:id="rId16"/>
    <p:sldLayoutId id="2147483886" r:id="rId17"/>
    <p:sldLayoutId id="2147483892" r:id="rId18"/>
    <p:sldLayoutId id="2147483893" r:id="rId19"/>
    <p:sldLayoutId id="2147483894" r:id="rId20"/>
    <p:sldLayoutId id="2147483895" r:id="rId21"/>
    <p:sldLayoutId id="2147483896" r:id="rId22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lang="en-US" sz="3000" b="1" kern="1200" dirty="0">
          <a:solidFill>
            <a:srgbClr val="595959"/>
          </a:solidFill>
          <a:latin typeface="+mj-lt"/>
          <a:ea typeface="+mn-ea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595959"/>
          </a:solidFill>
          <a:latin typeface="Arial" charset="0"/>
          <a:cs typeface="Arial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595959"/>
          </a:solidFill>
          <a:latin typeface="Arial" charset="0"/>
          <a:cs typeface="Arial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595959"/>
          </a:solidFill>
          <a:latin typeface="Arial" charset="0"/>
          <a:cs typeface="Arial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595959"/>
          </a:solidFill>
          <a:latin typeface="Arial" charset="0"/>
          <a:cs typeface="Arial" charset="0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000" b="1">
          <a:solidFill>
            <a:srgbClr val="595959"/>
          </a:solidFill>
          <a:latin typeface="Arial" charset="0"/>
          <a:cs typeface="Arial" charset="0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000" b="1">
          <a:solidFill>
            <a:srgbClr val="595959"/>
          </a:solidFill>
          <a:latin typeface="Arial" charset="0"/>
          <a:cs typeface="Arial" charset="0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000" b="1">
          <a:solidFill>
            <a:srgbClr val="595959"/>
          </a:solidFill>
          <a:latin typeface="Arial" charset="0"/>
          <a:cs typeface="Arial" charset="0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000" b="1">
          <a:solidFill>
            <a:srgbClr val="595959"/>
          </a:solidFill>
          <a:latin typeface="Arial" charset="0"/>
          <a:cs typeface="Arial" charset="0"/>
        </a:defRPr>
      </a:lvl9pPr>
    </p:titleStyle>
    <p:bodyStyle>
      <a:lvl1pPr marL="231775" indent="-231775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lang="en-US" sz="2000" kern="1200" dirty="0">
          <a:solidFill>
            <a:srgbClr val="595959"/>
          </a:solidFill>
          <a:latin typeface="+mn-lt"/>
          <a:ea typeface="+mn-ea"/>
          <a:cs typeface="Arial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lang="en-US" sz="2800" kern="1200" dirty="0">
          <a:solidFill>
            <a:srgbClr val="595959"/>
          </a:solidFill>
          <a:latin typeface="+mn-lt"/>
          <a:ea typeface="+mn-ea"/>
          <a:cs typeface="Arial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lang="en-US" sz="1600" kern="1200" dirty="0">
          <a:solidFill>
            <a:srgbClr val="595959"/>
          </a:solidFill>
          <a:latin typeface="+mn-lt"/>
          <a:ea typeface="+mn-ea"/>
          <a:cs typeface="Arial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lang="en-US" sz="1400" kern="1200" dirty="0">
          <a:solidFill>
            <a:srgbClr val="595959"/>
          </a:solidFill>
          <a:latin typeface="+mn-lt"/>
          <a:ea typeface="+mn-ea"/>
          <a:cs typeface="Arial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lang="en-US" sz="1200" kern="1200" dirty="0">
          <a:solidFill>
            <a:srgbClr val="595959"/>
          </a:solidFill>
          <a:latin typeface="+mn-lt"/>
          <a:ea typeface="+mn-ea"/>
          <a:cs typeface="Arial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Wire line &amp; Wireless  PM File Formats  </a:t>
            </a:r>
            <a:endParaRPr lang="en-US" dirty="0"/>
          </a:p>
        </p:txBody>
      </p:sp>
      <p:sp>
        <p:nvSpPr>
          <p:cNvPr id="39" name="Text Placeholder 38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 smtClean="0"/>
              <a:t>Standard File Formats </a:t>
            </a:r>
          </a:p>
          <a:p>
            <a:pPr lvl="1"/>
            <a:r>
              <a:rPr lang="en-US" dirty="0" smtClean="0"/>
              <a:t>Wireless – 3GPP</a:t>
            </a:r>
          </a:p>
          <a:p>
            <a:pPr lvl="2"/>
            <a:r>
              <a:rPr lang="en-US" dirty="0" smtClean="0"/>
              <a:t>Ref --- 3GPP 32.432 </a:t>
            </a:r>
            <a:r>
              <a:rPr lang="en-US" smtClean="0"/>
              <a:t>&amp; </a:t>
            </a:r>
            <a:r>
              <a:rPr lang="en-US" smtClean="0"/>
              <a:t>435</a:t>
            </a:r>
            <a:endParaRPr lang="en-US" dirty="0" smtClean="0"/>
          </a:p>
          <a:p>
            <a:pPr lvl="1"/>
            <a:r>
              <a:rPr lang="en-US" dirty="0" smtClean="0"/>
              <a:t>Wire Line - MTOSI</a:t>
            </a:r>
          </a:p>
          <a:p>
            <a:pPr lvl="2"/>
            <a:r>
              <a:rPr lang="en-US" dirty="0" smtClean="0"/>
              <a:t>Ref --   SD! -30 ( attached ) </a:t>
            </a:r>
          </a:p>
          <a:p>
            <a:endParaRPr lang="en-US" dirty="0" smtClean="0"/>
          </a:p>
          <a:p>
            <a:r>
              <a:rPr lang="en-US" dirty="0" smtClean="0"/>
              <a:t>Proprietary File Formats </a:t>
            </a:r>
          </a:p>
          <a:p>
            <a:pPr lvl="1"/>
            <a:r>
              <a:rPr lang="en-US" sz="1600" dirty="0" smtClean="0"/>
              <a:t>Currently many of the Network Elements and E/NMS do not support either of the standard File formats , instead they have proprietary File Formats which not only result in Integration Tax but also can potentially result in loss of information .</a:t>
            </a:r>
            <a:endParaRPr lang="en-US" sz="1800" dirty="0" smtClean="0"/>
          </a:p>
          <a:p>
            <a:pPr>
              <a:buNone/>
            </a:pPr>
            <a:endParaRPr lang="en-US" sz="1800" dirty="0" smtClean="0"/>
          </a:p>
          <a:p>
            <a:pPr>
              <a:buNone/>
            </a:pPr>
            <a:r>
              <a:rPr lang="en-US" sz="1800" dirty="0" smtClean="0"/>
              <a:t>In a PM Integration Project, Integrating multiple File formats , is one of the most time consuming activity and standardization to even multiple but limited formats can substantially improve overall project duration and effort </a:t>
            </a:r>
            <a:endParaRPr lang="en-US" sz="1800" dirty="0"/>
          </a:p>
        </p:txBody>
      </p:sp>
      <p:graphicFrame>
        <p:nvGraphicFramePr>
          <p:cNvPr id="40" name="Object 39"/>
          <p:cNvGraphicFramePr>
            <a:graphicFrameLocks noChangeAspect="1"/>
          </p:cNvGraphicFramePr>
          <p:nvPr/>
        </p:nvGraphicFramePr>
        <p:xfrm>
          <a:off x="5613817" y="2998267"/>
          <a:ext cx="914400" cy="771525"/>
        </p:xfrm>
        <a:graphic>
          <a:graphicData uri="http://schemas.openxmlformats.org/presentationml/2006/ole">
            <p:oleObj spid="_x0000_s5121" name="Acrobat Document" showAsIcon="1" r:id="rId3" imgW="914400" imgH="771480" progId="AcroExch.Document.7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460376" y="145140"/>
            <a:ext cx="8229600" cy="400110"/>
          </a:xfrm>
        </p:spPr>
        <p:txBody>
          <a:bodyPr/>
          <a:lstStyle/>
          <a:p>
            <a:r>
              <a:rPr lang="en-US" sz="2000" dirty="0"/>
              <a:t>3</a:t>
            </a:r>
            <a:r>
              <a:rPr lang="en-US" sz="2000" dirty="0" smtClean="0"/>
              <a:t>GPP &amp; MTOSI  PM File Formats – High Level Comparison   </a:t>
            </a:r>
            <a:endParaRPr lang="en-US" sz="200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19918" y="854438"/>
          <a:ext cx="8844200" cy="5954408"/>
        </p:xfrm>
        <a:graphic>
          <a:graphicData uri="http://schemas.openxmlformats.org/drawingml/2006/table">
            <a:tbl>
              <a:tblPr/>
              <a:tblGrid>
                <a:gridCol w="2056031"/>
                <a:gridCol w="1550183"/>
                <a:gridCol w="1990761"/>
                <a:gridCol w="3247225"/>
              </a:tblGrid>
              <a:tr h="391588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Aspect</a:t>
                      </a:r>
                    </a:p>
                  </a:txBody>
                  <a:tcPr marL="8435" marR="8435" marT="843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3GPP</a:t>
                      </a:r>
                    </a:p>
                  </a:txBody>
                  <a:tcPr marL="8435" marR="8435" marT="843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MTOSI</a:t>
                      </a:r>
                    </a:p>
                  </a:txBody>
                  <a:tcPr marL="8435" marR="8435" marT="843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Comments</a:t>
                      </a:r>
                    </a:p>
                  </a:txBody>
                  <a:tcPr marL="8435" marR="8435" marT="843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</a:tr>
              <a:tr h="763337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Number of Information Models</a:t>
                      </a:r>
                    </a:p>
                  </a:txBody>
                  <a:tcPr marL="8435" marR="8435" marT="843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3(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with/without positioning, with </a:t>
                      </a:r>
                      <a:r>
                        <a:rPr lang="en-US" sz="1600" b="0" i="0" u="none" strike="noStrike" baseline="0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MEASInfoId</a:t>
                      </a:r>
                      <a:r>
                        <a:rPr lang="en-US" sz="1600" b="0" i="0" u="none" strike="noStrike" baseline="0" smtClean="0">
                          <a:solidFill>
                            <a:srgbClr val="000000"/>
                          </a:solidFill>
                          <a:latin typeface="Calibri"/>
                        </a:rPr>
                        <a:t>)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35" marR="8435" marT="843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8435" marR="8435" marT="843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3GPP Ims are almost simillar</a:t>
                      </a:r>
                    </a:p>
                  </a:txBody>
                  <a:tcPr marL="8435" marR="8435" marT="843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3337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Specified 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Implementations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35" marR="8435" marT="843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XML, 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ASN.1</a:t>
                      </a:r>
                    </a:p>
                  </a:txBody>
                  <a:tcPr marL="8435" marR="8435" marT="843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XML,ASN.1</a:t>
                      </a:r>
                    </a:p>
                  </a:txBody>
                  <a:tcPr marL="8435" marR="8435" marT="843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In both casesa XML FF are volumnous</a:t>
                      </a:r>
                    </a:p>
                  </a:txBody>
                  <a:tcPr marL="8435" marR="8435" marT="843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4882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Normalization of Information</a:t>
                      </a:r>
                    </a:p>
                  </a:txBody>
                  <a:tcPr marL="8435" marR="8435" marT="843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Highly Normalized</a:t>
                      </a:r>
                    </a:p>
                  </a:txBody>
                  <a:tcPr marL="8435" marR="8435" marT="843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partial</a:t>
                      </a:r>
                    </a:p>
                  </a:txBody>
                  <a:tcPr marL="8435" marR="8435" marT="843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Efficient transport. But does it significantly slow down Preperation, Parsing &amp; Storage ?</a:t>
                      </a:r>
                    </a:p>
                  </a:txBody>
                  <a:tcPr marL="8435" marR="8435" marT="843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1791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Information completeness</a:t>
                      </a:r>
                    </a:p>
                  </a:txBody>
                  <a:tcPr marL="8435" marR="8435" marT="843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Partial</a:t>
                      </a:r>
                    </a:p>
                  </a:txBody>
                  <a:tcPr marL="8435" marR="8435" marT="843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exhaustive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35" marR="8435" marT="843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Is the information really required in each data file 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? Can this information extracted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from Job  info.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35" marR="8435" marT="843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4882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Payload/total data</a:t>
                      </a:r>
                    </a:p>
                  </a:txBody>
                  <a:tcPr marL="8435" marR="8435" marT="843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High</a:t>
                      </a:r>
                    </a:p>
                  </a:txBody>
                  <a:tcPr marL="8435" marR="8435" marT="843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Medium</a:t>
                      </a:r>
                    </a:p>
                  </a:txBody>
                  <a:tcPr marL="8435" marR="8435" marT="843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Payload = Counter values , all other 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info describes/identifies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. 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Higher 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ratio is preferred</a:t>
                      </a:r>
                    </a:p>
                  </a:txBody>
                  <a:tcPr marL="8435" marR="8435" marT="843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6427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leverage blank counter information</a:t>
                      </a:r>
                    </a:p>
                  </a:txBody>
                  <a:tcPr marL="8435" marR="8435" marT="843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No</a:t>
                      </a:r>
                    </a:p>
                  </a:txBody>
                  <a:tcPr marL="8435" marR="8435" marT="843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Yes</a:t>
                      </a:r>
                    </a:p>
                  </a:txBody>
                  <a:tcPr marL="8435" marR="8435" marT="843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A lot of times 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(up to 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70% of time 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counters 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are not measured ), so a FF which tries 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to leverage 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this fact can be more efficient</a:t>
                      </a:r>
                    </a:p>
                  </a:txBody>
                  <a:tcPr marL="8435" marR="8435" marT="843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460376" y="145140"/>
            <a:ext cx="8683624" cy="707886"/>
          </a:xfrm>
        </p:spPr>
        <p:txBody>
          <a:bodyPr/>
          <a:lstStyle/>
          <a:p>
            <a:r>
              <a:rPr lang="en-US" sz="2000" dirty="0"/>
              <a:t>3</a:t>
            </a:r>
            <a:r>
              <a:rPr lang="en-US" sz="2000" dirty="0" smtClean="0"/>
              <a:t>GPP &amp; MTOSI  PM File Formats – High Level Comparison (</a:t>
            </a:r>
            <a:r>
              <a:rPr lang="en-US" sz="2000" dirty="0" err="1" smtClean="0"/>
              <a:t>Contd</a:t>
            </a:r>
            <a:r>
              <a:rPr lang="en-US" sz="2000" dirty="0" smtClean="0"/>
              <a:t> )   </a:t>
            </a:r>
            <a:endParaRPr lang="en-US" sz="20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314794" y="914400"/>
          <a:ext cx="8604354" cy="5726244"/>
        </p:xfrm>
        <a:graphic>
          <a:graphicData uri="http://schemas.openxmlformats.org/drawingml/2006/table">
            <a:tbl>
              <a:tblPr/>
              <a:tblGrid>
                <a:gridCol w="2000274"/>
                <a:gridCol w="1508143"/>
                <a:gridCol w="1936773"/>
                <a:gridCol w="3159164"/>
              </a:tblGrid>
              <a:tr h="559192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Aspect</a:t>
                      </a:r>
                    </a:p>
                  </a:txBody>
                  <a:tcPr marL="8435" marR="8435" marT="843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3GPP</a:t>
                      </a:r>
                    </a:p>
                  </a:txBody>
                  <a:tcPr marL="8435" marR="8435" marT="843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MTOSI</a:t>
                      </a:r>
                    </a:p>
                  </a:txBody>
                  <a:tcPr marL="8435" marR="8435" marT="843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Comments</a:t>
                      </a:r>
                    </a:p>
                  </a:txBody>
                  <a:tcPr marL="8435" marR="8435" marT="843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</a:tr>
              <a:tr h="2061495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Support for RT/NRT, 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prioritized  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data transmission ( NRT requires support at multiple stages including FF )</a:t>
                      </a:r>
                    </a:p>
                  </a:txBody>
                  <a:tcPr marL="8435" marR="8435" marT="843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No</a:t>
                      </a:r>
                    </a:p>
                  </a:txBody>
                  <a:tcPr marL="8435" marR="8435" marT="843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No</a:t>
                      </a:r>
                    </a:p>
                  </a:txBody>
                  <a:tcPr marL="8435" marR="8435" marT="843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some possible support</a:t>
                      </a:r>
                      <a:b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 priority counters on top</a:t>
                      </a:r>
                      <a:b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 Abiliyt to split file to contain priority counters and easy merge </a:t>
                      </a:r>
                    </a:p>
                  </a:txBody>
                  <a:tcPr marL="8435" marR="8435" marT="843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5186">
                <a:tc>
                  <a:txBody>
                    <a:bodyPr/>
                    <a:lstStyle/>
                    <a:p>
                      <a:pPr algn="l" fontAlgn="t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Support for </a:t>
                      </a:r>
                      <a:r>
                        <a:rPr lang="fr-FR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Service Management  </a:t>
                      </a:r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( Multiple NE, multiple MO type info)</a:t>
                      </a:r>
                    </a:p>
                  </a:txBody>
                  <a:tcPr marL="8435" marR="8435" marT="843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No</a:t>
                      </a:r>
                    </a:p>
                  </a:txBody>
                  <a:tcPr marL="8435" marR="8435" marT="843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No</a:t>
                      </a:r>
                    </a:p>
                  </a:txBody>
                  <a:tcPr marL="8435" marR="8435" marT="843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It should be possible to 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retrieve 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info of different 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NE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s 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and mo Types.</a:t>
                      </a:r>
                    </a:p>
                  </a:txBody>
                  <a:tcPr marL="8435" marR="8435" marT="843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8340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LtE network &amp; NRT PM data generation &amp; flow support</a:t>
                      </a:r>
                    </a:p>
                  </a:txBody>
                  <a:tcPr marL="8435" marR="8435" marT="843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Not the originally designed for </a:t>
                      </a:r>
                    </a:p>
                  </a:txBody>
                  <a:tcPr marL="8435" marR="8435" marT="843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Was the initial intent</a:t>
                      </a:r>
                    </a:p>
                  </a:txBody>
                  <a:tcPr marL="8435" marR="8435" marT="843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Characterized by large volume of small data files- FF should have very low overhead, should allow easy concatenation and 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processing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35" marR="8435" marT="843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2031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Suspect Flage </a:t>
                      </a:r>
                    </a:p>
                  </a:txBody>
                  <a:tcPr marL="8435" marR="8435" marT="843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At 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MOID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Level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35" marR="8435" marT="843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At 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PI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/KPI 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instance level</a:t>
                      </a:r>
                    </a:p>
                  </a:txBody>
                  <a:tcPr marL="8435" marR="8435" marT="843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Probably 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MOID level is sufficient ( If one PI is suspect all </a:t>
                      </a:r>
                      <a:r>
                        <a:rPr lang="en-US" sz="1600" b="0" i="0" u="none" strike="noStrike" baseline="0" smtClean="0">
                          <a:solidFill>
                            <a:srgbClr val="000000"/>
                          </a:solidFill>
                          <a:latin typeface="Calibri"/>
                        </a:rPr>
                        <a:t>are suspect)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35" marR="8435" marT="843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460376" y="145140"/>
            <a:ext cx="8229600" cy="400110"/>
          </a:xfrm>
        </p:spPr>
        <p:txBody>
          <a:bodyPr/>
          <a:lstStyle/>
          <a:p>
            <a:r>
              <a:rPr lang="en-US" sz="2000" dirty="0" smtClean="0"/>
              <a:t>PM File Formats – Suggested Guideline </a:t>
            </a:r>
            <a:endParaRPr lang="en-US" sz="200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434715" y="1244185"/>
          <a:ext cx="8064708" cy="4954610"/>
        </p:xfrm>
        <a:graphic>
          <a:graphicData uri="http://schemas.openxmlformats.org/drawingml/2006/table">
            <a:tbl>
              <a:tblPr/>
              <a:tblGrid>
                <a:gridCol w="8064708"/>
              </a:tblGrid>
              <a:tr h="710753">
                <a:tc>
                  <a:txBody>
                    <a:bodyPr/>
                    <a:lstStyle/>
                    <a:p>
                      <a:pPr algn="l" fontAlgn="t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1. There is scope for improving on both the prevailing wireless &amp; </a:t>
                      </a:r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wire line 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formats.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2294">
                <a:tc>
                  <a:txBody>
                    <a:bodyPr/>
                    <a:lstStyle/>
                    <a:p>
                      <a:pPr algn="l" fontAlgn="t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2.FF Requirements for </a:t>
                      </a:r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PM</a:t>
                      </a:r>
                      <a:r>
                        <a:rPr lang="en-US" sz="20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data form </a:t>
                      </a:r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NE to E/NMS and E/NMS to SM are different. And hence two independent </a:t>
                      </a:r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IMs 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need to be </a:t>
                      </a:r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specified.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8441">
                <a:tc>
                  <a:txBody>
                    <a:bodyPr/>
                    <a:lstStyle/>
                    <a:p>
                      <a:pPr algn="l" fontAlgn="t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3.The</a:t>
                      </a:r>
                      <a:r>
                        <a:rPr lang="en-US" sz="20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two IM</a:t>
                      </a:r>
                      <a:r>
                        <a:rPr lang="en-US" sz="20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s 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can most probably </a:t>
                      </a:r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be  merged 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so that the model reduces to the required FF with very little overhead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2294">
                <a:tc>
                  <a:txBody>
                    <a:bodyPr/>
                    <a:lstStyle/>
                    <a:p>
                      <a:pPr algn="l" fontAlgn="t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4.The FF IM </a:t>
                      </a:r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should 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be independent from its </a:t>
                      </a:r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implementation 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specification /solution set.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8441">
                <a:tc>
                  <a:txBody>
                    <a:bodyPr/>
                    <a:lstStyle/>
                    <a:p>
                      <a:pPr algn="l" fontAlgn="t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5. Transport efficiency should not be the only criteria, one should also look at generation, processing &amp; storage efficiency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4589">
                <a:tc>
                  <a:txBody>
                    <a:bodyPr/>
                    <a:lstStyle/>
                    <a:p>
                      <a:pPr algn="l" fontAlgn="t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6. Information can be" normalized on time axis" , </a:t>
                      </a:r>
                      <a:r>
                        <a:rPr lang="en-US" sz="20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i.e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send only information </a:t>
                      </a:r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that 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is </a:t>
                      </a:r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changing,</a:t>
                      </a:r>
                      <a:r>
                        <a:rPr lang="en-US" sz="20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this is opposed to the idea that a File instance has sufficient information so that it can be processed independently of  all other information sources ( Job , meta data at producer etc )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Wipro Master Colors">
      <a:dk1>
        <a:sysClr val="windowText" lastClr="000000"/>
      </a:dk1>
      <a:lt1>
        <a:srgbClr val="FFFFFF"/>
      </a:lt1>
      <a:dk2>
        <a:srgbClr val="3C3D48"/>
      </a:dk2>
      <a:lt2>
        <a:srgbClr val="CFD0D7"/>
      </a:lt2>
      <a:accent1>
        <a:srgbClr val="03A2DF"/>
      </a:accent1>
      <a:accent2>
        <a:srgbClr val="81C240"/>
      </a:accent2>
      <a:accent3>
        <a:srgbClr val="A757A0"/>
      </a:accent3>
      <a:accent4>
        <a:srgbClr val="FECD07"/>
      </a:accent4>
      <a:accent5>
        <a:srgbClr val="EE2D30"/>
      </a:accent5>
      <a:accent6>
        <a:srgbClr val="A1A2B1"/>
      </a:accent6>
      <a:hlink>
        <a:srgbClr val="81C240"/>
      </a:hlink>
      <a:folHlink>
        <a:srgbClr val="68CFF4"/>
      </a:folHlink>
    </a:clrScheme>
    <a:fontScheme name="WIPRO PPT 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dirty="0" smtClean="0">
            <a:solidFill>
              <a:schemeClr val="tx1">
                <a:lumMod val="50000"/>
                <a:lumOff val="50000"/>
              </a:schemeClr>
            </a:soli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16669</TotalTime>
  <Words>548</Words>
  <Application>Microsoft Office PowerPoint</Application>
  <PresentationFormat>On-screen Show (4:3)</PresentationFormat>
  <Paragraphs>68</Paragraphs>
  <Slides>4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6" baseType="lpstr">
      <vt:lpstr>Office Theme</vt:lpstr>
      <vt:lpstr>Acrobat Document</vt:lpstr>
      <vt:lpstr>Slide 1</vt:lpstr>
      <vt:lpstr>Slide 2</vt:lpstr>
      <vt:lpstr>Slide 3</vt:lpstr>
      <vt:lpstr>Slide 4</vt:lpstr>
    </vt:vector>
  </TitlesOfParts>
  <Company>kayleigh ryley graphic design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Next Gen OSS Applications Leveraging Big Data Technology</dc:title>
  <dc:creator>Wipro</dc:creator>
  <cp:lastModifiedBy>vinay</cp:lastModifiedBy>
  <cp:revision>1306</cp:revision>
  <cp:lastPrinted>2011-09-27T16:59:14Z</cp:lastPrinted>
  <dcterms:created xsi:type="dcterms:W3CDTF">2011-08-27T03:15:17Z</dcterms:created>
  <dcterms:modified xsi:type="dcterms:W3CDTF">2013-02-19T13:29:33Z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891055</vt:lpwstr>
  </property>
  <property fmtid="{D5CDD505-2E9C-101B-9397-08002B2CF9AE}" pid="3" name="NXPowerLiteSettings">
    <vt:lpwstr>F7000400038000</vt:lpwstr>
  </property>
  <property fmtid="{D5CDD505-2E9C-101B-9397-08002B2CF9AE}" pid="4" name="NXPowerLiteVersion">
    <vt:lpwstr>D5.0.6</vt:lpwstr>
  </property>
</Properties>
</file>