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vsdx" ContentType="application/vnd.ms-visio.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33" r:id="rId1"/>
    <p:sldMasterId id="2147484349" r:id="rId2"/>
  </p:sldMasterIdLst>
  <p:notesMasterIdLst>
    <p:notesMasterId r:id="rId17"/>
  </p:notesMasterIdLst>
  <p:handoutMasterIdLst>
    <p:handoutMasterId r:id="rId18"/>
  </p:handoutMasterIdLst>
  <p:sldIdLst>
    <p:sldId id="2142533578" r:id="rId3"/>
    <p:sldId id="2142533582" r:id="rId4"/>
    <p:sldId id="2142533665" r:id="rId5"/>
    <p:sldId id="2142533667" r:id="rId6"/>
    <p:sldId id="2142533608" r:id="rId7"/>
    <p:sldId id="2142533607" r:id="rId8"/>
    <p:sldId id="2142533609" r:id="rId9"/>
    <p:sldId id="2142533605" r:id="rId10"/>
    <p:sldId id="2142533666" r:id="rId11"/>
    <p:sldId id="2142533675" r:id="rId12"/>
    <p:sldId id="2142533610" r:id="rId13"/>
    <p:sldId id="2142533663" r:id="rId14"/>
    <p:sldId id="2142533676" r:id="rId15"/>
    <p:sldId id="2141414144"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53DC"/>
    <a:srgbClr val="FF00FF"/>
    <a:srgbClr val="FF40FF"/>
    <a:srgbClr val="0B2742"/>
    <a:srgbClr val="4A5A75"/>
    <a:srgbClr val="DEE3EC"/>
    <a:srgbClr val="FFFFFF"/>
    <a:srgbClr val="ECECEC"/>
    <a:srgbClr val="06050B"/>
    <a:srgbClr val="02062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95E4DC9-AC05-4B6A-A900-1A748AD39085}" v="6" dt="2025-05-13T13:31:45.99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9" autoAdjust="0"/>
    <p:restoredTop sz="91990" autoAdjust="0"/>
  </p:normalViewPr>
  <p:slideViewPr>
    <p:cSldViewPr snapToGrid="0">
      <p:cViewPr>
        <p:scale>
          <a:sx n="90" d="100"/>
          <a:sy n="90" d="100"/>
        </p:scale>
        <p:origin x="786" y="870"/>
      </p:cViewPr>
      <p:guideLst/>
    </p:cSldViewPr>
  </p:slideViewPr>
  <p:outlineViewPr>
    <p:cViewPr>
      <p:scale>
        <a:sx n="33" d="100"/>
        <a:sy n="33" d="100"/>
      </p:scale>
      <p:origin x="0" y="-144384"/>
    </p:cViewPr>
  </p:outlineViewPr>
  <p:notesTextViewPr>
    <p:cViewPr>
      <p:scale>
        <a:sx n="1" d="1"/>
        <a:sy n="1" d="1"/>
      </p:scale>
      <p:origin x="0" y="0"/>
    </p:cViewPr>
  </p:notesTextViewPr>
  <p:sorterViewPr>
    <p:cViewPr varScale="1">
      <p:scale>
        <a:sx n="1" d="1"/>
        <a:sy n="1" d="1"/>
      </p:scale>
      <p:origin x="0" y="-55836"/>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5"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Stockhammer" userId="2aa20ba2-ba43-46c1-9e8b-e40494025eed" providerId="ADAL" clId="{795E4DC9-AC05-4B6A-A900-1A748AD39085}"/>
    <pc:docChg chg="undo custSel addSld delSld modSld">
      <pc:chgData name="Thomas Stockhammer" userId="2aa20ba2-ba43-46c1-9e8b-e40494025eed" providerId="ADAL" clId="{795E4DC9-AC05-4B6A-A900-1A748AD39085}" dt="2025-05-13T13:34:59.703" v="1397" actId="20577"/>
      <pc:docMkLst>
        <pc:docMk/>
      </pc:docMkLst>
      <pc:sldChg chg="addSp modSp add mod modClrScheme chgLayout">
        <pc:chgData name="Thomas Stockhammer" userId="2aa20ba2-ba43-46c1-9e8b-e40494025eed" providerId="ADAL" clId="{795E4DC9-AC05-4B6A-A900-1A748AD39085}" dt="2025-05-13T13:32:00.089" v="1081" actId="20577"/>
        <pc:sldMkLst>
          <pc:docMk/>
          <pc:sldMk cId="3306019182" sldId="2142533578"/>
        </pc:sldMkLst>
        <pc:spChg chg="mod ord">
          <ac:chgData name="Thomas Stockhammer" userId="2aa20ba2-ba43-46c1-9e8b-e40494025eed" providerId="ADAL" clId="{795E4DC9-AC05-4B6A-A900-1A748AD39085}" dt="2025-05-13T13:32:00.089" v="1081" actId="20577"/>
          <ac:spMkLst>
            <pc:docMk/>
            <pc:sldMk cId="3306019182" sldId="2142533578"/>
            <ac:spMk id="2" creationId="{15CF6E67-6476-0E90-C551-D606AA1A1125}"/>
          </ac:spMkLst>
        </pc:spChg>
        <pc:spChg chg="mod ord">
          <ac:chgData name="Thomas Stockhammer" userId="2aa20ba2-ba43-46c1-9e8b-e40494025eed" providerId="ADAL" clId="{795E4DC9-AC05-4B6A-A900-1A748AD39085}" dt="2025-05-13T13:31:23.256" v="1069" actId="20577"/>
          <ac:spMkLst>
            <pc:docMk/>
            <pc:sldMk cId="3306019182" sldId="2142533578"/>
            <ac:spMk id="3" creationId="{D9C19732-4B0C-D290-B586-9BEBBE5AC366}"/>
          </ac:spMkLst>
        </pc:spChg>
        <pc:spChg chg="add mod ord">
          <ac:chgData name="Thomas Stockhammer" userId="2aa20ba2-ba43-46c1-9e8b-e40494025eed" providerId="ADAL" clId="{795E4DC9-AC05-4B6A-A900-1A748AD39085}" dt="2025-05-13T13:29:53.002" v="1035" actId="700"/>
          <ac:spMkLst>
            <pc:docMk/>
            <pc:sldMk cId="3306019182" sldId="2142533578"/>
            <ac:spMk id="4" creationId="{D4F64E14-D634-8CA4-DB77-AE87C123E2AB}"/>
          </ac:spMkLst>
        </pc:spChg>
        <pc:spChg chg="mod ord">
          <ac:chgData name="Thomas Stockhammer" userId="2aa20ba2-ba43-46c1-9e8b-e40494025eed" providerId="ADAL" clId="{795E4DC9-AC05-4B6A-A900-1A748AD39085}" dt="2025-05-13T13:31:45.991" v="1073"/>
          <ac:spMkLst>
            <pc:docMk/>
            <pc:sldMk cId="3306019182" sldId="2142533578"/>
            <ac:spMk id="5" creationId="{BDEDC922-2F88-ED49-8B42-6B07516760BE}"/>
          </ac:spMkLst>
        </pc:spChg>
        <pc:spChg chg="mod ord">
          <ac:chgData name="Thomas Stockhammer" userId="2aa20ba2-ba43-46c1-9e8b-e40494025eed" providerId="ADAL" clId="{795E4DC9-AC05-4B6A-A900-1A748AD39085}" dt="2025-05-13T13:29:53.002" v="1035" actId="700"/>
          <ac:spMkLst>
            <pc:docMk/>
            <pc:sldMk cId="3306019182" sldId="2142533578"/>
            <ac:spMk id="6" creationId="{EF35938B-D217-B582-3E0A-D2D203549703}"/>
          </ac:spMkLst>
        </pc:spChg>
        <pc:spChg chg="add mod">
          <ac:chgData name="Thomas Stockhammer" userId="2aa20ba2-ba43-46c1-9e8b-e40494025eed" providerId="ADAL" clId="{795E4DC9-AC05-4B6A-A900-1A748AD39085}" dt="2025-05-13T13:31:40.617" v="1071"/>
          <ac:spMkLst>
            <pc:docMk/>
            <pc:sldMk cId="3306019182" sldId="2142533578"/>
            <ac:spMk id="8" creationId="{09974F27-118A-AB28-35F0-23C236576515}"/>
          </ac:spMkLst>
        </pc:spChg>
        <pc:graphicFrameChg chg="add mod">
          <ac:chgData name="Thomas Stockhammer" userId="2aa20ba2-ba43-46c1-9e8b-e40494025eed" providerId="ADAL" clId="{795E4DC9-AC05-4B6A-A900-1A748AD39085}" dt="2025-05-13T13:31:38.648" v="1070"/>
          <ac:graphicFrameMkLst>
            <pc:docMk/>
            <pc:sldMk cId="3306019182" sldId="2142533578"/>
            <ac:graphicFrameMk id="7" creationId="{31963913-3EA2-5D0B-17BE-64A7A1E1D374}"/>
          </ac:graphicFrameMkLst>
        </pc:graphicFrameChg>
      </pc:sldChg>
      <pc:sldChg chg="modSp del mod">
        <pc:chgData name="Thomas Stockhammer" userId="2aa20ba2-ba43-46c1-9e8b-e40494025eed" providerId="ADAL" clId="{795E4DC9-AC05-4B6A-A900-1A748AD39085}" dt="2025-05-13T13:32:08.689" v="1082" actId="47"/>
        <pc:sldMkLst>
          <pc:docMk/>
          <pc:sldMk cId="517420947" sldId="2142533601"/>
        </pc:sldMkLst>
      </pc:sldChg>
      <pc:sldChg chg="modSp mod">
        <pc:chgData name="Thomas Stockhammer" userId="2aa20ba2-ba43-46c1-9e8b-e40494025eed" providerId="ADAL" clId="{795E4DC9-AC05-4B6A-A900-1A748AD39085}" dt="2025-04-01T05:25:56.869" v="622" actId="790"/>
        <pc:sldMkLst>
          <pc:docMk/>
          <pc:sldMk cId="1684044803" sldId="2142533605"/>
        </pc:sldMkLst>
        <pc:spChg chg="mod">
          <ac:chgData name="Thomas Stockhammer" userId="2aa20ba2-ba43-46c1-9e8b-e40494025eed" providerId="ADAL" clId="{795E4DC9-AC05-4B6A-A900-1A748AD39085}" dt="2025-04-01T05:25:56.869" v="622" actId="790"/>
          <ac:spMkLst>
            <pc:docMk/>
            <pc:sldMk cId="1684044803" sldId="2142533605"/>
            <ac:spMk id="2" creationId="{71A7A22F-9FEF-04CC-486F-62DF30D4F4CE}"/>
          </ac:spMkLst>
        </pc:spChg>
        <pc:spChg chg="mod">
          <ac:chgData name="Thomas Stockhammer" userId="2aa20ba2-ba43-46c1-9e8b-e40494025eed" providerId="ADAL" clId="{795E4DC9-AC05-4B6A-A900-1A748AD39085}" dt="2025-04-01T05:25:56.869" v="622" actId="790"/>
          <ac:spMkLst>
            <pc:docMk/>
            <pc:sldMk cId="1684044803" sldId="2142533605"/>
            <ac:spMk id="3" creationId="{18DACD9D-1D26-AAC6-89E2-0285D9E8BF39}"/>
          </ac:spMkLst>
        </pc:spChg>
        <pc:spChg chg="mod">
          <ac:chgData name="Thomas Stockhammer" userId="2aa20ba2-ba43-46c1-9e8b-e40494025eed" providerId="ADAL" clId="{795E4DC9-AC05-4B6A-A900-1A748AD39085}" dt="2025-04-01T05:25:56.869" v="622" actId="790"/>
          <ac:spMkLst>
            <pc:docMk/>
            <pc:sldMk cId="1684044803" sldId="2142533605"/>
            <ac:spMk id="4" creationId="{C6EE7E0D-C022-311D-77CA-9CC4BAF1D36A}"/>
          </ac:spMkLst>
        </pc:spChg>
        <pc:spChg chg="mod">
          <ac:chgData name="Thomas Stockhammer" userId="2aa20ba2-ba43-46c1-9e8b-e40494025eed" providerId="ADAL" clId="{795E4DC9-AC05-4B6A-A900-1A748AD39085}" dt="2025-04-01T05:25:56.869" v="622" actId="790"/>
          <ac:spMkLst>
            <pc:docMk/>
            <pc:sldMk cId="1684044803" sldId="2142533605"/>
            <ac:spMk id="5" creationId="{550D228F-978F-0649-1218-2BA758C6105B}"/>
          </ac:spMkLst>
        </pc:spChg>
      </pc:sldChg>
      <pc:sldChg chg="add">
        <pc:chgData name="Thomas Stockhammer" userId="2aa20ba2-ba43-46c1-9e8b-e40494025eed" providerId="ADAL" clId="{795E4DC9-AC05-4B6A-A900-1A748AD39085}" dt="2025-03-26T21:52:15.874" v="602"/>
        <pc:sldMkLst>
          <pc:docMk/>
          <pc:sldMk cId="48400587" sldId="2142533607"/>
        </pc:sldMkLst>
      </pc:sldChg>
      <pc:sldChg chg="del">
        <pc:chgData name="Thomas Stockhammer" userId="2aa20ba2-ba43-46c1-9e8b-e40494025eed" providerId="ADAL" clId="{795E4DC9-AC05-4B6A-A900-1A748AD39085}" dt="2025-03-26T21:52:07.226" v="601" actId="2696"/>
        <pc:sldMkLst>
          <pc:docMk/>
          <pc:sldMk cId="1584498392" sldId="2142533607"/>
        </pc:sldMkLst>
      </pc:sldChg>
      <pc:sldChg chg="add">
        <pc:chgData name="Thomas Stockhammer" userId="2aa20ba2-ba43-46c1-9e8b-e40494025eed" providerId="ADAL" clId="{795E4DC9-AC05-4B6A-A900-1A748AD39085}" dt="2025-03-26T21:52:15.874" v="602"/>
        <pc:sldMkLst>
          <pc:docMk/>
          <pc:sldMk cId="1425144797" sldId="2142533608"/>
        </pc:sldMkLst>
      </pc:sldChg>
      <pc:sldChg chg="del">
        <pc:chgData name="Thomas Stockhammer" userId="2aa20ba2-ba43-46c1-9e8b-e40494025eed" providerId="ADAL" clId="{795E4DC9-AC05-4B6A-A900-1A748AD39085}" dt="2025-03-26T21:52:07.226" v="601" actId="2696"/>
        <pc:sldMkLst>
          <pc:docMk/>
          <pc:sldMk cId="2909563359" sldId="2142533608"/>
        </pc:sldMkLst>
      </pc:sldChg>
      <pc:sldChg chg="add">
        <pc:chgData name="Thomas Stockhammer" userId="2aa20ba2-ba43-46c1-9e8b-e40494025eed" providerId="ADAL" clId="{795E4DC9-AC05-4B6A-A900-1A748AD39085}" dt="2025-03-26T21:52:15.874" v="602"/>
        <pc:sldMkLst>
          <pc:docMk/>
          <pc:sldMk cId="519545896" sldId="2142533609"/>
        </pc:sldMkLst>
      </pc:sldChg>
      <pc:sldChg chg="del">
        <pc:chgData name="Thomas Stockhammer" userId="2aa20ba2-ba43-46c1-9e8b-e40494025eed" providerId="ADAL" clId="{795E4DC9-AC05-4B6A-A900-1A748AD39085}" dt="2025-03-26T21:52:07.226" v="601" actId="2696"/>
        <pc:sldMkLst>
          <pc:docMk/>
          <pc:sldMk cId="653214773" sldId="2142533609"/>
        </pc:sldMkLst>
      </pc:sldChg>
      <pc:sldChg chg="add del">
        <pc:chgData name="Thomas Stockhammer" userId="2aa20ba2-ba43-46c1-9e8b-e40494025eed" providerId="ADAL" clId="{795E4DC9-AC05-4B6A-A900-1A748AD39085}" dt="2025-03-26T21:51:40.677" v="599" actId="47"/>
        <pc:sldMkLst>
          <pc:docMk/>
          <pc:sldMk cId="1371664347" sldId="2142533610"/>
        </pc:sldMkLst>
      </pc:sldChg>
      <pc:sldChg chg="modSp mod">
        <pc:chgData name="Thomas Stockhammer" userId="2aa20ba2-ba43-46c1-9e8b-e40494025eed" providerId="ADAL" clId="{795E4DC9-AC05-4B6A-A900-1A748AD39085}" dt="2025-04-01T05:24:24.857" v="621" actId="790"/>
        <pc:sldMkLst>
          <pc:docMk/>
          <pc:sldMk cId="2542872412" sldId="2142533665"/>
        </pc:sldMkLst>
        <pc:spChg chg="mod">
          <ac:chgData name="Thomas Stockhammer" userId="2aa20ba2-ba43-46c1-9e8b-e40494025eed" providerId="ADAL" clId="{795E4DC9-AC05-4B6A-A900-1A748AD39085}" dt="2025-04-01T05:24:24.857" v="621" actId="790"/>
          <ac:spMkLst>
            <pc:docMk/>
            <pc:sldMk cId="2542872412" sldId="2142533665"/>
            <ac:spMk id="2" creationId="{D542D564-D015-26CF-2644-1601F9A3D1F5}"/>
          </ac:spMkLst>
        </pc:spChg>
        <pc:spChg chg="mod">
          <ac:chgData name="Thomas Stockhammer" userId="2aa20ba2-ba43-46c1-9e8b-e40494025eed" providerId="ADAL" clId="{795E4DC9-AC05-4B6A-A900-1A748AD39085}" dt="2025-04-01T05:24:24.857" v="621" actId="790"/>
          <ac:spMkLst>
            <pc:docMk/>
            <pc:sldMk cId="2542872412" sldId="2142533665"/>
            <ac:spMk id="3" creationId="{D607F890-1DA6-98B1-0BAA-F42BCE765CB0}"/>
          </ac:spMkLst>
        </pc:spChg>
        <pc:spChg chg="mod">
          <ac:chgData name="Thomas Stockhammer" userId="2aa20ba2-ba43-46c1-9e8b-e40494025eed" providerId="ADAL" clId="{795E4DC9-AC05-4B6A-A900-1A748AD39085}" dt="2025-04-01T05:24:24.857" v="621" actId="790"/>
          <ac:spMkLst>
            <pc:docMk/>
            <pc:sldMk cId="2542872412" sldId="2142533665"/>
            <ac:spMk id="4" creationId="{AA975695-69AE-B0FE-D06C-D14F7076067F}"/>
          </ac:spMkLst>
        </pc:spChg>
        <pc:spChg chg="mod">
          <ac:chgData name="Thomas Stockhammer" userId="2aa20ba2-ba43-46c1-9e8b-e40494025eed" providerId="ADAL" clId="{795E4DC9-AC05-4B6A-A900-1A748AD39085}" dt="2025-04-01T05:24:24.857" v="621" actId="790"/>
          <ac:spMkLst>
            <pc:docMk/>
            <pc:sldMk cId="2542872412" sldId="2142533665"/>
            <ac:spMk id="5" creationId="{8740203D-9575-0EC7-EF93-21D3C8152E6A}"/>
          </ac:spMkLst>
        </pc:spChg>
      </pc:sldChg>
      <pc:sldChg chg="modSp mod">
        <pc:chgData name="Thomas Stockhammer" userId="2aa20ba2-ba43-46c1-9e8b-e40494025eed" providerId="ADAL" clId="{795E4DC9-AC05-4B6A-A900-1A748AD39085}" dt="2025-04-01T05:26:49.160" v="624" actId="790"/>
        <pc:sldMkLst>
          <pc:docMk/>
          <pc:sldMk cId="917659828" sldId="2142533666"/>
        </pc:sldMkLst>
        <pc:spChg chg="mod">
          <ac:chgData name="Thomas Stockhammer" userId="2aa20ba2-ba43-46c1-9e8b-e40494025eed" providerId="ADAL" clId="{795E4DC9-AC05-4B6A-A900-1A748AD39085}" dt="2025-04-01T05:26:49.160" v="624" actId="790"/>
          <ac:spMkLst>
            <pc:docMk/>
            <pc:sldMk cId="917659828" sldId="2142533666"/>
            <ac:spMk id="2" creationId="{4ABFFC93-B850-A19D-3E4B-C8D81486645B}"/>
          </ac:spMkLst>
        </pc:spChg>
        <pc:spChg chg="mod">
          <ac:chgData name="Thomas Stockhammer" userId="2aa20ba2-ba43-46c1-9e8b-e40494025eed" providerId="ADAL" clId="{795E4DC9-AC05-4B6A-A900-1A748AD39085}" dt="2025-04-01T05:26:49.160" v="624" actId="790"/>
          <ac:spMkLst>
            <pc:docMk/>
            <pc:sldMk cId="917659828" sldId="2142533666"/>
            <ac:spMk id="3" creationId="{083E7DC3-E95B-E76B-DA5E-ECD177F22CD2}"/>
          </ac:spMkLst>
        </pc:spChg>
        <pc:spChg chg="mod">
          <ac:chgData name="Thomas Stockhammer" userId="2aa20ba2-ba43-46c1-9e8b-e40494025eed" providerId="ADAL" clId="{795E4DC9-AC05-4B6A-A900-1A748AD39085}" dt="2025-04-01T05:26:49.160" v="624" actId="790"/>
          <ac:spMkLst>
            <pc:docMk/>
            <pc:sldMk cId="917659828" sldId="2142533666"/>
            <ac:spMk id="4" creationId="{D8720872-CA2F-FD49-F64B-C17FA263F74E}"/>
          </ac:spMkLst>
        </pc:spChg>
        <pc:spChg chg="mod">
          <ac:chgData name="Thomas Stockhammer" userId="2aa20ba2-ba43-46c1-9e8b-e40494025eed" providerId="ADAL" clId="{795E4DC9-AC05-4B6A-A900-1A748AD39085}" dt="2025-04-01T05:26:49.160" v="624" actId="790"/>
          <ac:spMkLst>
            <pc:docMk/>
            <pc:sldMk cId="917659828" sldId="2142533666"/>
            <ac:spMk id="5" creationId="{F6B2F77F-63EE-20A8-4ED7-9E2C23F24298}"/>
          </ac:spMkLst>
        </pc:spChg>
      </pc:sldChg>
      <pc:sldChg chg="addSp modSp">
        <pc:chgData name="Thomas Stockhammer" userId="2aa20ba2-ba43-46c1-9e8b-e40494025eed" providerId="ADAL" clId="{795E4DC9-AC05-4B6A-A900-1A748AD39085}" dt="2025-04-01T05:24:08.998" v="620"/>
        <pc:sldMkLst>
          <pc:docMk/>
          <pc:sldMk cId="3951184563" sldId="2142533667"/>
        </pc:sldMkLst>
        <pc:spChg chg="add mod">
          <ac:chgData name="Thomas Stockhammer" userId="2aa20ba2-ba43-46c1-9e8b-e40494025eed" providerId="ADAL" clId="{795E4DC9-AC05-4B6A-A900-1A748AD39085}" dt="2025-04-01T05:24:08.998" v="620"/>
          <ac:spMkLst>
            <pc:docMk/>
            <pc:sldMk cId="3951184563" sldId="2142533667"/>
            <ac:spMk id="4" creationId="{48A3C5B2-586D-CE2E-4A4A-6BA1FBDD1A25}"/>
          </ac:spMkLst>
        </pc:spChg>
      </pc:sldChg>
      <pc:sldChg chg="del">
        <pc:chgData name="Thomas Stockhammer" userId="2aa20ba2-ba43-46c1-9e8b-e40494025eed" providerId="ADAL" clId="{795E4DC9-AC05-4B6A-A900-1A748AD39085}" dt="2025-03-26T21:48:57.850" v="229" actId="47"/>
        <pc:sldMkLst>
          <pc:docMk/>
          <pc:sldMk cId="156278340" sldId="2142533669"/>
        </pc:sldMkLst>
      </pc:sldChg>
      <pc:sldChg chg="del">
        <pc:chgData name="Thomas Stockhammer" userId="2aa20ba2-ba43-46c1-9e8b-e40494025eed" providerId="ADAL" clId="{795E4DC9-AC05-4B6A-A900-1A748AD39085}" dt="2025-03-26T21:47:34.202" v="118" actId="47"/>
        <pc:sldMkLst>
          <pc:docMk/>
          <pc:sldMk cId="3082693416" sldId="2142533670"/>
        </pc:sldMkLst>
      </pc:sldChg>
      <pc:sldChg chg="del">
        <pc:chgData name="Thomas Stockhammer" userId="2aa20ba2-ba43-46c1-9e8b-e40494025eed" providerId="ADAL" clId="{795E4DC9-AC05-4B6A-A900-1A748AD39085}" dt="2025-03-26T21:49:26.526" v="295" actId="47"/>
        <pc:sldMkLst>
          <pc:docMk/>
          <pc:sldMk cId="1138379759" sldId="2142533671"/>
        </pc:sldMkLst>
      </pc:sldChg>
      <pc:sldChg chg="del">
        <pc:chgData name="Thomas Stockhammer" userId="2aa20ba2-ba43-46c1-9e8b-e40494025eed" providerId="ADAL" clId="{795E4DC9-AC05-4B6A-A900-1A748AD39085}" dt="2025-03-26T21:50:58.700" v="532" actId="47"/>
        <pc:sldMkLst>
          <pc:docMk/>
          <pc:sldMk cId="1226407254" sldId="2142533672"/>
        </pc:sldMkLst>
      </pc:sldChg>
      <pc:sldChg chg="del">
        <pc:chgData name="Thomas Stockhammer" userId="2aa20ba2-ba43-46c1-9e8b-e40494025eed" providerId="ADAL" clId="{795E4DC9-AC05-4B6A-A900-1A748AD39085}" dt="2025-03-26T21:51:34.533" v="597" actId="47"/>
        <pc:sldMkLst>
          <pc:docMk/>
          <pc:sldMk cId="589153312" sldId="2142533673"/>
        </pc:sldMkLst>
      </pc:sldChg>
      <pc:sldChg chg="del">
        <pc:chgData name="Thomas Stockhammer" userId="2aa20ba2-ba43-46c1-9e8b-e40494025eed" providerId="ADAL" clId="{795E4DC9-AC05-4B6A-A900-1A748AD39085}" dt="2025-03-26T21:51:49.346" v="600" actId="47"/>
        <pc:sldMkLst>
          <pc:docMk/>
          <pc:sldMk cId="1403152804" sldId="2142533674"/>
        </pc:sldMkLst>
      </pc:sldChg>
      <pc:sldChg chg="modSp new mod">
        <pc:chgData name="Thomas Stockhammer" userId="2aa20ba2-ba43-46c1-9e8b-e40494025eed" providerId="ADAL" clId="{795E4DC9-AC05-4B6A-A900-1A748AD39085}" dt="2025-04-01T05:35:23.075" v="626" actId="207"/>
        <pc:sldMkLst>
          <pc:docMk/>
          <pc:sldMk cId="969808848" sldId="2142533675"/>
        </pc:sldMkLst>
        <pc:spChg chg="mod">
          <ac:chgData name="Thomas Stockhammer" userId="2aa20ba2-ba43-46c1-9e8b-e40494025eed" providerId="ADAL" clId="{795E4DC9-AC05-4B6A-A900-1A748AD39085}" dt="2025-03-26T21:47:10.771" v="110" actId="20577"/>
          <ac:spMkLst>
            <pc:docMk/>
            <pc:sldMk cId="969808848" sldId="2142533675"/>
            <ac:spMk id="3" creationId="{83ADAAA0-389B-4C33-0824-7CB73F40DB44}"/>
          </ac:spMkLst>
        </pc:spChg>
        <pc:spChg chg="mod">
          <ac:chgData name="Thomas Stockhammer" userId="2aa20ba2-ba43-46c1-9e8b-e40494025eed" providerId="ADAL" clId="{795E4DC9-AC05-4B6A-A900-1A748AD39085}" dt="2025-04-01T05:35:23.075" v="626" actId="207"/>
          <ac:spMkLst>
            <pc:docMk/>
            <pc:sldMk cId="969808848" sldId="2142533675"/>
            <ac:spMk id="4" creationId="{44A84E18-93D1-FD13-2550-156770ED4C4A}"/>
          </ac:spMkLst>
        </pc:spChg>
      </pc:sldChg>
      <pc:sldChg chg="addSp delSp modSp new mod modClrScheme chgLayout">
        <pc:chgData name="Thomas Stockhammer" userId="2aa20ba2-ba43-46c1-9e8b-e40494025eed" providerId="ADAL" clId="{795E4DC9-AC05-4B6A-A900-1A748AD39085}" dt="2025-05-13T13:34:59.703" v="1397" actId="20577"/>
        <pc:sldMkLst>
          <pc:docMk/>
          <pc:sldMk cId="1908400983" sldId="2142533676"/>
        </pc:sldMkLst>
        <pc:spChg chg="mod ord">
          <ac:chgData name="Thomas Stockhammer" userId="2aa20ba2-ba43-46c1-9e8b-e40494025eed" providerId="ADAL" clId="{795E4DC9-AC05-4B6A-A900-1A748AD39085}" dt="2025-04-01T06:37:30.758" v="997" actId="790"/>
          <ac:spMkLst>
            <pc:docMk/>
            <pc:sldMk cId="1908400983" sldId="2142533676"/>
            <ac:spMk id="2" creationId="{DFC215A4-3784-C6FC-1422-675D1CDE2DF8}"/>
          </ac:spMkLst>
        </pc:spChg>
        <pc:spChg chg="add mod ord">
          <ac:chgData name="Thomas Stockhammer" userId="2aa20ba2-ba43-46c1-9e8b-e40494025eed" providerId="ADAL" clId="{795E4DC9-AC05-4B6A-A900-1A748AD39085}" dt="2025-05-13T13:34:59.703" v="1397" actId="20577"/>
          <ac:spMkLst>
            <pc:docMk/>
            <pc:sldMk cId="1908400983" sldId="2142533676"/>
            <ac:spMk id="8" creationId="{13124A21-00B2-4942-6569-EF5DE14A0AD9}"/>
          </ac:spMkLst>
        </pc:spChg>
        <pc:spChg chg="add mod ord">
          <ac:chgData name="Thomas Stockhammer" userId="2aa20ba2-ba43-46c1-9e8b-e40494025eed" providerId="ADAL" clId="{795E4DC9-AC05-4B6A-A900-1A748AD39085}" dt="2025-04-01T06:37:30.758" v="997" actId="790"/>
          <ac:spMkLst>
            <pc:docMk/>
            <pc:sldMk cId="1908400983" sldId="2142533676"/>
            <ac:spMk id="9" creationId="{E548232F-87E1-49EB-085F-91986DEC05AD}"/>
          </ac:spMkLst>
        </pc:spChg>
        <pc:spChg chg="add mod ord">
          <ac:chgData name="Thomas Stockhammer" userId="2aa20ba2-ba43-46c1-9e8b-e40494025eed" providerId="ADAL" clId="{795E4DC9-AC05-4B6A-A900-1A748AD39085}" dt="2025-05-13T13:34:50.267" v="1390" actId="14"/>
          <ac:spMkLst>
            <pc:docMk/>
            <pc:sldMk cId="1908400983" sldId="2142533676"/>
            <ac:spMk id="10" creationId="{BA12F3CA-F81E-0C8E-69A8-A9E21447215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5/13/2025</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13.05.2025</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28448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0" name="TextBox 9">
            <a:extLst>
              <a:ext uri="{FF2B5EF4-FFF2-40B4-BE49-F238E27FC236}">
                <a16:creationId xmlns:a16="http://schemas.microsoft.com/office/drawing/2014/main" id="{13EDBCEA-3011-7246-B482-3F2BC945635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4" name="TextBox 3">
            <a:extLst>
              <a:ext uri="{FF2B5EF4-FFF2-40B4-BE49-F238E27FC236}">
                <a16:creationId xmlns:a16="http://schemas.microsoft.com/office/drawing/2014/main" id="{DA9BD4B6-2425-BB73-59A1-48C2AAAAD400}"/>
              </a:ext>
            </a:extLst>
          </p:cNvPr>
          <p:cNvSpPr txBox="1"/>
          <p:nvPr userDrawn="1"/>
        </p:nvSpPr>
        <p:spPr>
          <a:xfrm>
            <a:off x="479708" y="6534114"/>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225523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11" name="TextBox 10">
            <a:extLst>
              <a:ext uri="{FF2B5EF4-FFF2-40B4-BE49-F238E27FC236}">
                <a16:creationId xmlns:a16="http://schemas.microsoft.com/office/drawing/2014/main" id="{07BEC940-B4ED-DC49-9299-BDA70EB23F9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047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Slide Number Placeholder 3"/>
          <p:cNvSpPr>
            <a:spLocks noGrp="1"/>
          </p:cNvSpPr>
          <p:nvPr>
            <p:ph type="sldNum" sz="quarter" idx="13"/>
          </p:nvPr>
        </p:nvSpPr>
        <p:spPr/>
        <p:txBody>
          <a:bodyPr/>
          <a:lstStyle/>
          <a:p>
            <a:fld id="{3C6CC810-8AE6-0546-A0FC-DB7D2235F0EB}" type="slidenum">
              <a:rPr lang="en-US" smtClean="0"/>
              <a:t>‹#›</a:t>
            </a:fld>
            <a:endParaRPr lang="en-US"/>
          </a:p>
        </p:txBody>
      </p:sp>
      <p:sp>
        <p:nvSpPr>
          <p:cNvPr id="7" name="Rectangle 2"/>
          <p:cNvSpPr>
            <a:spLocks noGrp="1" noChangeArrowheads="1"/>
          </p:cNvSpPr>
          <p:nvPr>
            <p:ph type="title"/>
          </p:nvPr>
        </p:nvSpPr>
        <p:spPr bwMode="auto">
          <a:xfrm>
            <a:off x="609600" y="243840"/>
            <a:ext cx="10972800" cy="10972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sym typeface="Arial" pitchFamily="34" charset="0"/>
              </a:rPr>
              <a:t>Click to edit Master title style</a:t>
            </a:r>
          </a:p>
        </p:txBody>
      </p:sp>
      <p:sp>
        <p:nvSpPr>
          <p:cNvPr id="6" name="Rectangle 3"/>
          <p:cNvSpPr>
            <a:spLocks noGrp="1" noChangeArrowheads="1"/>
          </p:cNvSpPr>
          <p:nvPr>
            <p:ph idx="1"/>
          </p:nvPr>
        </p:nvSpPr>
        <p:spPr bwMode="auto">
          <a:xfrm>
            <a:off x="609600" y="1463040"/>
            <a:ext cx="10972800" cy="48107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3pPr marL="457189" indent="-211661">
              <a:defRPr/>
            </a:lvl3pPr>
            <a:lvl4pPr marL="687900" indent="-211661">
              <a:defRPr/>
            </a:lvl4p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p:txBody>
      </p:sp>
    </p:spTree>
    <p:extLst>
      <p:ext uri="{BB962C8B-B14F-4D97-AF65-F5344CB8AC3E}">
        <p14:creationId xmlns:p14="http://schemas.microsoft.com/office/powerpoint/2010/main" val="3577193463"/>
      </p:ext>
    </p:extLst>
  </p:cSld>
  <p:clrMapOvr>
    <a:masterClrMapping/>
  </p:clrMapOvr>
  <p:transition spd="slow">
    <p:wipe dir="r"/>
  </p:transition>
  <p:hf hdr="0" dt="0"/>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 name="Slide Number Placeholder 3"/>
          <p:cNvSpPr>
            <a:spLocks noGrp="1"/>
          </p:cNvSpPr>
          <p:nvPr>
            <p:ph type="sldNum" sz="quarter" idx="13"/>
          </p:nvPr>
        </p:nvSpPr>
        <p:spPr/>
        <p:txBody>
          <a:bodyPr/>
          <a:lstStyle/>
          <a:p>
            <a:fld id="{3C6CC810-8AE6-0546-A0FC-DB7D2235F0EB}" type="slidenum">
              <a:rPr lang="en-US" smtClean="0"/>
              <a:t>‹#›</a:t>
            </a:fld>
            <a:endParaRPr lang="en-US"/>
          </a:p>
        </p:txBody>
      </p:sp>
      <p:sp>
        <p:nvSpPr>
          <p:cNvPr id="7" name="Rectangle 2"/>
          <p:cNvSpPr>
            <a:spLocks noGrp="1" noChangeArrowheads="1"/>
          </p:cNvSpPr>
          <p:nvPr>
            <p:ph type="title"/>
          </p:nvPr>
        </p:nvSpPr>
        <p:spPr bwMode="auto">
          <a:xfrm>
            <a:off x="5647267" y="243840"/>
            <a:ext cx="5935133" cy="10972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sym typeface="Arial" pitchFamily="34" charset="0"/>
              </a:rPr>
              <a:t>Click to edit Master title style</a:t>
            </a:r>
          </a:p>
        </p:txBody>
      </p:sp>
      <p:sp>
        <p:nvSpPr>
          <p:cNvPr id="6" name="Rectangle 3"/>
          <p:cNvSpPr>
            <a:spLocks noGrp="1" noChangeArrowheads="1"/>
          </p:cNvSpPr>
          <p:nvPr>
            <p:ph idx="1"/>
          </p:nvPr>
        </p:nvSpPr>
        <p:spPr bwMode="auto">
          <a:xfrm>
            <a:off x="5647267" y="1463040"/>
            <a:ext cx="5935133" cy="48107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3pPr marL="457189" indent="-211661">
              <a:defRPr/>
            </a:lvl3pPr>
            <a:lvl4pPr marL="687900" indent="-211661">
              <a:defRPr/>
            </a:lvl4p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p:txBody>
      </p:sp>
      <p:pic>
        <p:nvPicPr>
          <p:cNvPr id="5" name="Picture 4">
            <a:extLst>
              <a:ext uri="{FF2B5EF4-FFF2-40B4-BE49-F238E27FC236}">
                <a16:creationId xmlns:a16="http://schemas.microsoft.com/office/drawing/2014/main" id="{76563B3A-EE17-4B81-8DAF-4EFC6F34D417}"/>
              </a:ext>
            </a:extLst>
          </p:cNvPr>
          <p:cNvPicPr>
            <a:picLocks noChangeAspect="1"/>
          </p:cNvPicPr>
          <p:nvPr userDrawn="1"/>
        </p:nvPicPr>
        <p:blipFill rotWithShape="1">
          <a:blip r:embed="rId2">
            <a:alphaModFix amt="35000"/>
            <a:extLst>
              <a:ext uri="{28A0092B-C50C-407E-A947-70E740481C1C}">
                <a14:useLocalDpi xmlns:a14="http://schemas.microsoft.com/office/drawing/2010/main" val="0"/>
              </a:ext>
            </a:extLst>
          </a:blip>
          <a:srcRect l="-1" t="17046" r="62222" b="14772"/>
          <a:stretch/>
        </p:blipFill>
        <p:spPr>
          <a:xfrm>
            <a:off x="-939800" y="1"/>
            <a:ext cx="6374936" cy="4056324"/>
          </a:xfrm>
          <a:prstGeom prst="rect">
            <a:avLst/>
          </a:prstGeom>
          <a:effectLst>
            <a:reflection stA="50000" endPos="50000" dir="5400000" sy="-100000" algn="bl" rotWithShape="0"/>
          </a:effectLst>
        </p:spPr>
      </p:pic>
    </p:spTree>
    <p:extLst>
      <p:ext uri="{BB962C8B-B14F-4D97-AF65-F5344CB8AC3E}">
        <p14:creationId xmlns:p14="http://schemas.microsoft.com/office/powerpoint/2010/main" val="1837989748"/>
      </p:ext>
    </p:extLst>
  </p:cSld>
  <p:clrMapOvr>
    <a:masterClrMapping/>
  </p:clrMapOvr>
  <p:transition spd="slow">
    <p:wipe dir="r"/>
  </p:transition>
  <p:hf hdr="0" dt="0"/>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and Subtitle and Content">
    <p:spTree>
      <p:nvGrpSpPr>
        <p:cNvPr id="1" name=""/>
        <p:cNvGrpSpPr/>
        <p:nvPr/>
      </p:nvGrpSpPr>
      <p:grpSpPr>
        <a:xfrm>
          <a:off x="0" y="0"/>
          <a:ext cx="0" cy="0"/>
          <a:chOff x="0" y="0"/>
          <a:chExt cx="0" cy="0"/>
        </a:xfrm>
      </p:grpSpPr>
      <p:sp>
        <p:nvSpPr>
          <p:cNvPr id="6" name="Text Placeholder 5"/>
          <p:cNvSpPr>
            <a:spLocks noGrp="1"/>
          </p:cNvSpPr>
          <p:nvPr>
            <p:ph type="body" sz="quarter" idx="12"/>
          </p:nvPr>
        </p:nvSpPr>
        <p:spPr>
          <a:xfrm>
            <a:off x="609600" y="1092197"/>
            <a:ext cx="10972800" cy="365760"/>
          </a:xfrm>
        </p:spPr>
        <p:txBody>
          <a:bodyPr tIns="36000" bIns="36000" anchor="ctr" anchorCtr="0">
            <a:normAutofit/>
          </a:bodyPr>
          <a:lstStyle>
            <a:lvl1pPr marL="2380" indent="0">
              <a:buNone/>
              <a:defRPr sz="2400">
                <a:solidFill>
                  <a:schemeClr val="accent2"/>
                </a:solidFill>
              </a:defRPr>
            </a:lvl1pPr>
          </a:lstStyle>
          <a:p>
            <a:pPr lvl="0"/>
            <a:r>
              <a:rPr lang="en-US"/>
              <a:t>Click to edit Master text styles</a:t>
            </a:r>
          </a:p>
        </p:txBody>
      </p:sp>
      <p:sp>
        <p:nvSpPr>
          <p:cNvPr id="4" name="Slide Number Placeholder 3"/>
          <p:cNvSpPr>
            <a:spLocks noGrp="1"/>
          </p:cNvSpPr>
          <p:nvPr>
            <p:ph type="sldNum" sz="quarter" idx="14"/>
          </p:nvPr>
        </p:nvSpPr>
        <p:spPr/>
        <p:txBody>
          <a:bodyPr/>
          <a:lstStyle/>
          <a:p>
            <a:fld id="{3C6CC810-8AE6-0546-A0FC-DB7D2235F0EB}" type="slidenum">
              <a:rPr lang="en-US" smtClean="0"/>
              <a:t>‹#›</a:t>
            </a:fld>
            <a:endParaRPr lang="en-US"/>
          </a:p>
        </p:txBody>
      </p:sp>
      <p:sp>
        <p:nvSpPr>
          <p:cNvPr id="8" name="Rectangle 2"/>
          <p:cNvSpPr>
            <a:spLocks noGrp="1" noChangeArrowheads="1"/>
          </p:cNvSpPr>
          <p:nvPr>
            <p:ph type="title"/>
          </p:nvPr>
        </p:nvSpPr>
        <p:spPr bwMode="auto">
          <a:xfrm>
            <a:off x="609600" y="243841"/>
            <a:ext cx="10972800" cy="8483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sym typeface="Arial" pitchFamily="34" charset="0"/>
              </a:rPr>
              <a:t>Click to edit Master title style</a:t>
            </a:r>
          </a:p>
        </p:txBody>
      </p:sp>
      <p:sp>
        <p:nvSpPr>
          <p:cNvPr id="10" name="Content Placeholder 8"/>
          <p:cNvSpPr>
            <a:spLocks noGrp="1"/>
          </p:cNvSpPr>
          <p:nvPr>
            <p:ph sz="quarter" idx="15"/>
          </p:nvPr>
        </p:nvSpPr>
        <p:spPr>
          <a:xfrm>
            <a:off x="609600" y="1579877"/>
            <a:ext cx="10972800" cy="4693923"/>
          </a:xfrm>
        </p:spPr>
        <p:txBody>
          <a:bodyPr/>
          <a:lstStyle>
            <a:lvl3pPr marL="457189" indent="-211661">
              <a:defRPr/>
            </a:lvl3pPr>
            <a:lvl4pPr marL="685783" indent="-211661">
              <a:defRPr/>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747245512"/>
      </p:ext>
    </p:extLst>
  </p:cSld>
  <p:clrMapOvr>
    <a:masterClrMapping/>
  </p:clrMapOvr>
  <p:transition spd="slow">
    <p:wipe dir="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1"/>
          </p:nvPr>
        </p:nvSpPr>
        <p:spPr/>
        <p:txBody>
          <a:bodyPr/>
          <a:lstStyle/>
          <a:p>
            <a:fld id="{3C6CC810-8AE6-0546-A0FC-DB7D2235F0EB}" type="slidenum">
              <a:rPr lang="en-US" smtClean="0"/>
              <a:t>‹#›</a:t>
            </a:fld>
            <a:endParaRPr lang="en-US"/>
          </a:p>
        </p:txBody>
      </p:sp>
    </p:spTree>
    <p:extLst>
      <p:ext uri="{BB962C8B-B14F-4D97-AF65-F5344CB8AC3E}">
        <p14:creationId xmlns:p14="http://schemas.microsoft.com/office/powerpoint/2010/main" val="766750451"/>
      </p:ext>
    </p:extLst>
  </p:cSld>
  <p:clrMapOvr>
    <a:masterClrMapping/>
  </p:clrMapOvr>
  <p:transition spd="slow">
    <p:wipe dir="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Slide Number Placeholder 2"/>
          <p:cNvSpPr>
            <a:spLocks noGrp="1"/>
          </p:cNvSpPr>
          <p:nvPr>
            <p:ph type="sldNum" sz="quarter" idx="14"/>
          </p:nvPr>
        </p:nvSpPr>
        <p:spPr/>
        <p:txBody>
          <a:bodyPr/>
          <a:lstStyle/>
          <a:p>
            <a:fld id="{3C6CC810-8AE6-0546-A0FC-DB7D2235F0EB}" type="slidenum">
              <a:rPr lang="en-US" smtClean="0"/>
              <a:t>‹#›</a:t>
            </a:fld>
            <a:endParaRPr lang="en-US"/>
          </a:p>
        </p:txBody>
      </p:sp>
      <p:sp>
        <p:nvSpPr>
          <p:cNvPr id="10" name="Text Placeholder 5"/>
          <p:cNvSpPr>
            <a:spLocks noGrp="1"/>
          </p:cNvSpPr>
          <p:nvPr>
            <p:ph type="body" sz="quarter" idx="12"/>
          </p:nvPr>
        </p:nvSpPr>
        <p:spPr>
          <a:xfrm>
            <a:off x="609600" y="1092197"/>
            <a:ext cx="10972800" cy="365760"/>
          </a:xfrm>
        </p:spPr>
        <p:txBody>
          <a:bodyPr tIns="36000" bIns="36000" anchor="ctr" anchorCtr="0">
            <a:normAutofit/>
          </a:bodyPr>
          <a:lstStyle>
            <a:lvl1pPr marL="2380" indent="0">
              <a:buNone/>
              <a:defRPr sz="2400">
                <a:solidFill>
                  <a:schemeClr val="accent2"/>
                </a:solidFill>
              </a:defRPr>
            </a:lvl1pPr>
          </a:lstStyle>
          <a:p>
            <a:pPr lvl="0"/>
            <a:r>
              <a:rPr lang="en-US"/>
              <a:t>Click to edit Master text styles</a:t>
            </a:r>
          </a:p>
        </p:txBody>
      </p:sp>
      <p:sp>
        <p:nvSpPr>
          <p:cNvPr id="11" name="Title 10"/>
          <p:cNvSpPr>
            <a:spLocks noGrp="1" noChangeArrowheads="1"/>
          </p:cNvSpPr>
          <p:nvPr>
            <p:ph type="title"/>
          </p:nvPr>
        </p:nvSpPr>
        <p:spPr bwMode="auto">
          <a:xfrm>
            <a:off x="609600" y="243841"/>
            <a:ext cx="10972800" cy="8483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sym typeface="Arial" pitchFamily="34" charset="0"/>
              </a:rPr>
              <a:t>Click to edit Master title style</a:t>
            </a:r>
          </a:p>
        </p:txBody>
      </p:sp>
    </p:spTree>
    <p:extLst>
      <p:ext uri="{BB962C8B-B14F-4D97-AF65-F5344CB8AC3E}">
        <p14:creationId xmlns:p14="http://schemas.microsoft.com/office/powerpoint/2010/main" val="1396373353"/>
      </p:ext>
    </p:extLst>
  </p:cSld>
  <p:clrMapOvr>
    <a:masterClrMapping/>
  </p:clrMapOvr>
  <p:transition spd="slow">
    <p:wipe dir="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itle and 2 Column Content">
    <p:spTree>
      <p:nvGrpSpPr>
        <p:cNvPr id="1" name=""/>
        <p:cNvGrpSpPr/>
        <p:nvPr/>
      </p:nvGrpSpPr>
      <p:grpSpPr>
        <a:xfrm>
          <a:off x="0" y="0"/>
          <a:ext cx="0" cy="0"/>
          <a:chOff x="0" y="0"/>
          <a:chExt cx="0" cy="0"/>
        </a:xfrm>
      </p:grpSpPr>
      <p:sp>
        <p:nvSpPr>
          <p:cNvPr id="5" name="Content Placeholder 4"/>
          <p:cNvSpPr>
            <a:spLocks noGrp="1"/>
          </p:cNvSpPr>
          <p:nvPr>
            <p:ph sz="quarter" idx="11"/>
          </p:nvPr>
        </p:nvSpPr>
        <p:spPr>
          <a:xfrm>
            <a:off x="609600" y="1463040"/>
            <a:ext cx="5364480" cy="4810761"/>
          </a:xfrm>
        </p:spPr>
        <p:txBody>
          <a:bodyPr/>
          <a:lstStyle>
            <a:lvl1pPr>
              <a:defRPr sz="2133"/>
            </a:lvl1pPr>
            <a:lvl2pPr>
              <a:defRPr sz="1867"/>
            </a:lvl2pPr>
            <a:lvl3pPr>
              <a:defRPr sz="1600"/>
            </a:lvl3pPr>
            <a:lvl4pPr>
              <a:defRPr sz="1467"/>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Content Placeholder 5"/>
          <p:cNvSpPr>
            <a:spLocks noGrp="1"/>
          </p:cNvSpPr>
          <p:nvPr>
            <p:ph sz="quarter" idx="12"/>
          </p:nvPr>
        </p:nvSpPr>
        <p:spPr>
          <a:xfrm>
            <a:off x="6217920" y="1463040"/>
            <a:ext cx="5364480" cy="4810761"/>
          </a:xfrm>
        </p:spPr>
        <p:txBody>
          <a:bodyPr/>
          <a:lstStyle>
            <a:lvl1pPr>
              <a:defRPr sz="2133"/>
            </a:lvl1pPr>
            <a:lvl2pPr>
              <a:defRPr sz="1867"/>
            </a:lvl2pPr>
            <a:lvl3pPr>
              <a:defRPr sz="1600"/>
            </a:lvl3pPr>
            <a:lvl4pPr>
              <a:defRPr sz="1467"/>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itle 1"/>
          <p:cNvSpPr>
            <a:spLocks noGrp="1"/>
          </p:cNvSpPr>
          <p:nvPr>
            <p:ph type="title"/>
          </p:nvPr>
        </p:nvSpPr>
        <p:spPr>
          <a:xfrm>
            <a:off x="609600" y="243840"/>
            <a:ext cx="10972800" cy="1097280"/>
          </a:xfrm>
        </p:spPr>
        <p:txBody>
          <a:bodyPr/>
          <a:lstStyle>
            <a:lvl1pPr marL="0">
              <a:defRPr baseline="0"/>
            </a:lvl1pPr>
          </a:lstStyle>
          <a:p>
            <a:r>
              <a:rPr lang="en-US"/>
              <a:t>Click to edit Master title style</a:t>
            </a:r>
          </a:p>
        </p:txBody>
      </p:sp>
      <p:sp>
        <p:nvSpPr>
          <p:cNvPr id="3" name="Slide Number Placeholder 2"/>
          <p:cNvSpPr>
            <a:spLocks noGrp="1"/>
          </p:cNvSpPr>
          <p:nvPr>
            <p:ph type="sldNum" sz="quarter" idx="14"/>
          </p:nvPr>
        </p:nvSpPr>
        <p:spPr/>
        <p:txBody>
          <a:bodyPr/>
          <a:lstStyle/>
          <a:p>
            <a:fld id="{3C6CC810-8AE6-0546-A0FC-DB7D2235F0EB}" type="slidenum">
              <a:rPr lang="en-US" smtClean="0"/>
              <a:t>‹#›</a:t>
            </a:fld>
            <a:endParaRPr lang="en-US"/>
          </a:p>
        </p:txBody>
      </p:sp>
    </p:spTree>
    <p:extLst>
      <p:ext uri="{BB962C8B-B14F-4D97-AF65-F5344CB8AC3E}">
        <p14:creationId xmlns:p14="http://schemas.microsoft.com/office/powerpoint/2010/main" val="4044907803"/>
      </p:ext>
    </p:extLst>
  </p:cSld>
  <p:clrMapOvr>
    <a:masterClrMapping/>
  </p:clrMapOvr>
  <p:transition spd="slow">
    <p:wipe dir="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itle and Subtitle and 2 Column Content">
    <p:spTree>
      <p:nvGrpSpPr>
        <p:cNvPr id="1" name=""/>
        <p:cNvGrpSpPr/>
        <p:nvPr/>
      </p:nvGrpSpPr>
      <p:grpSpPr>
        <a:xfrm>
          <a:off x="0" y="0"/>
          <a:ext cx="0" cy="0"/>
          <a:chOff x="0" y="0"/>
          <a:chExt cx="0" cy="0"/>
        </a:xfrm>
      </p:grpSpPr>
      <p:sp>
        <p:nvSpPr>
          <p:cNvPr id="3" name="Slide Number Placeholder 2"/>
          <p:cNvSpPr>
            <a:spLocks noGrp="1"/>
          </p:cNvSpPr>
          <p:nvPr>
            <p:ph type="sldNum" sz="quarter" idx="15"/>
          </p:nvPr>
        </p:nvSpPr>
        <p:spPr/>
        <p:txBody>
          <a:bodyPr/>
          <a:lstStyle/>
          <a:p>
            <a:fld id="{3C6CC810-8AE6-0546-A0FC-DB7D2235F0EB}" type="slidenum">
              <a:rPr lang="en-US" smtClean="0"/>
              <a:t>‹#›</a:t>
            </a:fld>
            <a:endParaRPr lang="en-US"/>
          </a:p>
        </p:txBody>
      </p:sp>
      <p:sp>
        <p:nvSpPr>
          <p:cNvPr id="9" name="Content Placeholder 4"/>
          <p:cNvSpPr>
            <a:spLocks noGrp="1"/>
          </p:cNvSpPr>
          <p:nvPr>
            <p:ph sz="quarter" idx="11"/>
          </p:nvPr>
        </p:nvSpPr>
        <p:spPr>
          <a:xfrm>
            <a:off x="609600" y="1579877"/>
            <a:ext cx="5364480" cy="4693923"/>
          </a:xfrm>
        </p:spPr>
        <p:txBody>
          <a:bodyPr/>
          <a:lstStyle>
            <a:lvl1pPr>
              <a:defRPr sz="2133"/>
            </a:lvl1pPr>
            <a:lvl2pPr>
              <a:defRPr sz="1867"/>
            </a:lvl2pPr>
            <a:lvl3pPr>
              <a:defRPr sz="1600"/>
            </a:lvl3pPr>
            <a:lvl4pPr>
              <a:defRPr sz="1467"/>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Content Placeholder 5"/>
          <p:cNvSpPr>
            <a:spLocks noGrp="1"/>
          </p:cNvSpPr>
          <p:nvPr>
            <p:ph sz="quarter" idx="16"/>
          </p:nvPr>
        </p:nvSpPr>
        <p:spPr>
          <a:xfrm>
            <a:off x="6217920" y="1579877"/>
            <a:ext cx="5364480" cy="4693923"/>
          </a:xfrm>
        </p:spPr>
        <p:txBody>
          <a:bodyPr/>
          <a:lstStyle>
            <a:lvl1pPr>
              <a:defRPr sz="2133"/>
            </a:lvl1pPr>
            <a:lvl2pPr>
              <a:defRPr sz="1867"/>
            </a:lvl2pPr>
            <a:lvl3pPr>
              <a:defRPr sz="1600"/>
            </a:lvl3pPr>
            <a:lvl4pPr>
              <a:defRPr sz="1467"/>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14" name="Text Placeholder 5"/>
          <p:cNvSpPr>
            <a:spLocks noGrp="1"/>
          </p:cNvSpPr>
          <p:nvPr>
            <p:ph type="body" sz="quarter" idx="12"/>
          </p:nvPr>
        </p:nvSpPr>
        <p:spPr>
          <a:xfrm>
            <a:off x="609600" y="1092197"/>
            <a:ext cx="10972800" cy="365760"/>
          </a:xfrm>
        </p:spPr>
        <p:txBody>
          <a:bodyPr tIns="36000" bIns="36000" anchor="ctr" anchorCtr="0">
            <a:normAutofit/>
          </a:bodyPr>
          <a:lstStyle>
            <a:lvl1pPr marL="2380" indent="0">
              <a:buNone/>
              <a:defRPr sz="2400">
                <a:solidFill>
                  <a:schemeClr val="accent2"/>
                </a:solidFill>
              </a:defRPr>
            </a:lvl1pPr>
          </a:lstStyle>
          <a:p>
            <a:pPr lvl="0"/>
            <a:r>
              <a:rPr lang="en-US"/>
              <a:t>Click to edit Master text styles</a:t>
            </a:r>
          </a:p>
        </p:txBody>
      </p:sp>
      <p:sp>
        <p:nvSpPr>
          <p:cNvPr id="15" name="Title 14"/>
          <p:cNvSpPr>
            <a:spLocks noGrp="1" noChangeArrowheads="1"/>
          </p:cNvSpPr>
          <p:nvPr>
            <p:ph type="title"/>
          </p:nvPr>
        </p:nvSpPr>
        <p:spPr bwMode="auto">
          <a:xfrm>
            <a:off x="609600" y="243841"/>
            <a:ext cx="10972800" cy="8483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sym typeface="Arial" pitchFamily="34" charset="0"/>
              </a:rPr>
              <a:t>Click to edit Master title style</a:t>
            </a:r>
          </a:p>
        </p:txBody>
      </p:sp>
    </p:spTree>
    <p:extLst>
      <p:ext uri="{BB962C8B-B14F-4D97-AF65-F5344CB8AC3E}">
        <p14:creationId xmlns:p14="http://schemas.microsoft.com/office/powerpoint/2010/main" val="1763518464"/>
      </p:ext>
    </p:extLst>
  </p:cSld>
  <p:clrMapOvr>
    <a:masterClrMapping/>
  </p:clrMapOvr>
  <p:transition spd="slow">
    <p:wipe dir="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Blank with Footer">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fld id="{3C6CC810-8AE6-0546-A0FC-DB7D2235F0EB}" type="slidenum">
              <a:rPr lang="en-US" smtClean="0"/>
              <a:t>‹#›</a:t>
            </a:fld>
            <a:endParaRPr lang="en-US"/>
          </a:p>
        </p:txBody>
      </p:sp>
    </p:spTree>
    <p:extLst>
      <p:ext uri="{BB962C8B-B14F-4D97-AF65-F5344CB8AC3E}">
        <p14:creationId xmlns:p14="http://schemas.microsoft.com/office/powerpoint/2010/main" val="2021964358"/>
      </p:ext>
    </p:extLst>
  </p:cSld>
  <p:clrMapOvr>
    <a:masterClrMapping/>
  </p:clrMapOvr>
  <p:transition spd="slow">
    <p:wipe dir="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1493171"/>
      </p:ext>
    </p:extLst>
  </p:cSld>
  <p:clrMapOvr>
    <a:masterClrMapping/>
  </p:clrMapOvr>
  <p:transition spd="slow">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208D36FA-EC4D-7D4A-B095-AC92E8A9595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59348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221472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74318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2705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37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39675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887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2457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9" name="TextBox 8">
            <a:extLst>
              <a:ext uri="{FF2B5EF4-FFF2-40B4-BE49-F238E27FC236}">
                <a16:creationId xmlns:a16="http://schemas.microsoft.com/office/drawing/2014/main" id="{AD73AE66-D2D6-2F4A-B881-C8B70F38B6E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 name="TextBox 2">
            <a:extLst>
              <a:ext uri="{FF2B5EF4-FFF2-40B4-BE49-F238E27FC236}">
                <a16:creationId xmlns:a16="http://schemas.microsoft.com/office/drawing/2014/main" id="{722ABFC3-157C-C0E4-DA8B-80E18DAD1BEC}"/>
              </a:ext>
            </a:extLst>
          </p:cNvPr>
          <p:cNvSpPr txBox="1"/>
          <p:nvPr userDrawn="1"/>
        </p:nvSpPr>
        <p:spPr>
          <a:xfrm>
            <a:off x="479708" y="6534114"/>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1519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110774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359851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96654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EF733B71-D555-941E-8384-FA2B78E9719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92920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7573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5943600" cy="118174"/>
          </a:xfrm>
        </p:spPr>
        <p:txBody>
          <a:bodyPr/>
          <a:lstStyle>
            <a:lvl1pPr>
              <a:defRPr>
                <a:solidFill>
                  <a:schemeClr val="accent5">
                    <a:lumMod val="60000"/>
                    <a:lumOff val="40000"/>
                  </a:schemeClr>
                </a:solidFill>
              </a:defRPr>
            </a:lvl1pPr>
          </a:lstStyle>
          <a:p>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7157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0872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1630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9" name="TextBox 8">
            <a:extLst>
              <a:ext uri="{FF2B5EF4-FFF2-40B4-BE49-F238E27FC236}">
                <a16:creationId xmlns:a16="http://schemas.microsoft.com/office/drawing/2014/main" id="{998A71DB-976E-A24A-96E2-B18CF91A65F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9243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
        <p:nvSpPr>
          <p:cNvPr id="10" name="TextBox 9">
            <a:extLst>
              <a:ext uri="{FF2B5EF4-FFF2-40B4-BE49-F238E27FC236}">
                <a16:creationId xmlns:a16="http://schemas.microsoft.com/office/drawing/2014/main" id="{80801655-BB5D-8D42-BF35-5552419A184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125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9" name="TextBox 8">
            <a:extLst>
              <a:ext uri="{FF2B5EF4-FFF2-40B4-BE49-F238E27FC236}">
                <a16:creationId xmlns:a16="http://schemas.microsoft.com/office/drawing/2014/main" id="{73E3A743-A15B-FB4C-BEF7-099512A606F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75000"/>
                  </a:schemeClr>
                </a:solidFill>
              </a:rPr>
              <a:t>Confidential – Qualcomm Technologies, Inc. and/or its affiliated companies – May Contain Trade Secrets</a:t>
            </a:r>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3" name="TextBox 2">
            <a:extLst>
              <a:ext uri="{FF2B5EF4-FFF2-40B4-BE49-F238E27FC236}">
                <a16:creationId xmlns:a16="http://schemas.microsoft.com/office/drawing/2014/main" id="{C42ABEF2-6954-6E10-9F6A-D9762ADCCB58}"/>
              </a:ext>
            </a:extLst>
          </p:cNvPr>
          <p:cNvSpPr txBox="1"/>
          <p:nvPr userDrawn="1"/>
        </p:nvSpPr>
        <p:spPr>
          <a:xfrm>
            <a:off x="479708" y="6534114"/>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75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75829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2675B83E-0BE5-D244-AA83-CABD189E8C6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5653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0" name="TextBox 9">
            <a:extLst>
              <a:ext uri="{FF2B5EF4-FFF2-40B4-BE49-F238E27FC236}">
                <a16:creationId xmlns:a16="http://schemas.microsoft.com/office/drawing/2014/main" id="{E1348D7E-2C52-0648-B459-2BB160BEC88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1669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1684853D-5F0A-494C-9888-7AAEF3B1B6D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063936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D9A81EAB-DE44-ED41-8D8F-2A4169FC143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761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72C27C62-1DFD-8E4E-8A14-4A72529B9377}"/>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8142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929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0425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705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3994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01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Box 9">
            <a:extLst>
              <a:ext uri="{FF2B5EF4-FFF2-40B4-BE49-F238E27FC236}">
                <a16:creationId xmlns:a16="http://schemas.microsoft.com/office/drawing/2014/main" id="{8B2608F0-95ED-EF42-8399-6A838020E81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5" name="TextBox 4">
            <a:extLst>
              <a:ext uri="{FF2B5EF4-FFF2-40B4-BE49-F238E27FC236}">
                <a16:creationId xmlns:a16="http://schemas.microsoft.com/office/drawing/2014/main" id="{E5A8B1D4-C59D-98CB-5E9E-DD01E14C9A49}"/>
              </a:ext>
            </a:extLst>
          </p:cNvPr>
          <p:cNvSpPr txBox="1"/>
          <p:nvPr userDrawn="1"/>
        </p:nvSpPr>
        <p:spPr>
          <a:xfrm>
            <a:off x="479708" y="6534114"/>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95171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03226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5741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7275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04501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1842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6" name="TextBox 5">
            <a:extLst>
              <a:ext uri="{FF2B5EF4-FFF2-40B4-BE49-F238E27FC236}">
                <a16:creationId xmlns:a16="http://schemas.microsoft.com/office/drawing/2014/main" id="{09D6CCF0-57C4-384B-B6F4-DBD59EA7DA3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3424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6" name="TextBox 5">
            <a:extLst>
              <a:ext uri="{FF2B5EF4-FFF2-40B4-BE49-F238E27FC236}">
                <a16:creationId xmlns:a16="http://schemas.microsoft.com/office/drawing/2014/main" id="{2967F99B-809C-A140-B160-DAEC57DB6B6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6113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endParaRPr lang="en-US" dirty="0"/>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TextBox 6">
            <a:extLst>
              <a:ext uri="{FF2B5EF4-FFF2-40B4-BE49-F238E27FC236}">
                <a16:creationId xmlns:a16="http://schemas.microsoft.com/office/drawing/2014/main" id="{DC89C629-A9B6-E647-8093-A390B13275C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109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extBox 4">
            <a:extLst>
              <a:ext uri="{FF2B5EF4-FFF2-40B4-BE49-F238E27FC236}">
                <a16:creationId xmlns:a16="http://schemas.microsoft.com/office/drawing/2014/main" id="{01F4AD81-1574-E14F-8F0D-32C28C3162C9}"/>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1419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A3AF58CE-3469-E745-820A-134FF84006C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3751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Box 9">
            <a:extLst>
              <a:ext uri="{FF2B5EF4-FFF2-40B4-BE49-F238E27FC236}">
                <a16:creationId xmlns:a16="http://schemas.microsoft.com/office/drawing/2014/main" id="{58ACBF89-AA8C-6A42-B617-C39E6FA2922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 name="TextBox 2">
            <a:extLst>
              <a:ext uri="{FF2B5EF4-FFF2-40B4-BE49-F238E27FC236}">
                <a16:creationId xmlns:a16="http://schemas.microsoft.com/office/drawing/2014/main" id="{C19F3497-BE7B-EED0-EF42-BE38199946CE}"/>
              </a:ext>
            </a:extLst>
          </p:cNvPr>
          <p:cNvSpPr txBox="1"/>
          <p:nvPr userDrawn="1"/>
        </p:nvSpPr>
        <p:spPr>
          <a:xfrm>
            <a:off x="479708" y="6534114"/>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7033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8E411577-17FB-C649-9670-726F4CAE6C8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solidFill>
              </a:rPr>
              <a:t>Confidential – Qualcomm Technologies, Inc. and/or its affiliated companies – May Contain Trade Secrets</a:t>
            </a:r>
          </a:p>
        </p:txBody>
      </p:sp>
    </p:spTree>
    <p:extLst>
      <p:ext uri="{BB962C8B-B14F-4D97-AF65-F5344CB8AC3E}">
        <p14:creationId xmlns:p14="http://schemas.microsoft.com/office/powerpoint/2010/main" val="341453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0E80D881-AF3F-E040-ACE4-6B37EF43041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1738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FDF54461-5151-C04D-8440-C6989E1AC50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626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787F20BE-385D-1546-8719-238B0EDC7B5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36922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
        <p:nvSpPr>
          <p:cNvPr id="7" name="TextBox 6">
            <a:extLst>
              <a:ext uri="{FF2B5EF4-FFF2-40B4-BE49-F238E27FC236}">
                <a16:creationId xmlns:a16="http://schemas.microsoft.com/office/drawing/2014/main" id="{C2B1A7AF-F3D5-A247-8FE4-3EEB17DF0D5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945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
        <p:nvSpPr>
          <p:cNvPr id="7" name="TextBox 6">
            <a:extLst>
              <a:ext uri="{FF2B5EF4-FFF2-40B4-BE49-F238E27FC236}">
                <a16:creationId xmlns:a16="http://schemas.microsoft.com/office/drawing/2014/main" id="{2CB94F15-8CAD-6B46-AB34-F89C3C2278B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5060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
        <p:nvSpPr>
          <p:cNvPr id="8" name="TextBox 7">
            <a:extLst>
              <a:ext uri="{FF2B5EF4-FFF2-40B4-BE49-F238E27FC236}">
                <a16:creationId xmlns:a16="http://schemas.microsoft.com/office/drawing/2014/main" id="{C49EAFA4-AEE1-6C46-B6E5-72CA3FA3C5C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2132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
        <p:nvSpPr>
          <p:cNvPr id="8" name="TextBox 7">
            <a:extLst>
              <a:ext uri="{FF2B5EF4-FFF2-40B4-BE49-F238E27FC236}">
                <a16:creationId xmlns:a16="http://schemas.microsoft.com/office/drawing/2014/main" id="{1956C6D9-5D4F-7341-B4D7-17E41010580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0231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4" name="TextBox 13">
            <a:extLst>
              <a:ext uri="{FF2B5EF4-FFF2-40B4-BE49-F238E27FC236}">
                <a16:creationId xmlns:a16="http://schemas.microsoft.com/office/drawing/2014/main" id="{A3010EDA-BD94-443C-AE7B-15DA27CDA5F4}"/>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dirty="0">
                <a:solidFill>
                  <a:schemeClr val="accent6">
                    <a:lumMod val="75000"/>
                  </a:schemeClr>
                </a:solidFill>
              </a:rPr>
              <a:t>Confidential – Qualcomm Technologies, Inc.</a:t>
            </a:r>
            <a:br>
              <a:rPr lang="en-US" dirty="0">
                <a:solidFill>
                  <a:schemeClr val="accent6">
                    <a:lumMod val="75000"/>
                  </a:schemeClr>
                </a:solidFill>
              </a:rPr>
            </a:br>
            <a:r>
              <a:rPr lang="en-US" dirty="0">
                <a:solidFill>
                  <a:schemeClr val="accent6">
                    <a:lumMod val="75000"/>
                  </a:schemeClr>
                </a:solidFill>
              </a:rPr>
              <a:t>and/or its affiliated companies – May Contain Trade Secrets</a:t>
            </a:r>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50379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extBox 14">
            <a:extLst>
              <a:ext uri="{FF2B5EF4-FFF2-40B4-BE49-F238E27FC236}">
                <a16:creationId xmlns:a16="http://schemas.microsoft.com/office/drawing/2014/main" id="{6A103163-FD6E-454C-AE45-8AD32972CE49}"/>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dirty="0">
                <a:solidFill>
                  <a:schemeClr val="accent6">
                    <a:lumMod val="75000"/>
                  </a:schemeClr>
                </a:solidFill>
              </a:rPr>
              <a:t>Confidential – Qualcomm Technologies, Inc.</a:t>
            </a:r>
            <a:br>
              <a:rPr lang="en-US" dirty="0">
                <a:solidFill>
                  <a:schemeClr val="accent6">
                    <a:lumMod val="75000"/>
                  </a:schemeClr>
                </a:solidFill>
              </a:rPr>
            </a:br>
            <a:r>
              <a:rPr lang="en-US" dirty="0">
                <a:solidFill>
                  <a:schemeClr val="accent6">
                    <a:lumMod val="75000"/>
                  </a:schemeClr>
                </a:solidFill>
              </a:rPr>
              <a:t>and/or its affiliated companies – May Contain Trade Secrets</a:t>
            </a:r>
          </a:p>
        </p:txBody>
      </p:sp>
    </p:spTree>
    <p:extLst>
      <p:ext uri="{BB962C8B-B14F-4D97-AF65-F5344CB8AC3E}">
        <p14:creationId xmlns:p14="http://schemas.microsoft.com/office/powerpoint/2010/main" val="3161167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Box 9">
            <a:extLst>
              <a:ext uri="{FF2B5EF4-FFF2-40B4-BE49-F238E27FC236}">
                <a16:creationId xmlns:a16="http://schemas.microsoft.com/office/drawing/2014/main" id="{9EE37F25-07F0-8945-9DD7-E2E3142A766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 name="TextBox 2">
            <a:extLst>
              <a:ext uri="{FF2B5EF4-FFF2-40B4-BE49-F238E27FC236}">
                <a16:creationId xmlns:a16="http://schemas.microsoft.com/office/drawing/2014/main" id="{5323572D-CC57-61FF-8DE1-810CB61B9EE2}"/>
              </a:ext>
            </a:extLst>
          </p:cNvPr>
          <p:cNvSpPr txBox="1"/>
          <p:nvPr userDrawn="1"/>
        </p:nvSpPr>
        <p:spPr>
          <a:xfrm>
            <a:off x="479708" y="6534114"/>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12020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dirty="0"/>
          </a:p>
        </p:txBody>
      </p:sp>
      <p:sp>
        <p:nvSpPr>
          <p:cNvPr id="14" name="TextBox 13">
            <a:extLst>
              <a:ext uri="{FF2B5EF4-FFF2-40B4-BE49-F238E27FC236}">
                <a16:creationId xmlns:a16="http://schemas.microsoft.com/office/drawing/2014/main" id="{D4CB5266-98D8-4025-A040-1787B6793DF2}"/>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dirty="0">
                <a:solidFill>
                  <a:schemeClr val="accent2">
                    <a:lumMod val="40000"/>
                    <a:lumOff val="60000"/>
                  </a:schemeClr>
                </a:solidFill>
              </a:rPr>
              <a:t>Confidential – Qualcomm Technologies, Inc.</a:t>
            </a:r>
            <a:br>
              <a:rPr lang="en-US" dirty="0">
                <a:solidFill>
                  <a:schemeClr val="accent2">
                    <a:lumMod val="40000"/>
                    <a:lumOff val="60000"/>
                  </a:schemeClr>
                </a:solidFill>
              </a:rPr>
            </a:br>
            <a:r>
              <a:rPr lang="en-US" dirty="0">
                <a:solidFill>
                  <a:schemeClr val="accent2">
                    <a:lumMod val="40000"/>
                    <a:lumOff val="60000"/>
                  </a:schemeClr>
                </a:solidFill>
              </a:rPr>
              <a:t>and/or its affiliated companies – May Contain Trade Secrets</a:t>
            </a:r>
          </a:p>
        </p:txBody>
      </p:sp>
    </p:spTree>
    <p:extLst>
      <p:ext uri="{BB962C8B-B14F-4D97-AF65-F5344CB8AC3E}">
        <p14:creationId xmlns:p14="http://schemas.microsoft.com/office/powerpoint/2010/main" val="2694359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dirty="0"/>
          </a:p>
        </p:txBody>
      </p:sp>
      <p:sp>
        <p:nvSpPr>
          <p:cNvPr id="16" name="TextBox 15">
            <a:extLst>
              <a:ext uri="{FF2B5EF4-FFF2-40B4-BE49-F238E27FC236}">
                <a16:creationId xmlns:a16="http://schemas.microsoft.com/office/drawing/2014/main" id="{B4633CCB-0D5C-4030-9B97-6F7EFE02C69F}"/>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dirty="0">
                <a:solidFill>
                  <a:schemeClr val="accent6">
                    <a:lumMod val="40000"/>
                    <a:lumOff val="60000"/>
                  </a:schemeClr>
                </a:solidFill>
              </a:rPr>
              <a:t>Confidential – Qualcomm Technologies, Inc.</a:t>
            </a:r>
            <a:br>
              <a:rPr lang="en-US" dirty="0">
                <a:solidFill>
                  <a:schemeClr val="accent6">
                    <a:lumMod val="40000"/>
                    <a:lumOff val="60000"/>
                  </a:schemeClr>
                </a:solidFill>
              </a:rPr>
            </a:br>
            <a:r>
              <a:rPr lang="en-US" dirty="0">
                <a:solidFill>
                  <a:schemeClr val="accent6">
                    <a:lumMod val="40000"/>
                    <a:lumOff val="60000"/>
                  </a:schemeClr>
                </a:solidFill>
              </a:rPr>
              <a:t>and/or its affiliated companies – May Contain Trade Secrets</a:t>
            </a:r>
          </a:p>
        </p:txBody>
      </p:sp>
    </p:spTree>
    <p:extLst>
      <p:ext uri="{BB962C8B-B14F-4D97-AF65-F5344CB8AC3E}">
        <p14:creationId xmlns:p14="http://schemas.microsoft.com/office/powerpoint/2010/main" val="2056405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4" name="TextBox 13">
            <a:extLst>
              <a:ext uri="{FF2B5EF4-FFF2-40B4-BE49-F238E27FC236}">
                <a16:creationId xmlns:a16="http://schemas.microsoft.com/office/drawing/2014/main" id="{812B847A-F98E-4732-BDC9-A85DC2ED67AA}"/>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dirty="0">
                <a:solidFill>
                  <a:schemeClr val="accent5">
                    <a:lumMod val="40000"/>
                    <a:lumOff val="60000"/>
                  </a:schemeClr>
                </a:solidFill>
              </a:rPr>
              <a:t>Confidential – Qualcomm Technologies, Inc.</a:t>
            </a:r>
            <a:br>
              <a:rPr lang="en-US" dirty="0">
                <a:solidFill>
                  <a:schemeClr val="accent5">
                    <a:lumMod val="40000"/>
                    <a:lumOff val="60000"/>
                  </a:schemeClr>
                </a:solidFill>
              </a:rPr>
            </a:br>
            <a:r>
              <a:rPr lang="en-US" dirty="0">
                <a:solidFill>
                  <a:schemeClr val="accent5">
                    <a:lumMod val="40000"/>
                    <a:lumOff val="60000"/>
                  </a:schemeClr>
                </a:solidFill>
              </a:rPr>
              <a:t>and/or its affiliated companies – May Contain Trade Secrets</a:t>
            </a:r>
          </a:p>
        </p:txBody>
      </p:sp>
    </p:spTree>
    <p:extLst>
      <p:ext uri="{BB962C8B-B14F-4D97-AF65-F5344CB8AC3E}">
        <p14:creationId xmlns:p14="http://schemas.microsoft.com/office/powerpoint/2010/main" val="349364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88870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51170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4307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0446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8262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134868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7245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0E65990-6D95-1492-F960-A7AAF2C48D7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082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0297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047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1655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sz="800" baseline="0">
                <a:solidFill>
                  <a:schemeClr val="accent6">
                    <a:lumMod val="75000"/>
                  </a:schemeClr>
                </a:solidFill>
              </a:defRPr>
            </a:lvl1pPr>
          </a:lstStyle>
          <a:p>
            <a:endParaRPr lang="en-US" dirty="0"/>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E113887F-F1F6-4687-8811-699E1BCA13F4}"/>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8221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sz="800" baseline="0">
                <a:solidFill>
                  <a:schemeClr val="accent6">
                    <a:lumMod val="75000"/>
                  </a:schemeClr>
                </a:solidFill>
              </a:defRPr>
            </a:lvl1pPr>
          </a:lstStyle>
          <a:p>
            <a:endParaRPr lang="en-US" dirty="0"/>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7" name="TextBox 16">
            <a:extLst>
              <a:ext uri="{FF2B5EF4-FFF2-40B4-BE49-F238E27FC236}">
                <a16:creationId xmlns:a16="http://schemas.microsoft.com/office/drawing/2014/main" id="{DE11D47D-1BE2-4595-9A02-FCAD5EB91EB3}"/>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7724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sz="800" baseline="0">
                <a:solidFill>
                  <a:schemeClr val="accent6">
                    <a:lumMod val="75000"/>
                  </a:schemeClr>
                </a:solidFill>
              </a:defRPr>
            </a:lvl1pPr>
          </a:lstStyle>
          <a:p>
            <a:endParaRPr lang="en-US" dirty="0"/>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0" name="TextBox 9">
            <a:extLst>
              <a:ext uri="{FF2B5EF4-FFF2-40B4-BE49-F238E27FC236}">
                <a16:creationId xmlns:a16="http://schemas.microsoft.com/office/drawing/2014/main" id="{68EACA4D-43F0-4FE1-BA26-E107C4AA8BA7}"/>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4244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sz="800" baseline="0">
                <a:solidFill>
                  <a:schemeClr val="accent6">
                    <a:lumMod val="75000"/>
                  </a:schemeClr>
                </a:solidFill>
              </a:defRPr>
            </a:lvl1pPr>
          </a:lstStyle>
          <a:p>
            <a:endParaRPr lang="en-US" dirty="0"/>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8" name="TextBox 17">
            <a:extLst>
              <a:ext uri="{FF2B5EF4-FFF2-40B4-BE49-F238E27FC236}">
                <a16:creationId xmlns:a16="http://schemas.microsoft.com/office/drawing/2014/main" id="{F5FB867F-175C-F748-B316-10276DFF6346}"/>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2168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sz="800" baseline="0">
                <a:solidFill>
                  <a:schemeClr val="accent6">
                    <a:lumMod val="75000"/>
                  </a:schemeClr>
                </a:solidFill>
              </a:defRPr>
            </a:lvl1pPr>
          </a:lstStyle>
          <a:p>
            <a:endParaRPr lang="en-US" dirty="0"/>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7" name="TextBox 16">
            <a:extLst>
              <a:ext uri="{FF2B5EF4-FFF2-40B4-BE49-F238E27FC236}">
                <a16:creationId xmlns:a16="http://schemas.microsoft.com/office/drawing/2014/main" id="{50F57A78-9BA0-4F58-B7F7-7758910F55B1}"/>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2375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2B5700CA-9E56-0709-F89D-C4E99A26765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5712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76FF450D-4022-72EA-97D4-4C2A7D1CEAD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0133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D790478-0EE6-604E-9546-008EA9A0058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8814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TextBox 5">
            <a:extLst>
              <a:ext uri="{FF2B5EF4-FFF2-40B4-BE49-F238E27FC236}">
                <a16:creationId xmlns:a16="http://schemas.microsoft.com/office/drawing/2014/main" id="{A61116F4-BD7A-EC36-6183-633ACC7CF35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2234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8B2FAD12-681E-7873-D4F9-CF2B54ECBDB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388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F53C9B4C-AE7E-43E6-8F17-29900FA9155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523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9" name="TextBox 8">
            <a:extLst>
              <a:ext uri="{FF2B5EF4-FFF2-40B4-BE49-F238E27FC236}">
                <a16:creationId xmlns:a16="http://schemas.microsoft.com/office/drawing/2014/main" id="{151D5F09-2CE5-A8D8-9997-166E3D321FB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67859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8" name="TextBox 7">
            <a:extLst>
              <a:ext uri="{FF2B5EF4-FFF2-40B4-BE49-F238E27FC236}">
                <a16:creationId xmlns:a16="http://schemas.microsoft.com/office/drawing/2014/main" id="{9F791B87-171D-B840-B21D-BA358261FEF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0598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6" name="TextBox 5">
            <a:extLst>
              <a:ext uri="{FF2B5EF4-FFF2-40B4-BE49-F238E27FC236}">
                <a16:creationId xmlns:a16="http://schemas.microsoft.com/office/drawing/2014/main" id="{A021DA7D-2853-DA40-A8E7-3023F80F1BD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3077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21B99F37-6FCD-294A-A33C-5CBA2E7B978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91605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11DC50CB-427A-2049-BC78-11BFEDC94C1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4830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
        <p:nvSpPr>
          <p:cNvPr id="6" name="TextBox 5">
            <a:extLst>
              <a:ext uri="{FF2B5EF4-FFF2-40B4-BE49-F238E27FC236}">
                <a16:creationId xmlns:a16="http://schemas.microsoft.com/office/drawing/2014/main" id="{203911EB-8270-F61E-B42D-4149558B2B5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8646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
        <p:nvSpPr>
          <p:cNvPr id="6" name="TextBox 5">
            <a:extLst>
              <a:ext uri="{FF2B5EF4-FFF2-40B4-BE49-F238E27FC236}">
                <a16:creationId xmlns:a16="http://schemas.microsoft.com/office/drawing/2014/main" id="{991A2DA2-4881-0041-B3D1-865CD82059A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619435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rgbClr val="214ACD"/>
                </a:solidFill>
                <a:effectLst>
                  <a:innerShdw blurRad="38100" dist="25400" dir="8100000">
                    <a:prstClr val="black">
                      <a:alpha val="50000"/>
                    </a:prstClr>
                  </a:innerShdw>
                </a:effectLst>
              </a:rPr>
              <a:t>Agenda</a:t>
            </a:r>
          </a:p>
        </p:txBody>
      </p:sp>
      <p:sp>
        <p:nvSpPr>
          <p:cNvPr id="10" name="TextBox 9">
            <a:extLst>
              <a:ext uri="{FF2B5EF4-FFF2-40B4-BE49-F238E27FC236}">
                <a16:creationId xmlns:a16="http://schemas.microsoft.com/office/drawing/2014/main" id="{70776204-764E-2844-9DCD-91A3C29BB96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9831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
        <p:nvSpPr>
          <p:cNvPr id="7" name="TextBox 6">
            <a:extLst>
              <a:ext uri="{FF2B5EF4-FFF2-40B4-BE49-F238E27FC236}">
                <a16:creationId xmlns:a16="http://schemas.microsoft.com/office/drawing/2014/main" id="{A4785F6F-9012-B34D-9137-F9A437AD947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7965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
        <p:nvSpPr>
          <p:cNvPr id="6" name="TextBox 5">
            <a:extLst>
              <a:ext uri="{FF2B5EF4-FFF2-40B4-BE49-F238E27FC236}">
                <a16:creationId xmlns:a16="http://schemas.microsoft.com/office/drawing/2014/main" id="{760A6F2D-E69A-9E46-8950-23F4CE87931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0622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
        <p:nvSpPr>
          <p:cNvPr id="6" name="TextBox 5">
            <a:extLst>
              <a:ext uri="{FF2B5EF4-FFF2-40B4-BE49-F238E27FC236}">
                <a16:creationId xmlns:a16="http://schemas.microsoft.com/office/drawing/2014/main" id="{6CCCA2F2-B9AA-3E47-8215-C015C839EAF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60032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22182"/>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20CE67DB-173F-A847-BB03-5CCE0B67BA18}"/>
              </a:ext>
            </a:extLst>
          </p:cNvPr>
          <p:cNvSpPr txBox="1"/>
          <p:nvPr userDrawn="1"/>
        </p:nvSpPr>
        <p:spPr>
          <a:xfrm>
            <a:off x="847768"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5">
                    <a:lumMod val="60000"/>
                    <a:lumOff val="40000"/>
                  </a:schemeClr>
                </a:solidFill>
              </a:rPr>
              <a:t>Confidential – Qualcomm Technologies, Inc. and/or its affiliated companies – May Contain Trade Secrets</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168443"/>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2" y="5630964"/>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483A49E2-03F1-FB81-4857-480C3233491E}"/>
              </a:ext>
            </a:extLst>
          </p:cNvPr>
          <p:cNvSpPr txBox="1"/>
          <p:nvPr userDrawn="1"/>
        </p:nvSpPr>
        <p:spPr bwMode="gray">
          <a:xfrm>
            <a:off x="3741489" y="5168443"/>
            <a:ext cx="3213954"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 companies.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All Rights Reserved.</a:t>
            </a:r>
          </a:p>
        </p:txBody>
      </p:sp>
      <p:sp>
        <p:nvSpPr>
          <p:cNvPr id="3" name="TextBox 2">
            <a:extLst>
              <a:ext uri="{FF2B5EF4-FFF2-40B4-BE49-F238E27FC236}">
                <a16:creationId xmlns:a16="http://schemas.microsoft.com/office/drawing/2014/main" id="{D4E47903-071B-4212-ECFD-B7A2055B0278}"/>
              </a:ext>
            </a:extLst>
          </p:cNvPr>
          <p:cNvSpPr txBox="1"/>
          <p:nvPr userDrawn="1"/>
        </p:nvSpPr>
        <p:spPr bwMode="gray">
          <a:xfrm>
            <a:off x="7367162" y="5149207"/>
            <a:ext cx="3921404" cy="144655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00000"/>
              </a:lnSpc>
              <a:spcBef>
                <a:spcPts val="400"/>
              </a:spcBef>
              <a:spcAft>
                <a:spcPts val="0"/>
              </a:spcAf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a:p>
            <a:pPr>
              <a:lnSpc>
                <a:spcPct val="100000"/>
              </a:lnSpc>
              <a:spcBef>
                <a:spcPts val="400"/>
              </a:spcBef>
              <a:spcAft>
                <a:spcPts val="0"/>
              </a:spcAft>
              <a:defRPr/>
            </a:pPr>
            <a:endParaRPr kumimoji="0" lang="en-US" sz="700" b="0" i="0" u="none" strike="noStrike" kern="1200" cap="none" spc="0" normalizeH="0" baseline="0" noProof="0" dirty="0">
              <a:ln>
                <a:noFill/>
              </a:ln>
              <a:solidFill>
                <a:schemeClr val="tx2"/>
              </a:solidFill>
              <a:effectLst/>
              <a:uLnTx/>
              <a:uFillTx/>
              <a:latin typeface="+mn-lt"/>
              <a:ea typeface="+mn-ea"/>
              <a:cs typeface="+mn-cs"/>
            </a:endParaRPr>
          </a:p>
        </p:txBody>
      </p:sp>
    </p:spTree>
    <p:extLst>
      <p:ext uri="{BB962C8B-B14F-4D97-AF65-F5344CB8AC3E}">
        <p14:creationId xmlns:p14="http://schemas.microsoft.com/office/powerpoint/2010/main" val="127521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168443"/>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22182"/>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sp>
        <p:nvSpPr>
          <p:cNvPr id="17" name="TextBox 16">
            <a:extLst>
              <a:ext uri="{FF2B5EF4-FFF2-40B4-BE49-F238E27FC236}">
                <a16:creationId xmlns:a16="http://schemas.microsoft.com/office/drawing/2014/main" id="{9B7E8119-D08E-A04E-A14D-872716D70D93}"/>
              </a:ext>
            </a:extLst>
          </p:cNvPr>
          <p:cNvSpPr txBox="1"/>
          <p:nvPr userDrawn="1"/>
        </p:nvSpPr>
        <p:spPr>
          <a:xfrm>
            <a:off x="847768"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6">
                    <a:lumMod val="75000"/>
                  </a:schemeClr>
                </a:solidFill>
              </a:rPr>
              <a:t>Confidential – Qualcomm Technologies, Inc. and/or its affiliated companies – May Contain Trade Secrets</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2" y="5630964"/>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1ED49A75-06CD-3502-6C3D-84B03760AF3D}"/>
              </a:ext>
            </a:extLst>
          </p:cNvPr>
          <p:cNvSpPr txBox="1"/>
          <p:nvPr userDrawn="1"/>
        </p:nvSpPr>
        <p:spPr bwMode="gray">
          <a:xfrm>
            <a:off x="3741489" y="5168443"/>
            <a:ext cx="3213954"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 companies.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All Rights Reserved.</a:t>
            </a:r>
          </a:p>
        </p:txBody>
      </p:sp>
      <p:sp>
        <p:nvSpPr>
          <p:cNvPr id="3" name="TextBox 2">
            <a:extLst>
              <a:ext uri="{FF2B5EF4-FFF2-40B4-BE49-F238E27FC236}">
                <a16:creationId xmlns:a16="http://schemas.microsoft.com/office/drawing/2014/main" id="{89453F4E-8993-0315-6CE9-8ADDAD84B08F}"/>
              </a:ext>
            </a:extLst>
          </p:cNvPr>
          <p:cNvSpPr txBox="1"/>
          <p:nvPr userDrawn="1"/>
        </p:nvSpPr>
        <p:spPr bwMode="gray">
          <a:xfrm>
            <a:off x="7367162" y="5149207"/>
            <a:ext cx="3921404" cy="144655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00000"/>
              </a:lnSpc>
              <a:spcBef>
                <a:spcPts val="400"/>
              </a:spcBef>
              <a:spcAft>
                <a:spcPts val="0"/>
              </a:spcAf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a:p>
            <a:pPr>
              <a:lnSpc>
                <a:spcPct val="100000"/>
              </a:lnSpc>
              <a:spcBef>
                <a:spcPts val="400"/>
              </a:spcBef>
              <a:spcAft>
                <a:spcPts val="0"/>
              </a:spcAft>
              <a:defRPr/>
            </a:pPr>
            <a:endParaRPr kumimoji="0" lang="en-US" sz="700" b="0" i="0" u="none" strike="noStrike" kern="1200" cap="none" spc="0" normalizeH="0" baseline="0" noProof="0" dirty="0">
              <a:ln>
                <a:noFill/>
              </a:ln>
              <a:solidFill>
                <a:schemeClr val="tx2"/>
              </a:solidFill>
              <a:effectLst/>
              <a:uLnTx/>
              <a:uFillTx/>
              <a:latin typeface="+mn-lt"/>
              <a:ea typeface="+mn-ea"/>
              <a:cs typeface="+mn-cs"/>
            </a:endParaRPr>
          </a:p>
        </p:txBody>
      </p:sp>
    </p:spTree>
    <p:extLst>
      <p:ext uri="{BB962C8B-B14F-4D97-AF65-F5344CB8AC3E}">
        <p14:creationId xmlns:p14="http://schemas.microsoft.com/office/powerpoint/2010/main" val="167794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u</a:t>
            </a:r>
          </a:p>
        </p:txBody>
      </p:sp>
      <p:sp>
        <p:nvSpPr>
          <p:cNvPr id="17" name="TextBox 16">
            <a:extLst>
              <a:ext uri="{FF2B5EF4-FFF2-40B4-BE49-F238E27FC236}">
                <a16:creationId xmlns:a16="http://schemas.microsoft.com/office/drawing/2014/main" id="{D75122FF-3E10-2A4C-925A-B860E64E0D5A}"/>
              </a:ext>
            </a:extLst>
          </p:cNvPr>
          <p:cNvSpPr txBox="1"/>
          <p:nvPr userDrawn="1"/>
        </p:nvSpPr>
        <p:spPr>
          <a:xfrm>
            <a:off x="847768"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2">
                    <a:lumMod val="40000"/>
                    <a:lumOff val="60000"/>
                  </a:schemeClr>
                </a:solidFill>
              </a:rPr>
              <a:t>Confidential – Qualcomm Technologies, Inc. and/or its affiliated companies – May Contain Trade Secrets</a:t>
            </a:r>
          </a:p>
        </p:txBody>
      </p:sp>
      <p:sp>
        <p:nvSpPr>
          <p:cNvPr id="4" name="Freeform 5">
            <a:extLst>
              <a:ext uri="{FF2B5EF4-FFF2-40B4-BE49-F238E27FC236}">
                <a16:creationId xmlns:a16="http://schemas.microsoft.com/office/drawing/2014/main" id="{611395AE-F788-800D-F496-A47372190BB0}"/>
              </a:ext>
            </a:extLst>
          </p:cNvPr>
          <p:cNvSpPr>
            <a:spLocks noChangeAspect="1" noEditPoints="1"/>
          </p:cNvSpPr>
          <p:nvPr userDrawn="1"/>
        </p:nvSpPr>
        <p:spPr bwMode="black">
          <a:xfrm>
            <a:off x="847768" y="5149207"/>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5" name="TextBox 4">
            <a:extLst>
              <a:ext uri="{FF2B5EF4-FFF2-40B4-BE49-F238E27FC236}">
                <a16:creationId xmlns:a16="http://schemas.microsoft.com/office/drawing/2014/main" id="{E1016209-6557-3175-B875-D7CC13412629}"/>
              </a:ext>
            </a:extLst>
          </p:cNvPr>
          <p:cNvSpPr txBox="1"/>
          <p:nvPr userDrawn="1"/>
        </p:nvSpPr>
        <p:spPr bwMode="gray">
          <a:xfrm>
            <a:off x="847768" y="5602946"/>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grpSp>
        <p:nvGrpSpPr>
          <p:cNvPr id="6" name="Group 5">
            <a:extLst>
              <a:ext uri="{FF2B5EF4-FFF2-40B4-BE49-F238E27FC236}">
                <a16:creationId xmlns:a16="http://schemas.microsoft.com/office/drawing/2014/main" id="{80DD8E69-F0E7-3AD8-0D85-D203D513A27E}"/>
              </a:ext>
            </a:extLst>
          </p:cNvPr>
          <p:cNvGrpSpPr/>
          <p:nvPr userDrawn="1"/>
        </p:nvGrpSpPr>
        <p:grpSpPr>
          <a:xfrm>
            <a:off x="1710812" y="5611728"/>
            <a:ext cx="1036171" cy="137160"/>
            <a:chOff x="2442332" y="4081331"/>
            <a:chExt cx="1036171" cy="137160"/>
          </a:xfrm>
          <a:solidFill>
            <a:schemeClr val="bg1"/>
          </a:solidFill>
        </p:grpSpPr>
        <p:sp>
          <p:nvSpPr>
            <p:cNvPr id="7" name="Freeform 12">
              <a:extLst>
                <a:ext uri="{FF2B5EF4-FFF2-40B4-BE49-F238E27FC236}">
                  <a16:creationId xmlns:a16="http://schemas.microsoft.com/office/drawing/2014/main" id="{55F0E7AD-2925-6ED5-D4A9-7F0013BB89FD}"/>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8" name="Group 5">
              <a:extLst>
                <a:ext uri="{FF2B5EF4-FFF2-40B4-BE49-F238E27FC236}">
                  <a16:creationId xmlns:a16="http://schemas.microsoft.com/office/drawing/2014/main" id="{BFB7A35B-2DC5-171E-DD09-ED9DC5131CDE}"/>
                </a:ext>
              </a:extLst>
            </p:cNvPr>
            <p:cNvGrpSpPr>
              <a:grpSpLocks noChangeAspect="1"/>
            </p:cNvGrpSpPr>
            <p:nvPr/>
          </p:nvGrpSpPr>
          <p:grpSpPr bwMode="gray">
            <a:xfrm>
              <a:off x="2442332" y="4081331"/>
              <a:ext cx="138792" cy="137160"/>
              <a:chOff x="3331" y="1656"/>
              <a:chExt cx="1020" cy="1008"/>
            </a:xfrm>
            <a:grpFill/>
          </p:grpSpPr>
          <p:sp>
            <p:nvSpPr>
              <p:cNvPr id="15" name="Freeform 6">
                <a:extLst>
                  <a:ext uri="{FF2B5EF4-FFF2-40B4-BE49-F238E27FC236}">
                    <a16:creationId xmlns:a16="http://schemas.microsoft.com/office/drawing/2014/main" id="{9C726D27-5E24-9C66-D052-422A40ECE4CF}"/>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16" name="Freeform 7">
                <a:extLst>
                  <a:ext uri="{FF2B5EF4-FFF2-40B4-BE49-F238E27FC236}">
                    <a16:creationId xmlns:a16="http://schemas.microsoft.com/office/drawing/2014/main" id="{3E27308A-329D-DF04-0615-7A39AA36C9DB}"/>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9" name="Group 4">
              <a:extLst>
                <a:ext uri="{FF2B5EF4-FFF2-40B4-BE49-F238E27FC236}">
                  <a16:creationId xmlns:a16="http://schemas.microsoft.com/office/drawing/2014/main" id="{3FE5738A-0AFB-D196-A211-43B4D082D7EA}"/>
                </a:ext>
              </a:extLst>
            </p:cNvPr>
            <p:cNvGrpSpPr>
              <a:grpSpLocks noChangeAspect="1"/>
            </p:cNvGrpSpPr>
            <p:nvPr/>
          </p:nvGrpSpPr>
          <p:grpSpPr bwMode="auto">
            <a:xfrm>
              <a:off x="2877851" y="4081836"/>
              <a:ext cx="136034" cy="136150"/>
              <a:chOff x="2653" y="972"/>
              <a:chExt cx="2372" cy="2374"/>
            </a:xfrm>
            <a:grpFill/>
          </p:grpSpPr>
          <p:sp>
            <p:nvSpPr>
              <p:cNvPr id="12" name="Freeform 5">
                <a:extLst>
                  <a:ext uri="{FF2B5EF4-FFF2-40B4-BE49-F238E27FC236}">
                    <a16:creationId xmlns:a16="http://schemas.microsoft.com/office/drawing/2014/main" id="{01343E5D-6AB4-F81D-21D3-FDDFD2CD1FAB}"/>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6">
                <a:extLst>
                  <a:ext uri="{FF2B5EF4-FFF2-40B4-BE49-F238E27FC236}">
                    <a16:creationId xmlns:a16="http://schemas.microsoft.com/office/drawing/2014/main" id="{49B13639-947D-1722-E3BC-71CB96DC8E5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Oval 7">
                <a:extLst>
                  <a:ext uri="{FF2B5EF4-FFF2-40B4-BE49-F238E27FC236}">
                    <a16:creationId xmlns:a16="http://schemas.microsoft.com/office/drawing/2014/main" id="{9A9D9176-3B92-B09F-D95D-A51B55CAE53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10" name="Graphic 9">
              <a:extLst>
                <a:ext uri="{FF2B5EF4-FFF2-40B4-BE49-F238E27FC236}">
                  <a16:creationId xmlns:a16="http://schemas.microsoft.com/office/drawing/2014/main" id="{D3CDBBDC-CC9A-971A-366F-DEECE821ACF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11" name="Graphic 10">
              <a:extLst>
                <a:ext uri="{FF2B5EF4-FFF2-40B4-BE49-F238E27FC236}">
                  <a16:creationId xmlns:a16="http://schemas.microsoft.com/office/drawing/2014/main" id="{63513B7C-8A2A-2556-97A7-A26C9CBDEE8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19" name="TextBox 18">
            <a:extLst>
              <a:ext uri="{FF2B5EF4-FFF2-40B4-BE49-F238E27FC236}">
                <a16:creationId xmlns:a16="http://schemas.microsoft.com/office/drawing/2014/main" id="{25E03AD3-75EC-0A3F-17AE-90F05F668C0A}"/>
              </a:ext>
            </a:extLst>
          </p:cNvPr>
          <p:cNvSpPr txBox="1"/>
          <p:nvPr userDrawn="1"/>
        </p:nvSpPr>
        <p:spPr bwMode="gray">
          <a:xfrm>
            <a:off x="3741489" y="5168443"/>
            <a:ext cx="3213954"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 companies.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All Rights Reserved.</a:t>
            </a:r>
          </a:p>
        </p:txBody>
      </p:sp>
      <p:sp>
        <p:nvSpPr>
          <p:cNvPr id="35" name="TextBox 34">
            <a:extLst>
              <a:ext uri="{FF2B5EF4-FFF2-40B4-BE49-F238E27FC236}">
                <a16:creationId xmlns:a16="http://schemas.microsoft.com/office/drawing/2014/main" id="{64A2CAC8-DA79-7E2F-D0D5-1EE3BA1AAA13}"/>
              </a:ext>
            </a:extLst>
          </p:cNvPr>
          <p:cNvSpPr txBox="1"/>
          <p:nvPr userDrawn="1"/>
        </p:nvSpPr>
        <p:spPr bwMode="gray">
          <a:xfrm>
            <a:off x="7367162" y="5149207"/>
            <a:ext cx="3921404" cy="144655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00000"/>
              </a:lnSpc>
              <a:spcBef>
                <a:spcPts val="400"/>
              </a:spcBef>
              <a:spcAft>
                <a:spcPts val="0"/>
              </a:spcAf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a:p>
            <a:pPr>
              <a:lnSpc>
                <a:spcPct val="100000"/>
              </a:lnSpc>
              <a:spcBef>
                <a:spcPts val="400"/>
              </a:spcBef>
              <a:spcAft>
                <a:spcPts val="0"/>
              </a:spcAft>
              <a:defRPr/>
            </a:pPr>
            <a:endParaRPr kumimoji="0" lang="en-US" sz="7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374745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149207"/>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02946"/>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sp>
        <p:nvSpPr>
          <p:cNvPr id="17" name="TextBox 16">
            <a:extLst>
              <a:ext uri="{FF2B5EF4-FFF2-40B4-BE49-F238E27FC236}">
                <a16:creationId xmlns:a16="http://schemas.microsoft.com/office/drawing/2014/main" id="{BE5D3E93-63CE-5040-80CD-074D41AE79DD}"/>
              </a:ext>
            </a:extLst>
          </p:cNvPr>
          <p:cNvSpPr txBox="1"/>
          <p:nvPr userDrawn="1"/>
        </p:nvSpPr>
        <p:spPr>
          <a:xfrm>
            <a:off x="847768"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5">
                    <a:lumMod val="40000"/>
                    <a:lumOff val="60000"/>
                  </a:schemeClr>
                </a:solidFill>
              </a:rPr>
              <a:t>Confidential – Qualcomm Technologies, Inc. and/or its affiliated companies – May Contain Trade Secrets</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2" y="5611728"/>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992FB1A9-72B5-9D2B-39EA-A611919B7757}"/>
              </a:ext>
            </a:extLst>
          </p:cNvPr>
          <p:cNvSpPr txBox="1"/>
          <p:nvPr userDrawn="1"/>
        </p:nvSpPr>
        <p:spPr bwMode="gray">
          <a:xfrm>
            <a:off x="3741489" y="5168443"/>
            <a:ext cx="3213954"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 companies.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All Rights Reserved.</a:t>
            </a:r>
          </a:p>
        </p:txBody>
      </p:sp>
      <p:sp>
        <p:nvSpPr>
          <p:cNvPr id="5" name="TextBox 4">
            <a:extLst>
              <a:ext uri="{FF2B5EF4-FFF2-40B4-BE49-F238E27FC236}">
                <a16:creationId xmlns:a16="http://schemas.microsoft.com/office/drawing/2014/main" id="{15FE49E7-0672-950E-AE46-B453541DB6A5}"/>
              </a:ext>
            </a:extLst>
          </p:cNvPr>
          <p:cNvSpPr txBox="1"/>
          <p:nvPr userDrawn="1"/>
        </p:nvSpPr>
        <p:spPr bwMode="gray">
          <a:xfrm>
            <a:off x="7367162" y="5149207"/>
            <a:ext cx="3921404" cy="144655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00000"/>
              </a:lnSpc>
              <a:spcBef>
                <a:spcPts val="400"/>
              </a:spcBef>
              <a:spcAft>
                <a:spcPts val="0"/>
              </a:spcAf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a:p>
            <a:pPr>
              <a:lnSpc>
                <a:spcPct val="100000"/>
              </a:lnSpc>
              <a:spcBef>
                <a:spcPts val="400"/>
              </a:spcBef>
              <a:spcAft>
                <a:spcPts val="0"/>
              </a:spcAft>
              <a:defRPr/>
            </a:pPr>
            <a:endParaRPr kumimoji="0" lang="en-US" sz="7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30679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149207"/>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02946"/>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sp>
        <p:nvSpPr>
          <p:cNvPr id="18" name="TextBox 17">
            <a:extLst>
              <a:ext uri="{FF2B5EF4-FFF2-40B4-BE49-F238E27FC236}">
                <a16:creationId xmlns:a16="http://schemas.microsoft.com/office/drawing/2014/main" id="{2A980C16-EC75-CB40-AB7F-F5BBCD203B3E}"/>
              </a:ext>
            </a:extLst>
          </p:cNvPr>
          <p:cNvSpPr txBox="1"/>
          <p:nvPr userDrawn="1"/>
        </p:nvSpPr>
        <p:spPr>
          <a:xfrm>
            <a:off x="847768"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5">
                    <a:lumMod val="60000"/>
                    <a:lumOff val="40000"/>
                  </a:schemeClr>
                </a:solidFill>
              </a:rPr>
              <a:t>Confidential – Qualcomm Technologies, Inc. and/or its affiliated companies – May Contain Trade Secrets</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11728"/>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B2876B11-DF5D-866B-9899-3ABA19AAC69F}"/>
              </a:ext>
            </a:extLst>
          </p:cNvPr>
          <p:cNvSpPr txBox="1"/>
          <p:nvPr userDrawn="1"/>
        </p:nvSpPr>
        <p:spPr bwMode="gray">
          <a:xfrm>
            <a:off x="3741489" y="5168443"/>
            <a:ext cx="3213954"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 companies.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All Rights Reserved.</a:t>
            </a:r>
          </a:p>
        </p:txBody>
      </p:sp>
      <p:sp>
        <p:nvSpPr>
          <p:cNvPr id="3" name="TextBox 2">
            <a:extLst>
              <a:ext uri="{FF2B5EF4-FFF2-40B4-BE49-F238E27FC236}">
                <a16:creationId xmlns:a16="http://schemas.microsoft.com/office/drawing/2014/main" id="{56FD5B54-E3FC-C6C9-1C95-4B4008134903}"/>
              </a:ext>
            </a:extLst>
          </p:cNvPr>
          <p:cNvSpPr txBox="1"/>
          <p:nvPr userDrawn="1"/>
        </p:nvSpPr>
        <p:spPr bwMode="gray">
          <a:xfrm>
            <a:off x="7367162" y="5149207"/>
            <a:ext cx="3921404" cy="144655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00000"/>
              </a:lnSpc>
              <a:spcBef>
                <a:spcPts val="400"/>
              </a:spcBef>
              <a:spcAft>
                <a:spcPts val="0"/>
              </a:spcAf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a:p>
            <a:pPr>
              <a:lnSpc>
                <a:spcPct val="100000"/>
              </a:lnSpc>
              <a:spcBef>
                <a:spcPts val="400"/>
              </a:spcBef>
              <a:spcAft>
                <a:spcPts val="0"/>
              </a:spcAft>
              <a:defRPr/>
            </a:pPr>
            <a:endParaRPr kumimoji="0" lang="en-US" sz="7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94461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Presenter Title">
    <p:bg>
      <p:bgPr>
        <a:solidFill>
          <a:schemeClr val="bg1"/>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1" hasCustomPrompt="1"/>
          </p:nvPr>
        </p:nvSpPr>
        <p:spPr>
          <a:xfrm>
            <a:off x="609600" y="5017627"/>
            <a:ext cx="10972800" cy="487680"/>
          </a:xfrm>
        </p:spPr>
        <p:txBody>
          <a:bodyPr anchor="ctr" anchorCtr="0"/>
          <a:lstStyle>
            <a:lvl1pPr marL="2380" indent="0">
              <a:lnSpc>
                <a:spcPct val="100000"/>
              </a:lnSpc>
              <a:buNone/>
              <a:defRPr sz="1867">
                <a:latin typeface="+mj-lt"/>
              </a:defRPr>
            </a:lvl1pPr>
          </a:lstStyle>
          <a:p>
            <a:pPr lvl="0"/>
            <a:r>
              <a:rPr lang="en-US"/>
              <a:t>Venue and Date (if desired)</a:t>
            </a:r>
          </a:p>
        </p:txBody>
      </p:sp>
      <p:sp>
        <p:nvSpPr>
          <p:cNvPr id="8" name="Rectangle 2">
            <a:extLst>
              <a:ext uri="{FF2B5EF4-FFF2-40B4-BE49-F238E27FC236}">
                <a16:creationId xmlns:a16="http://schemas.microsoft.com/office/drawing/2014/main" id="{91929A1B-5FFB-4A44-9AF0-DD353E35B20A}"/>
              </a:ext>
            </a:extLst>
          </p:cNvPr>
          <p:cNvSpPr>
            <a:spLocks noGrp="1" noChangeArrowheads="1"/>
          </p:cNvSpPr>
          <p:nvPr>
            <p:ph type="title" hasCustomPrompt="1"/>
          </p:nvPr>
        </p:nvSpPr>
        <p:spPr bwMode="white">
          <a:xfrm>
            <a:off x="609600" y="2311401"/>
            <a:ext cx="10972800" cy="2433321"/>
          </a:xfrm>
          <a:prstGeom prst="rect">
            <a:avLst/>
          </a:prstGeom>
          <a:noFill/>
          <a:ln w="12700">
            <a:noFill/>
            <a:miter lim="800000"/>
            <a:headEnd/>
            <a:tailEnd/>
          </a:ln>
          <a:effectLst/>
        </p:spPr>
        <p:txBody>
          <a:bodyPr lIns="91440" tIns="45720" rIns="91440" bIns="0" anchor="ctr"/>
          <a:lstStyle>
            <a:lvl1pPr marL="0" indent="0" algn="l">
              <a:defRPr lang="en-US" sz="3733" i="0" kern="1200" dirty="0">
                <a:solidFill>
                  <a:schemeClr val="tx2"/>
                </a:solidFill>
                <a:latin typeface="+mj-lt"/>
                <a:ea typeface="+mn-ea"/>
                <a:cs typeface="+mn-cs"/>
                <a:sym typeface="Arial" pitchFamily="-107" charset="0"/>
              </a:defRPr>
            </a:lvl1pPr>
          </a:lstStyle>
          <a:p>
            <a:pPr lvl="0"/>
            <a:r>
              <a:rPr lang="en-US">
                <a:sym typeface="Arial" pitchFamily="-107" charset="0"/>
              </a:rPr>
              <a:t>Presentation Title</a:t>
            </a:r>
          </a:p>
        </p:txBody>
      </p:sp>
      <p:sp>
        <p:nvSpPr>
          <p:cNvPr id="10" name="Text Placeholder 8">
            <a:extLst>
              <a:ext uri="{FF2B5EF4-FFF2-40B4-BE49-F238E27FC236}">
                <a16:creationId xmlns:a16="http://schemas.microsoft.com/office/drawing/2014/main" id="{6BCAB346-87B1-414A-BEA0-316388484877}"/>
              </a:ext>
            </a:extLst>
          </p:cNvPr>
          <p:cNvSpPr>
            <a:spLocks noGrp="1"/>
          </p:cNvSpPr>
          <p:nvPr>
            <p:ph type="body" sz="quarter" idx="10" hasCustomPrompt="1"/>
          </p:nvPr>
        </p:nvSpPr>
        <p:spPr>
          <a:xfrm>
            <a:off x="609600" y="5505307"/>
            <a:ext cx="10972800" cy="914400"/>
          </a:xfrm>
        </p:spPr>
        <p:txBody>
          <a:bodyPr lIns="91440" tIns="45720" rIns="91440" bIns="45720" anchor="t"/>
          <a:lstStyle>
            <a:lvl1pPr marL="2380" indent="0" algn="l">
              <a:lnSpc>
                <a:spcPct val="120000"/>
              </a:lnSpc>
              <a:spcBef>
                <a:spcPts val="0"/>
              </a:spcBef>
              <a:buNone/>
              <a:defRPr lang="en-US" sz="2400" b="1" i="0" kern="1200" dirty="0" smtClean="0">
                <a:solidFill>
                  <a:schemeClr val="tx2"/>
                </a:solidFill>
                <a:latin typeface="+mj-lt"/>
                <a:ea typeface="+mn-ea"/>
                <a:cs typeface="+mn-cs"/>
                <a:sym typeface="Arial" pitchFamily="34" charset="0"/>
              </a:defRPr>
            </a:lvl1pPr>
            <a:lvl2pPr marL="257168" indent="0">
              <a:buNone/>
              <a:defRPr/>
            </a:lvl2pPr>
            <a:lvl3pPr marL="515527" indent="0">
              <a:buNone/>
              <a:defRPr/>
            </a:lvl3pPr>
            <a:lvl4pPr marL="728644" indent="0">
              <a:buNone/>
              <a:defRPr/>
            </a:lvl4pPr>
            <a:lvl5pPr marL="941760" indent="0">
              <a:buNone/>
              <a:defRPr/>
            </a:lvl5pPr>
          </a:lstStyle>
          <a:p>
            <a:pPr lvl="0"/>
            <a:r>
              <a:rPr lang="en-US"/>
              <a:t>Presenter Name and Title</a:t>
            </a:r>
          </a:p>
        </p:txBody>
      </p:sp>
      <p:cxnSp>
        <p:nvCxnSpPr>
          <p:cNvPr id="11" name="Straight Connector 10">
            <a:extLst>
              <a:ext uri="{FF2B5EF4-FFF2-40B4-BE49-F238E27FC236}">
                <a16:creationId xmlns:a16="http://schemas.microsoft.com/office/drawing/2014/main" id="{050B7BFF-E32F-5443-AC24-F5FD9B2145EF}"/>
              </a:ext>
            </a:extLst>
          </p:cNvPr>
          <p:cNvCxnSpPr/>
          <p:nvPr userDrawn="1"/>
        </p:nvCxnSpPr>
        <p:spPr bwMode="auto">
          <a:xfrm>
            <a:off x="609600" y="5505307"/>
            <a:ext cx="10972800" cy="0"/>
          </a:xfrm>
          <a:prstGeom prst="line">
            <a:avLst/>
          </a:prstGeom>
          <a:solidFill>
            <a:srgbClr val="0183B7"/>
          </a:solidFill>
          <a:ln w="3175" cap="flat" cmpd="sng" algn="ctr">
            <a:solidFill>
              <a:schemeClr val="tx2"/>
            </a:solidFill>
            <a:prstDash val="solid"/>
            <a:round/>
            <a:headEnd type="none" w="med" len="med"/>
            <a:tailEnd type="none" w="med" len="med"/>
          </a:ln>
          <a:effectLst/>
        </p:spPr>
      </p:cxnSp>
      <p:pic>
        <p:nvPicPr>
          <p:cNvPr id="12" name="Picture 11">
            <a:extLst>
              <a:ext uri="{FF2B5EF4-FFF2-40B4-BE49-F238E27FC236}">
                <a16:creationId xmlns:a16="http://schemas.microsoft.com/office/drawing/2014/main" id="{9CF609FE-3772-6247-AD7B-62A03B661C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1706" y="489380"/>
            <a:ext cx="3566180" cy="1257307"/>
          </a:xfrm>
          <a:prstGeom prst="rect">
            <a:avLst/>
          </a:prstGeom>
        </p:spPr>
      </p:pic>
    </p:spTree>
    <p:extLst>
      <p:ext uri="{BB962C8B-B14F-4D97-AF65-F5344CB8AC3E}">
        <p14:creationId xmlns:p14="http://schemas.microsoft.com/office/powerpoint/2010/main" val="258216143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Segue">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C0E7775-E167-8943-AABE-4958005DB324}"/>
              </a:ext>
            </a:extLst>
          </p:cNvPr>
          <p:cNvPicPr>
            <a:picLocks noChangeAspect="1"/>
          </p:cNvPicPr>
          <p:nvPr userDrawn="1"/>
        </p:nvPicPr>
        <p:blipFill rotWithShape="1">
          <a:blip r:embed="rId2">
            <a:alphaModFix amt="35000"/>
            <a:extLst>
              <a:ext uri="{28A0092B-C50C-407E-A947-70E740481C1C}">
                <a14:useLocalDpi xmlns:a14="http://schemas.microsoft.com/office/drawing/2010/main" val="0"/>
              </a:ext>
            </a:extLst>
          </a:blip>
          <a:srcRect l="-1" t="17046" r="62222" b="14772"/>
          <a:stretch/>
        </p:blipFill>
        <p:spPr>
          <a:xfrm>
            <a:off x="5689600" y="388677"/>
            <a:ext cx="6374936" cy="4056324"/>
          </a:xfrm>
          <a:prstGeom prst="rect">
            <a:avLst/>
          </a:prstGeom>
          <a:effectLst>
            <a:reflection stA="50000" endPos="50000" dir="5400000" sy="-100000" algn="bl" rotWithShape="0"/>
          </a:effectLst>
        </p:spPr>
      </p:pic>
      <p:sp>
        <p:nvSpPr>
          <p:cNvPr id="6" name="Title 1"/>
          <p:cNvSpPr>
            <a:spLocks noGrp="1"/>
          </p:cNvSpPr>
          <p:nvPr>
            <p:ph type="ctrTitle" hasCustomPrompt="1"/>
          </p:nvPr>
        </p:nvSpPr>
        <p:spPr>
          <a:xfrm>
            <a:off x="609600" y="2390655"/>
            <a:ext cx="10972800" cy="1950720"/>
          </a:xfrm>
          <a:prstGeom prst="rect">
            <a:avLst/>
          </a:prstGeom>
        </p:spPr>
        <p:txBody>
          <a:bodyPr wrap="square" anchor="b">
            <a:normAutofit/>
          </a:bodyPr>
          <a:lstStyle>
            <a:lvl1pPr marL="0" indent="0" algn="l">
              <a:lnSpc>
                <a:spcPct val="90000"/>
              </a:lnSpc>
              <a:buFont typeface="Arial" panose="020B0604020202020204" pitchFamily="34" charset="0"/>
              <a:buNone/>
              <a:defRPr sz="3733" b="0" i="0" spc="0" baseline="0">
                <a:solidFill>
                  <a:schemeClr val="tx2"/>
                </a:solidFill>
                <a:latin typeface="+mj-lt"/>
                <a:cs typeface="Arial Regular"/>
              </a:defRPr>
            </a:lvl1pPr>
          </a:lstStyle>
          <a:p>
            <a:r>
              <a:rPr lang="en-GB"/>
              <a:t>Section Title Goes Here</a:t>
            </a:r>
            <a:endParaRPr lang="en-US"/>
          </a:p>
        </p:txBody>
      </p:sp>
      <p:sp>
        <p:nvSpPr>
          <p:cNvPr id="11" name="Content Placeholder 10">
            <a:extLst>
              <a:ext uri="{FF2B5EF4-FFF2-40B4-BE49-F238E27FC236}">
                <a16:creationId xmlns:a16="http://schemas.microsoft.com/office/drawing/2014/main" id="{B169C137-D89B-4849-9E97-33F8B5DC840A}"/>
              </a:ext>
            </a:extLst>
          </p:cNvPr>
          <p:cNvSpPr>
            <a:spLocks noGrp="1"/>
          </p:cNvSpPr>
          <p:nvPr>
            <p:ph sz="quarter" idx="10"/>
          </p:nvPr>
        </p:nvSpPr>
        <p:spPr>
          <a:xfrm>
            <a:off x="609600" y="4343400"/>
            <a:ext cx="10972800" cy="914400"/>
          </a:xfrm>
        </p:spPr>
        <p:txBody>
          <a:bodyPr/>
          <a:lstStyle>
            <a:lvl1pPr marL="2380" indent="0">
              <a:buNone/>
              <a:defRPr sz="2667" b="0" i="1">
                <a:solidFill>
                  <a:schemeClr val="accent2"/>
                </a:solidFill>
              </a:defRPr>
            </a:lvl1pPr>
          </a:lstStyle>
          <a:p>
            <a:pPr lvl="0"/>
            <a:r>
              <a:rPr lang="en-US"/>
              <a:t>Click to edit Master text styles</a:t>
            </a:r>
          </a:p>
        </p:txBody>
      </p:sp>
    </p:spTree>
    <p:extLst>
      <p:ext uri="{BB962C8B-B14F-4D97-AF65-F5344CB8AC3E}">
        <p14:creationId xmlns:p14="http://schemas.microsoft.com/office/powerpoint/2010/main" val="2523549391"/>
      </p:ext>
    </p:extLst>
  </p:cSld>
  <p:clrMapOvr>
    <a:overrideClrMapping bg1="lt1" tx1="dk1" bg2="lt2" tx2="dk2" accent1="accent1" accent2="accent2" accent3="accent3" accent4="accent4" accent5="accent5" accent6="accent6" hlink="hlink" folHlink="folHlink"/>
  </p:clrMapOvr>
  <p:transition spd="slow">
    <p:wipe dir="r"/>
  </p:transition>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5.xml"/><Relationship Id="rId13" Type="http://schemas.openxmlformats.org/officeDocument/2006/relationships/image" Target="../media/image14.png"/><Relationship Id="rId3" Type="http://schemas.openxmlformats.org/officeDocument/2006/relationships/slideLayout" Target="../slideLayouts/slideLayout100.xml"/><Relationship Id="rId7" Type="http://schemas.openxmlformats.org/officeDocument/2006/relationships/slideLayout" Target="../slideLayouts/slideLayout104.xml"/><Relationship Id="rId12" Type="http://schemas.openxmlformats.org/officeDocument/2006/relationships/theme" Target="../theme/theme2.xml"/><Relationship Id="rId2" Type="http://schemas.openxmlformats.org/officeDocument/2006/relationships/slideLayout" Target="../slideLayouts/slideLayout99.xml"/><Relationship Id="rId1" Type="http://schemas.openxmlformats.org/officeDocument/2006/relationships/slideLayout" Target="../slideLayouts/slideLayout98.xml"/><Relationship Id="rId6" Type="http://schemas.openxmlformats.org/officeDocument/2006/relationships/slideLayout" Target="../slideLayouts/slideLayout103.xml"/><Relationship Id="rId11" Type="http://schemas.openxmlformats.org/officeDocument/2006/relationships/slideLayout" Target="../slideLayouts/slideLayout108.xml"/><Relationship Id="rId5" Type="http://schemas.openxmlformats.org/officeDocument/2006/relationships/slideLayout" Target="../slideLayouts/slideLayout102.xml"/><Relationship Id="rId10" Type="http://schemas.openxmlformats.org/officeDocument/2006/relationships/slideLayout" Target="../slideLayouts/slideLayout107.xml"/><Relationship Id="rId4" Type="http://schemas.openxmlformats.org/officeDocument/2006/relationships/slideLayout" Target="../slideLayouts/slideLayout101.xml"/><Relationship Id="rId9" Type="http://schemas.openxmlformats.org/officeDocument/2006/relationships/slideLayout" Target="../slideLayouts/slideLayout10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dirty="0"/>
          </a:p>
        </p:txBody>
      </p:sp>
      <p:sp>
        <p:nvSpPr>
          <p:cNvPr id="6" name="TextBox 5">
            <a:extLst>
              <a:ext uri="{FF2B5EF4-FFF2-40B4-BE49-F238E27FC236}">
                <a16:creationId xmlns:a16="http://schemas.microsoft.com/office/drawing/2014/main" id="{71F88E0A-636B-0D47-AC95-D4F0E44882E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6139523"/>
      </p:ext>
    </p:extLst>
  </p:cSld>
  <p:clrMap bg1="lt1" tx1="dk1" bg2="lt2" tx2="dk2" accent1="accent1" accent2="accent2" accent3="accent3" accent4="accent4" accent5="accent5" accent6="accent6" hlink="hlink" folHlink="folHlink"/>
  <p:sldLayoutIdLst>
    <p:sldLayoutId id="2147483834" r:id="rId1"/>
    <p:sldLayoutId id="2147484314" r:id="rId2"/>
    <p:sldLayoutId id="2147483838" r:id="rId3"/>
    <p:sldLayoutId id="2147483835" r:id="rId4"/>
    <p:sldLayoutId id="2147483839" r:id="rId5"/>
    <p:sldLayoutId id="2147483840" r:id="rId6"/>
    <p:sldLayoutId id="2147484315" r:id="rId7"/>
    <p:sldLayoutId id="2147483933" r:id="rId8"/>
    <p:sldLayoutId id="2147483930" r:id="rId9"/>
    <p:sldLayoutId id="2147483934" r:id="rId10"/>
    <p:sldLayoutId id="2147484023" r:id="rId11"/>
    <p:sldLayoutId id="2147483988" r:id="rId12"/>
    <p:sldLayoutId id="2147483844" r:id="rId13"/>
    <p:sldLayoutId id="2147483841" r:id="rId14"/>
    <p:sldLayoutId id="2147483842" r:id="rId15"/>
    <p:sldLayoutId id="2147483843" r:id="rId16"/>
    <p:sldLayoutId id="2147483845" r:id="rId17"/>
    <p:sldLayoutId id="2147483846" r:id="rId18"/>
    <p:sldLayoutId id="2147483853" r:id="rId19"/>
    <p:sldLayoutId id="2147483854" r:id="rId20"/>
    <p:sldLayoutId id="2147484336" r:id="rId21"/>
    <p:sldLayoutId id="2147484334" r:id="rId22"/>
    <p:sldLayoutId id="2147484113" r:id="rId23"/>
    <p:sldLayoutId id="2147484021" r:id="rId24"/>
    <p:sldLayoutId id="2147483855" r:id="rId25"/>
    <p:sldLayoutId id="2147483856" r:id="rId26"/>
    <p:sldLayoutId id="2147483857" r:id="rId27"/>
    <p:sldLayoutId id="2147483979" r:id="rId28"/>
    <p:sldLayoutId id="2147483861" r:id="rId29"/>
    <p:sldLayoutId id="2147483858" r:id="rId30"/>
    <p:sldLayoutId id="2147483859" r:id="rId31"/>
    <p:sldLayoutId id="2147483860" r:id="rId32"/>
    <p:sldLayoutId id="2147483862" r:id="rId33"/>
    <p:sldLayoutId id="2147483863" r:id="rId34"/>
    <p:sldLayoutId id="2147483978" r:id="rId35"/>
    <p:sldLayoutId id="2147483867" r:id="rId36"/>
    <p:sldLayoutId id="2147483864" r:id="rId37"/>
    <p:sldLayoutId id="2147483868" r:id="rId38"/>
    <p:sldLayoutId id="2147483869" r:id="rId39"/>
    <p:sldLayoutId id="2147483870" r:id="rId40"/>
    <p:sldLayoutId id="2147483977" r:id="rId41"/>
    <p:sldLayoutId id="2147483873" r:id="rId42"/>
    <p:sldLayoutId id="2147483874" r:id="rId43"/>
    <p:sldLayoutId id="2147483875" r:id="rId44"/>
    <p:sldLayoutId id="2147483877" r:id="rId45"/>
    <p:sldLayoutId id="2147483876" r:id="rId46"/>
    <p:sldLayoutId id="2147484004" r:id="rId47"/>
    <p:sldLayoutId id="2147483878" r:id="rId48"/>
    <p:sldLayoutId id="2147484339" r:id="rId49"/>
    <p:sldLayoutId id="2147484340" r:id="rId50"/>
    <p:sldLayoutId id="2147484338" r:id="rId51"/>
    <p:sldLayoutId id="2147484343" r:id="rId52"/>
    <p:sldLayoutId id="2147484344" r:id="rId53"/>
    <p:sldLayoutId id="2147484211" r:id="rId54"/>
    <p:sldLayoutId id="2147483943" r:id="rId55"/>
    <p:sldLayoutId id="2147483942" r:id="rId56"/>
    <p:sldLayoutId id="2147484212" r:id="rId57"/>
    <p:sldLayoutId id="2147483976" r:id="rId58"/>
    <p:sldLayoutId id="2147483882" r:id="rId59"/>
    <p:sldLayoutId id="2147483879" r:id="rId60"/>
    <p:sldLayoutId id="2147483883" r:id="rId61"/>
    <p:sldLayoutId id="2147483884" r:id="rId62"/>
    <p:sldLayoutId id="2147483975" r:id="rId63"/>
    <p:sldLayoutId id="2147483888" r:id="rId64"/>
    <p:sldLayoutId id="2147483885" r:id="rId65"/>
    <p:sldLayoutId id="2147483889" r:id="rId66"/>
    <p:sldLayoutId id="2147483890" r:id="rId67"/>
    <p:sldLayoutId id="2147483973" r:id="rId68"/>
    <p:sldLayoutId id="2147483894" r:id="rId69"/>
    <p:sldLayoutId id="2147483891" r:id="rId70"/>
    <p:sldLayoutId id="2147483895" r:id="rId71"/>
    <p:sldLayoutId id="2147483896" r:id="rId72"/>
    <p:sldLayoutId id="2147483972" r:id="rId73"/>
    <p:sldLayoutId id="2147483900" r:id="rId74"/>
    <p:sldLayoutId id="2147483897" r:id="rId75"/>
    <p:sldLayoutId id="2147483901" r:id="rId76"/>
    <p:sldLayoutId id="2147483902" r:id="rId77"/>
    <p:sldLayoutId id="2147483968" r:id="rId78"/>
    <p:sldLayoutId id="2147483912" r:id="rId79"/>
    <p:sldLayoutId id="2147483909" r:id="rId80"/>
    <p:sldLayoutId id="2147483913" r:id="rId81"/>
    <p:sldLayoutId id="2147483914" r:id="rId82"/>
    <p:sldLayoutId id="2147484076" r:id="rId83"/>
    <p:sldLayoutId id="2147484077" r:id="rId84"/>
    <p:sldLayoutId id="2147484073" r:id="rId85"/>
    <p:sldLayoutId id="2147484080" r:id="rId86"/>
    <p:sldLayoutId id="2147484081" r:id="rId87"/>
    <p:sldLayoutId id="2147483950" r:id="rId88"/>
    <p:sldLayoutId id="2147483947" r:id="rId89"/>
    <p:sldLayoutId id="2147483944" r:id="rId90"/>
    <p:sldLayoutId id="2147483948" r:id="rId91"/>
    <p:sldLayoutId id="2147483949" r:id="rId92"/>
    <p:sldLayoutId id="2147483958" r:id="rId93"/>
    <p:sldLayoutId id="2147483957" r:id="rId94"/>
    <p:sldLayoutId id="2147483954" r:id="rId95"/>
    <p:sldLayoutId id="2147483959" r:id="rId96"/>
    <p:sldLayoutId id="2147484027" r:id="rId9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userDrawn="1">
          <p15:clr>
            <a:srgbClr val="F26B43"/>
          </p15:clr>
        </p15:guide>
        <p15:guide id="2" pos="303" userDrawn="1">
          <p15:clr>
            <a:srgbClr val="F26B43"/>
          </p15:clr>
        </p15:guide>
        <p15:guide id="3" orient="horz" pos="1076" userDrawn="1">
          <p15:clr>
            <a:srgbClr val="F26B43"/>
          </p15:clr>
        </p15:guide>
        <p15:guide id="4" orient="horz" pos="216" userDrawn="1">
          <p15:clr>
            <a:srgbClr val="F26B43"/>
          </p15:clr>
        </p15:guide>
        <p15:guide id="6" pos="7368">
          <p15:clr>
            <a:srgbClr val="F26B43"/>
          </p15:clr>
        </p15:guide>
        <p15:guide id="7" orient="horz" pos="4320" userDrawn="1">
          <p15:clr>
            <a:srgbClr val="F26B43"/>
          </p15:clr>
        </p15:guide>
        <p15:guide id="8" orient="horz" pos="648" userDrawn="1">
          <p15:clr>
            <a:srgbClr val="F26B43"/>
          </p15:clr>
        </p15:guide>
        <p15:guide id="9" pos="3912" userDrawn="1">
          <p15:clr>
            <a:srgbClr val="F26B43"/>
          </p15:clr>
        </p15:guide>
        <p15:guide id="10" pos="756" userDrawn="1">
          <p15:clr>
            <a:srgbClr val="F26B43"/>
          </p15:clr>
        </p15:guide>
        <p15:guide id="11" pos="908" userDrawn="1">
          <p15:clr>
            <a:srgbClr val="F26B43"/>
          </p15:clr>
        </p15:guide>
        <p15:guide id="12" pos="1361" userDrawn="1">
          <p15:clr>
            <a:srgbClr val="F26B43"/>
          </p15:clr>
        </p15:guide>
        <p15:guide id="13" pos="1513" userDrawn="1">
          <p15:clr>
            <a:srgbClr val="F26B43"/>
          </p15:clr>
        </p15:guide>
        <p15:guide id="14" pos="1955" userDrawn="1">
          <p15:clr>
            <a:srgbClr val="F26B43"/>
          </p15:clr>
        </p15:guide>
        <p15:guide id="15" pos="2106" userDrawn="1">
          <p15:clr>
            <a:srgbClr val="F26B43"/>
          </p15:clr>
        </p15:guide>
        <p15:guide id="16" pos="2554" userDrawn="1">
          <p15:clr>
            <a:srgbClr val="F26B43"/>
          </p15:clr>
        </p15:guide>
        <p15:guide id="17" pos="2717" userDrawn="1">
          <p15:clr>
            <a:srgbClr val="F26B43"/>
          </p15:clr>
        </p15:guide>
        <p15:guide id="18" pos="3159" userDrawn="1">
          <p15:clr>
            <a:srgbClr val="F26B43"/>
          </p15:clr>
        </p15:guide>
        <p15:guide id="19" pos="3316" userDrawn="1">
          <p15:clr>
            <a:srgbClr val="F26B43"/>
          </p15:clr>
        </p15:guide>
        <p15:guide id="20" pos="3759" userDrawn="1">
          <p15:clr>
            <a:srgbClr val="F26B43"/>
          </p15:clr>
        </p15:guide>
        <p15:guide id="21" pos="4364" userDrawn="1">
          <p15:clr>
            <a:srgbClr val="F26B43"/>
          </p15:clr>
        </p15:guide>
        <p15:guide id="22" pos="4509" userDrawn="1">
          <p15:clr>
            <a:srgbClr val="F26B43"/>
          </p15:clr>
        </p15:guide>
        <p15:guide id="23" pos="4968" userDrawn="1">
          <p15:clr>
            <a:srgbClr val="F26B43"/>
          </p15:clr>
        </p15:guide>
        <p15:guide id="24" pos="5114" userDrawn="1">
          <p15:clr>
            <a:srgbClr val="F26B43"/>
          </p15:clr>
        </p15:guide>
        <p15:guide id="25" pos="5562" userDrawn="1">
          <p15:clr>
            <a:srgbClr val="F26B43"/>
          </p15:clr>
        </p15:guide>
        <p15:guide id="26" pos="5713" userDrawn="1">
          <p15:clr>
            <a:srgbClr val="F26B43"/>
          </p15:clr>
        </p15:guide>
        <p15:guide id="27" pos="6161" userDrawn="1">
          <p15:clr>
            <a:srgbClr val="F26B43"/>
          </p15:clr>
        </p15:guide>
        <p15:guide id="28" pos="6319" userDrawn="1">
          <p15:clr>
            <a:srgbClr val="F26B43"/>
          </p15:clr>
        </p15:guide>
        <p15:guide id="29" pos="6761" userDrawn="1">
          <p15:clr>
            <a:srgbClr val="F26B43"/>
          </p15:clr>
        </p15:guide>
        <p15:guide id="30" pos="6918" userDrawn="1">
          <p15:clr>
            <a:srgbClr val="F26B43"/>
          </p15:clr>
        </p15:guide>
        <p15:guide id="32" pos="7680" userDrawn="1">
          <p15:clr>
            <a:srgbClr val="F26B43"/>
          </p15:clr>
        </p15:guide>
        <p15:guide id="33" userDrawn="1">
          <p15:clr>
            <a:srgbClr val="F26B43"/>
          </p15:clr>
        </p15:guide>
        <p15:guide id="34" orient="horz" pos="431" userDrawn="1">
          <p15:clr>
            <a:srgbClr val="F26B43"/>
          </p15:clr>
        </p15:guide>
        <p15:guide id="35" orient="horz" pos="861" userDrawn="1">
          <p15:clr>
            <a:srgbClr val="F26B43"/>
          </p15:clr>
        </p15:guide>
        <p15:guide id="36" orient="horz" pos="1297" userDrawn="1">
          <p15:clr>
            <a:srgbClr val="F26B43"/>
          </p15:clr>
        </p15:guide>
        <p15:guide id="37" orient="horz" pos="1513" userDrawn="1">
          <p15:clr>
            <a:srgbClr val="F26B43"/>
          </p15:clr>
        </p15:guide>
        <p15:guide id="38" orient="horz" pos="1728" userDrawn="1">
          <p15:clr>
            <a:srgbClr val="F26B43"/>
          </p15:clr>
        </p15:guide>
        <p15:guide id="39" orient="horz" pos="1943" userDrawn="1">
          <p15:clr>
            <a:srgbClr val="F26B43"/>
          </p15:clr>
        </p15:guide>
        <p15:guide id="40" orient="horz" pos="2159" userDrawn="1">
          <p15:clr>
            <a:srgbClr val="F26B43"/>
          </p15:clr>
        </p15:guide>
        <p15:guide id="41" orient="horz" userDrawn="1">
          <p15:clr>
            <a:srgbClr val="F26B43"/>
          </p15:clr>
        </p15:guide>
        <p15:guide id="42" orient="horz" pos="2374" userDrawn="1">
          <p15:clr>
            <a:srgbClr val="F26B43"/>
          </p15:clr>
        </p15:guide>
        <p15:guide id="43" orient="horz" pos="2589" userDrawn="1">
          <p15:clr>
            <a:srgbClr val="F26B43"/>
          </p15:clr>
        </p15:guide>
        <p15:guide id="44" orient="horz" pos="2804" userDrawn="1">
          <p15:clr>
            <a:srgbClr val="F26B43"/>
          </p15:clr>
        </p15:guide>
        <p15:guide id="45" orient="horz" pos="3025" userDrawn="1">
          <p15:clr>
            <a:srgbClr val="F26B43"/>
          </p15:clr>
        </p15:guide>
        <p15:guide id="46" orient="horz" pos="3241" userDrawn="1">
          <p15:clr>
            <a:srgbClr val="F26B43"/>
          </p15:clr>
        </p15:guide>
        <p15:guide id="47" orient="horz" pos="3456" userDrawn="1">
          <p15:clr>
            <a:srgbClr val="F26B43"/>
          </p15:clr>
        </p15:guide>
        <p15:guide id="48" orient="horz" pos="3671" userDrawn="1">
          <p15:clr>
            <a:srgbClr val="F26B43"/>
          </p15:clr>
        </p15:guide>
        <p15:guide id="49" orient="horz" pos="3887"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654E490-7044-8446-BB62-3A15F1D19E9F}"/>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513118" y="6351815"/>
            <a:ext cx="1004663" cy="354208"/>
          </a:xfrm>
          <a:prstGeom prst="rect">
            <a:avLst/>
          </a:prstGeom>
        </p:spPr>
      </p:pic>
      <p:sp>
        <p:nvSpPr>
          <p:cNvPr id="1026" name="Rectangle 2"/>
          <p:cNvSpPr>
            <a:spLocks noGrp="1" noChangeArrowheads="1"/>
          </p:cNvSpPr>
          <p:nvPr>
            <p:ph type="title"/>
          </p:nvPr>
        </p:nvSpPr>
        <p:spPr bwMode="auto">
          <a:xfrm>
            <a:off x="609600" y="243840"/>
            <a:ext cx="10972800" cy="10972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sym typeface="Arial" pitchFamily="34" charset="0"/>
              </a:rPr>
              <a:t>Slide Title</a:t>
            </a:r>
          </a:p>
        </p:txBody>
      </p:sp>
      <p:sp>
        <p:nvSpPr>
          <p:cNvPr id="1027" name="Rectangle 3"/>
          <p:cNvSpPr>
            <a:spLocks noGrp="1" noChangeArrowheads="1"/>
          </p:cNvSpPr>
          <p:nvPr>
            <p:ph type="body" idx="1"/>
          </p:nvPr>
        </p:nvSpPr>
        <p:spPr bwMode="auto">
          <a:xfrm>
            <a:off x="609600" y="1463040"/>
            <a:ext cx="10972800" cy="48107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p:txBody>
      </p:sp>
      <p:sp>
        <p:nvSpPr>
          <p:cNvPr id="4" name="Slide Number Placeholder 3"/>
          <p:cNvSpPr>
            <a:spLocks noGrp="1"/>
          </p:cNvSpPr>
          <p:nvPr>
            <p:ph type="sldNum" sz="quarter" idx="4"/>
          </p:nvPr>
        </p:nvSpPr>
        <p:spPr>
          <a:xfrm>
            <a:off x="11155265" y="6339841"/>
            <a:ext cx="427135" cy="366183"/>
          </a:xfrm>
          <a:prstGeom prst="rect">
            <a:avLst/>
          </a:prstGeom>
        </p:spPr>
        <p:txBody>
          <a:bodyPr vert="horz" lIns="0" tIns="45720" rIns="0" bIns="45720" rtlCol="0" anchor="ctr"/>
          <a:lstStyle>
            <a:lvl1pPr algn="r">
              <a:defRPr sz="1067">
                <a:solidFill>
                  <a:schemeClr val="tx1"/>
                </a:solidFill>
              </a:defRPr>
            </a:lvl1pPr>
          </a:lstStyle>
          <a:p>
            <a:fld id="{3C6CC810-8AE6-0546-A0FC-DB7D2235F0EB}" type="slidenum">
              <a:rPr lang="en-US" smtClean="0"/>
              <a:pPr/>
              <a:t>‹#›</a:t>
            </a:fld>
            <a:endParaRPr lang="en-US"/>
          </a:p>
        </p:txBody>
      </p:sp>
      <p:sp>
        <p:nvSpPr>
          <p:cNvPr id="6" name="Slide Number Placeholder 3">
            <a:extLst>
              <a:ext uri="{FF2B5EF4-FFF2-40B4-BE49-F238E27FC236}">
                <a16:creationId xmlns:a16="http://schemas.microsoft.com/office/drawing/2014/main" id="{29D251E2-BA21-4CA1-8B0A-E6FC3E223D42}"/>
              </a:ext>
            </a:extLst>
          </p:cNvPr>
          <p:cNvSpPr txBox="1">
            <a:spLocks/>
          </p:cNvSpPr>
          <p:nvPr userDrawn="1"/>
        </p:nvSpPr>
        <p:spPr>
          <a:xfrm>
            <a:off x="1824654" y="6339839"/>
            <a:ext cx="9114969" cy="366183"/>
          </a:xfrm>
          <a:prstGeom prst="rect">
            <a:avLst/>
          </a:prstGeom>
        </p:spPr>
        <p:txBody>
          <a:bodyPr vert="horz" lIns="0" tIns="60960" rIns="0" bIns="60960" rtlCol="0" anchor="ctr"/>
          <a:lstStyle>
            <a:defPPr>
              <a:defRPr lang="en-US"/>
            </a:defPPr>
            <a:lvl1pPr marL="0" algn="r" defTabSz="457200" rtl="0" eaLnBrk="1" latinLnBrk="0" hangingPunct="1">
              <a:defRPr sz="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tabLst>
                <a:tab pos="9065457" algn="r"/>
              </a:tabLst>
            </a:pPr>
            <a:r>
              <a:rPr lang="en-US" sz="1067"/>
              <a:t>Server-Side Watermarking – DASH-IF End-to-End Architecture	February 10</a:t>
            </a:r>
            <a:r>
              <a:rPr lang="en-US" sz="1067" baseline="30000"/>
              <a:t>th</a:t>
            </a:r>
            <a:r>
              <a:rPr lang="en-US" sz="1067"/>
              <a:t>, 2023</a:t>
            </a:r>
          </a:p>
        </p:txBody>
      </p:sp>
    </p:spTree>
    <p:extLst>
      <p:ext uri="{BB962C8B-B14F-4D97-AF65-F5344CB8AC3E}">
        <p14:creationId xmlns:p14="http://schemas.microsoft.com/office/powerpoint/2010/main" val="2241490620"/>
      </p:ext>
    </p:extLst>
  </p:cSld>
  <p:clrMap bg1="lt1" tx1="dk1" bg2="lt2" tx2="dk2" accent1="accent1" accent2="accent2" accent3="accent3" accent4="accent4" accent5="accent5" accent6="accent6" hlink="hlink" folHlink="folHlink"/>
  <p:sldLayoutIdLst>
    <p:sldLayoutId id="2147484350" r:id="rId1"/>
    <p:sldLayoutId id="2147484351" r:id="rId2"/>
    <p:sldLayoutId id="2147484352" r:id="rId3"/>
    <p:sldLayoutId id="2147484353" r:id="rId4"/>
    <p:sldLayoutId id="2147484354" r:id="rId5"/>
    <p:sldLayoutId id="2147484355" r:id="rId6"/>
    <p:sldLayoutId id="2147484356" r:id="rId7"/>
    <p:sldLayoutId id="2147484357" r:id="rId8"/>
    <p:sldLayoutId id="2147484358" r:id="rId9"/>
    <p:sldLayoutId id="2147484359" r:id="rId10"/>
    <p:sldLayoutId id="2147484360" r:id="rId11"/>
  </p:sldLayoutIdLst>
  <p:transition spd="slow">
    <p:wipe dir="r"/>
  </p:transition>
  <p:hf hdr="0" dt="0"/>
  <p:txStyles>
    <p:titleStyle>
      <a:lvl1pPr marL="8334" indent="-8334" algn="l" rtl="0" eaLnBrk="1" fontAlgn="base" hangingPunct="1">
        <a:lnSpc>
          <a:spcPct val="90000"/>
        </a:lnSpc>
        <a:spcBef>
          <a:spcPct val="0"/>
        </a:spcBef>
        <a:spcAft>
          <a:spcPct val="0"/>
        </a:spcAft>
        <a:defRPr sz="3200" b="0">
          <a:solidFill>
            <a:schemeClr val="tx1"/>
          </a:solidFill>
          <a:latin typeface="+mj-lt"/>
          <a:ea typeface="Arial"/>
          <a:cs typeface="Arial"/>
          <a:sym typeface="Arial" pitchFamily="34" charset="0"/>
        </a:defRPr>
      </a:lvl1pPr>
      <a:lvl2pPr marL="8334" indent="-8334" algn="l" rtl="0" eaLnBrk="1" fontAlgn="base" hangingPunct="1">
        <a:lnSpc>
          <a:spcPct val="90000"/>
        </a:lnSpc>
        <a:spcBef>
          <a:spcPct val="0"/>
        </a:spcBef>
        <a:spcAft>
          <a:spcPct val="0"/>
        </a:spcAft>
        <a:defRPr sz="3600" b="1">
          <a:solidFill>
            <a:srgbClr val="B1059D"/>
          </a:solidFill>
          <a:latin typeface="Arial" pitchFamily="-107" charset="0"/>
          <a:ea typeface="Apple LiGothic Medium" pitchFamily="-107" charset="-120"/>
          <a:cs typeface="Apple LiGothic Medium" pitchFamily="-107" charset="-120"/>
          <a:sym typeface="Arial" pitchFamily="34" charset="0"/>
        </a:defRPr>
      </a:lvl2pPr>
      <a:lvl3pPr marL="8334" indent="-8334" algn="l" rtl="0" eaLnBrk="1" fontAlgn="base" hangingPunct="1">
        <a:lnSpc>
          <a:spcPct val="90000"/>
        </a:lnSpc>
        <a:spcBef>
          <a:spcPct val="0"/>
        </a:spcBef>
        <a:spcAft>
          <a:spcPct val="0"/>
        </a:spcAft>
        <a:defRPr sz="3600" b="1">
          <a:solidFill>
            <a:srgbClr val="B1059D"/>
          </a:solidFill>
          <a:latin typeface="Arial" pitchFamily="-107" charset="0"/>
          <a:ea typeface="Apple LiGothic Medium" pitchFamily="-107" charset="-120"/>
          <a:cs typeface="Apple LiGothic Medium" pitchFamily="-107" charset="-120"/>
          <a:sym typeface="Arial" pitchFamily="34" charset="0"/>
        </a:defRPr>
      </a:lvl3pPr>
      <a:lvl4pPr marL="8334" indent="-8334" algn="l" rtl="0" eaLnBrk="1" fontAlgn="base" hangingPunct="1">
        <a:lnSpc>
          <a:spcPct val="90000"/>
        </a:lnSpc>
        <a:spcBef>
          <a:spcPct val="0"/>
        </a:spcBef>
        <a:spcAft>
          <a:spcPct val="0"/>
        </a:spcAft>
        <a:defRPr sz="3600" b="1">
          <a:solidFill>
            <a:srgbClr val="B1059D"/>
          </a:solidFill>
          <a:latin typeface="Arial" pitchFamily="-107" charset="0"/>
          <a:ea typeface="Apple LiGothic Medium" pitchFamily="-107" charset="-120"/>
          <a:cs typeface="Apple LiGothic Medium" pitchFamily="-107" charset="-120"/>
          <a:sym typeface="Arial" pitchFamily="34" charset="0"/>
        </a:defRPr>
      </a:lvl4pPr>
      <a:lvl5pPr marL="8334" indent="-8334" algn="l" rtl="0" eaLnBrk="1" fontAlgn="base" hangingPunct="1">
        <a:lnSpc>
          <a:spcPct val="90000"/>
        </a:lnSpc>
        <a:spcBef>
          <a:spcPct val="0"/>
        </a:spcBef>
        <a:spcAft>
          <a:spcPct val="0"/>
        </a:spcAft>
        <a:defRPr sz="3600" b="1">
          <a:solidFill>
            <a:srgbClr val="B1059D"/>
          </a:solidFill>
          <a:latin typeface="Arial" pitchFamily="-107" charset="0"/>
          <a:ea typeface="Apple LiGothic Medium" pitchFamily="-107" charset="-120"/>
          <a:cs typeface="Apple LiGothic Medium" pitchFamily="-107" charset="-120"/>
          <a:sym typeface="Arial" pitchFamily="34" charset="0"/>
        </a:defRPr>
      </a:lvl5pPr>
      <a:lvl6pPr marL="351226" algn="l" rtl="0" eaLnBrk="1" fontAlgn="base" hangingPunct="1">
        <a:lnSpc>
          <a:spcPct val="90000"/>
        </a:lnSpc>
        <a:spcBef>
          <a:spcPct val="0"/>
        </a:spcBef>
        <a:spcAft>
          <a:spcPct val="0"/>
        </a:spcAft>
        <a:defRPr sz="3600" b="1">
          <a:solidFill>
            <a:srgbClr val="1EB9E4"/>
          </a:solidFill>
          <a:latin typeface="Arial" pitchFamily="-107" charset="0"/>
          <a:ea typeface="Apple LiGothic Medium" pitchFamily="-107" charset="-120"/>
          <a:cs typeface="Apple LiGothic Medium" pitchFamily="-107" charset="-120"/>
          <a:sym typeface="Arial" pitchFamily="-107" charset="0"/>
        </a:defRPr>
      </a:lvl6pPr>
      <a:lvl7pPr marL="694117" algn="l" rtl="0" eaLnBrk="1" fontAlgn="base" hangingPunct="1">
        <a:lnSpc>
          <a:spcPct val="90000"/>
        </a:lnSpc>
        <a:spcBef>
          <a:spcPct val="0"/>
        </a:spcBef>
        <a:spcAft>
          <a:spcPct val="0"/>
        </a:spcAft>
        <a:defRPr sz="3600" b="1">
          <a:solidFill>
            <a:srgbClr val="1EB9E4"/>
          </a:solidFill>
          <a:latin typeface="Arial" pitchFamily="-107" charset="0"/>
          <a:ea typeface="Apple LiGothic Medium" pitchFamily="-107" charset="-120"/>
          <a:cs typeface="Apple LiGothic Medium" pitchFamily="-107" charset="-120"/>
          <a:sym typeface="Arial" pitchFamily="-107" charset="0"/>
        </a:defRPr>
      </a:lvl7pPr>
      <a:lvl8pPr marL="1037009" algn="l" rtl="0" eaLnBrk="1" fontAlgn="base" hangingPunct="1">
        <a:lnSpc>
          <a:spcPct val="90000"/>
        </a:lnSpc>
        <a:spcBef>
          <a:spcPct val="0"/>
        </a:spcBef>
        <a:spcAft>
          <a:spcPct val="0"/>
        </a:spcAft>
        <a:defRPr sz="3600" b="1">
          <a:solidFill>
            <a:srgbClr val="1EB9E4"/>
          </a:solidFill>
          <a:latin typeface="Arial" pitchFamily="-107" charset="0"/>
          <a:ea typeface="Apple LiGothic Medium" pitchFamily="-107" charset="-120"/>
          <a:cs typeface="Apple LiGothic Medium" pitchFamily="-107" charset="-120"/>
          <a:sym typeface="Arial" pitchFamily="-107" charset="0"/>
        </a:defRPr>
      </a:lvl8pPr>
      <a:lvl9pPr marL="1379900" algn="l" rtl="0" eaLnBrk="1" fontAlgn="base" hangingPunct="1">
        <a:lnSpc>
          <a:spcPct val="90000"/>
        </a:lnSpc>
        <a:spcBef>
          <a:spcPct val="0"/>
        </a:spcBef>
        <a:spcAft>
          <a:spcPct val="0"/>
        </a:spcAft>
        <a:defRPr sz="3600" b="1">
          <a:solidFill>
            <a:srgbClr val="1EB9E4"/>
          </a:solidFill>
          <a:latin typeface="Arial" pitchFamily="-107" charset="0"/>
          <a:ea typeface="Apple LiGothic Medium" pitchFamily="-107" charset="-120"/>
          <a:cs typeface="Apple LiGothic Medium" pitchFamily="-107" charset="-120"/>
          <a:sym typeface="Arial" pitchFamily="-107" charset="0"/>
        </a:defRPr>
      </a:lvl9pPr>
    </p:titleStyle>
    <p:bodyStyle>
      <a:lvl1pPr marL="2380" indent="0" algn="l" rtl="0" eaLnBrk="1" fontAlgn="base" hangingPunct="1">
        <a:lnSpc>
          <a:spcPct val="90000"/>
        </a:lnSpc>
        <a:spcBef>
          <a:spcPts val="2400"/>
        </a:spcBef>
        <a:spcAft>
          <a:spcPct val="0"/>
        </a:spcAft>
        <a:buClr>
          <a:schemeClr val="tx1"/>
        </a:buClr>
        <a:buSzPct val="80000"/>
        <a:buFont typeface="Arial" panose="020B0604020202020204" pitchFamily="34" charset="0"/>
        <a:buNone/>
        <a:defRPr sz="2133">
          <a:solidFill>
            <a:schemeClr val="tx2"/>
          </a:solidFill>
          <a:latin typeface="+mn-lt"/>
          <a:ea typeface="Arial"/>
          <a:cs typeface="Arial"/>
          <a:sym typeface="Arial" pitchFamily="34" charset="0"/>
        </a:defRPr>
      </a:lvl1pPr>
      <a:lvl2pPr marL="232828" indent="-232828" algn="l" rtl="0" eaLnBrk="1" fontAlgn="base" hangingPunct="1">
        <a:lnSpc>
          <a:spcPct val="90000"/>
        </a:lnSpc>
        <a:spcBef>
          <a:spcPts val="533"/>
        </a:spcBef>
        <a:spcAft>
          <a:spcPct val="0"/>
        </a:spcAft>
        <a:buClr>
          <a:schemeClr val="tx1"/>
        </a:buClr>
        <a:buSzPct val="80000"/>
        <a:buFont typeface="Wingdings" panose="05000000000000000000" pitchFamily="2" charset="2"/>
        <a:buChar char="§"/>
        <a:defRPr sz="1867">
          <a:solidFill>
            <a:schemeClr val="tx2"/>
          </a:solidFill>
          <a:latin typeface="+mn-lt"/>
          <a:ea typeface="Arial"/>
          <a:cs typeface="Arial"/>
          <a:sym typeface="Arial" pitchFamily="34" charset="0"/>
        </a:defRPr>
      </a:lvl2pPr>
      <a:lvl3pPr marL="728644" indent="-213117" algn="l" rtl="0" eaLnBrk="1" fontAlgn="base" hangingPunct="1">
        <a:lnSpc>
          <a:spcPct val="90000"/>
        </a:lnSpc>
        <a:spcBef>
          <a:spcPts val="267"/>
        </a:spcBef>
        <a:spcAft>
          <a:spcPct val="0"/>
        </a:spcAft>
        <a:buClr>
          <a:schemeClr val="tx1"/>
        </a:buClr>
        <a:buSzPct val="80000"/>
        <a:buFont typeface="Arial" panose="020B0604020202020204" pitchFamily="34" charset="0"/>
        <a:buChar char="•"/>
        <a:defRPr sz="1600">
          <a:solidFill>
            <a:schemeClr val="tx2"/>
          </a:solidFill>
          <a:latin typeface="+mn-lt"/>
          <a:ea typeface="Arial"/>
          <a:cs typeface="Arial"/>
          <a:sym typeface="Arial" pitchFamily="34" charset="0"/>
        </a:defRPr>
      </a:lvl3pPr>
      <a:lvl4pPr marL="941762" indent="-213117" algn="l" rtl="0" eaLnBrk="1" fontAlgn="base" hangingPunct="1">
        <a:lnSpc>
          <a:spcPct val="90000"/>
        </a:lnSpc>
        <a:spcBef>
          <a:spcPts val="267"/>
        </a:spcBef>
        <a:spcAft>
          <a:spcPct val="0"/>
        </a:spcAft>
        <a:buClr>
          <a:schemeClr val="tx1"/>
        </a:buClr>
        <a:buSzPct val="80000"/>
        <a:buFont typeface="Arial" pitchFamily="34" charset="0"/>
        <a:buChar char="–"/>
        <a:defRPr sz="1467">
          <a:solidFill>
            <a:schemeClr val="tx2"/>
          </a:solidFill>
          <a:latin typeface="+mn-lt"/>
          <a:ea typeface="Arial"/>
          <a:cs typeface="Arial"/>
          <a:sym typeface="Arial" pitchFamily="34" charset="0"/>
        </a:defRPr>
      </a:lvl4pPr>
      <a:lvl5pPr marL="1031056" indent="-89295" algn="l" rtl="0" eaLnBrk="1" fontAlgn="base" hangingPunct="1">
        <a:lnSpc>
          <a:spcPct val="95000"/>
        </a:lnSpc>
        <a:spcBef>
          <a:spcPts val="900"/>
        </a:spcBef>
        <a:spcAft>
          <a:spcPct val="0"/>
        </a:spcAft>
        <a:buClr>
          <a:srgbClr val="FFFFFF"/>
        </a:buClr>
        <a:buSzPct val="100000"/>
        <a:buFont typeface="Arial" pitchFamily="34" charset="0"/>
        <a:buChar char="»"/>
        <a:defRPr>
          <a:solidFill>
            <a:schemeClr val="tx2"/>
          </a:solidFill>
          <a:latin typeface="+mn-lt"/>
          <a:ea typeface="+mn-ea"/>
          <a:cs typeface="+mn-cs"/>
          <a:sym typeface="Arial" pitchFamily="34" charset="0"/>
        </a:defRPr>
      </a:lvl5pPr>
      <a:lvl6pPr marL="1888283" indent="-171446" algn="l" rtl="0" eaLnBrk="1" fontAlgn="base" hangingPunct="1">
        <a:lnSpc>
          <a:spcPct val="95000"/>
        </a:lnSpc>
        <a:spcBef>
          <a:spcPts val="1351"/>
        </a:spcBef>
        <a:spcAft>
          <a:spcPct val="0"/>
        </a:spcAft>
        <a:buClr>
          <a:srgbClr val="FFFFFF"/>
        </a:buClr>
        <a:buSzPct val="100000"/>
        <a:buFont typeface="Arial" pitchFamily="-107" charset="0"/>
        <a:buChar char="»"/>
        <a:defRPr>
          <a:solidFill>
            <a:schemeClr val="tx1"/>
          </a:solidFill>
          <a:latin typeface="+mn-lt"/>
          <a:ea typeface="+mn-ea"/>
          <a:cs typeface="+mn-cs"/>
          <a:sym typeface="Arial" pitchFamily="-107" charset="0"/>
        </a:defRPr>
      </a:lvl6pPr>
      <a:lvl7pPr marL="2231175" indent="-171446" algn="l" rtl="0" eaLnBrk="1" fontAlgn="base" hangingPunct="1">
        <a:lnSpc>
          <a:spcPct val="95000"/>
        </a:lnSpc>
        <a:spcBef>
          <a:spcPts val="1351"/>
        </a:spcBef>
        <a:spcAft>
          <a:spcPct val="0"/>
        </a:spcAft>
        <a:buClr>
          <a:srgbClr val="FFFFFF"/>
        </a:buClr>
        <a:buSzPct val="100000"/>
        <a:buFont typeface="Arial" pitchFamily="-107" charset="0"/>
        <a:buChar char="»"/>
        <a:defRPr>
          <a:solidFill>
            <a:schemeClr val="tx1"/>
          </a:solidFill>
          <a:latin typeface="+mn-lt"/>
          <a:ea typeface="+mn-ea"/>
          <a:cs typeface="+mn-cs"/>
          <a:sym typeface="Arial" pitchFamily="-107" charset="0"/>
        </a:defRPr>
      </a:lvl7pPr>
      <a:lvl8pPr marL="2574066" indent="-171446" algn="l" rtl="0" eaLnBrk="1" fontAlgn="base" hangingPunct="1">
        <a:lnSpc>
          <a:spcPct val="95000"/>
        </a:lnSpc>
        <a:spcBef>
          <a:spcPts val="1351"/>
        </a:spcBef>
        <a:spcAft>
          <a:spcPct val="0"/>
        </a:spcAft>
        <a:buClr>
          <a:srgbClr val="FFFFFF"/>
        </a:buClr>
        <a:buSzPct val="100000"/>
        <a:buFont typeface="Arial" pitchFamily="-107" charset="0"/>
        <a:buChar char="»"/>
        <a:defRPr>
          <a:solidFill>
            <a:schemeClr val="tx1"/>
          </a:solidFill>
          <a:latin typeface="+mn-lt"/>
          <a:ea typeface="+mn-ea"/>
          <a:cs typeface="+mn-cs"/>
          <a:sym typeface="Arial" pitchFamily="-107" charset="0"/>
        </a:defRPr>
      </a:lvl8pPr>
      <a:lvl9pPr marL="2916958" indent="-171446" algn="l" rtl="0" eaLnBrk="1" fontAlgn="base" hangingPunct="1">
        <a:lnSpc>
          <a:spcPct val="95000"/>
        </a:lnSpc>
        <a:spcBef>
          <a:spcPts val="1351"/>
        </a:spcBef>
        <a:spcAft>
          <a:spcPct val="0"/>
        </a:spcAft>
        <a:buClr>
          <a:srgbClr val="FFFFFF"/>
        </a:buClr>
        <a:buSzPct val="100000"/>
        <a:buFont typeface="Arial" pitchFamily="-107" charset="0"/>
        <a:buChar char="»"/>
        <a:defRPr>
          <a:solidFill>
            <a:schemeClr val="tx1"/>
          </a:solidFill>
          <a:latin typeface="+mn-lt"/>
          <a:ea typeface="+mn-ea"/>
          <a:cs typeface="+mn-cs"/>
          <a:sym typeface="Arial" pitchFamily="-107" charset="0"/>
        </a:defRPr>
      </a:lvl9pPr>
    </p:bodyStyle>
    <p:otherStyle>
      <a:defPPr>
        <a:defRPr lang="en-US"/>
      </a:defPPr>
      <a:lvl1pPr marL="0" algn="l" defTabSz="342891" rtl="0" eaLnBrk="1" latinLnBrk="0" hangingPunct="1">
        <a:defRPr sz="1333" kern="1200">
          <a:solidFill>
            <a:schemeClr val="tx1"/>
          </a:solidFill>
          <a:latin typeface="+mn-lt"/>
          <a:ea typeface="+mn-ea"/>
          <a:cs typeface="+mn-cs"/>
        </a:defRPr>
      </a:lvl1pPr>
      <a:lvl2pPr marL="342891" algn="l" defTabSz="342891" rtl="0" eaLnBrk="1" latinLnBrk="0" hangingPunct="1">
        <a:defRPr sz="1333" kern="1200">
          <a:solidFill>
            <a:schemeClr val="tx1"/>
          </a:solidFill>
          <a:latin typeface="+mn-lt"/>
          <a:ea typeface="+mn-ea"/>
          <a:cs typeface="+mn-cs"/>
        </a:defRPr>
      </a:lvl2pPr>
      <a:lvl3pPr marL="685783" algn="l" defTabSz="342891" rtl="0" eaLnBrk="1" latinLnBrk="0" hangingPunct="1">
        <a:defRPr sz="1333" kern="1200">
          <a:solidFill>
            <a:schemeClr val="tx1"/>
          </a:solidFill>
          <a:latin typeface="+mn-lt"/>
          <a:ea typeface="+mn-ea"/>
          <a:cs typeface="+mn-cs"/>
        </a:defRPr>
      </a:lvl3pPr>
      <a:lvl4pPr marL="1028674" algn="l" defTabSz="342891" rtl="0" eaLnBrk="1" latinLnBrk="0" hangingPunct="1">
        <a:defRPr sz="1333" kern="1200">
          <a:solidFill>
            <a:schemeClr val="tx1"/>
          </a:solidFill>
          <a:latin typeface="+mn-lt"/>
          <a:ea typeface="+mn-ea"/>
          <a:cs typeface="+mn-cs"/>
        </a:defRPr>
      </a:lvl4pPr>
      <a:lvl5pPr marL="1371566" algn="l" defTabSz="342891" rtl="0" eaLnBrk="1" latinLnBrk="0" hangingPunct="1">
        <a:defRPr sz="1333" kern="1200">
          <a:solidFill>
            <a:schemeClr val="tx1"/>
          </a:solidFill>
          <a:latin typeface="+mn-lt"/>
          <a:ea typeface="+mn-ea"/>
          <a:cs typeface="+mn-cs"/>
        </a:defRPr>
      </a:lvl5pPr>
      <a:lvl6pPr marL="1714457" algn="l" defTabSz="342891" rtl="0" eaLnBrk="1" latinLnBrk="0" hangingPunct="1">
        <a:defRPr sz="1333" kern="1200">
          <a:solidFill>
            <a:schemeClr val="tx1"/>
          </a:solidFill>
          <a:latin typeface="+mn-lt"/>
          <a:ea typeface="+mn-ea"/>
          <a:cs typeface="+mn-cs"/>
        </a:defRPr>
      </a:lvl6pPr>
      <a:lvl7pPr marL="2057349" algn="l" defTabSz="342891" rtl="0" eaLnBrk="1" latinLnBrk="0" hangingPunct="1">
        <a:defRPr sz="1333" kern="1200">
          <a:solidFill>
            <a:schemeClr val="tx1"/>
          </a:solidFill>
          <a:latin typeface="+mn-lt"/>
          <a:ea typeface="+mn-ea"/>
          <a:cs typeface="+mn-cs"/>
        </a:defRPr>
      </a:lvl7pPr>
      <a:lvl8pPr marL="2400240" algn="l" defTabSz="342891" rtl="0" eaLnBrk="1" latinLnBrk="0" hangingPunct="1">
        <a:defRPr sz="1333" kern="1200">
          <a:solidFill>
            <a:schemeClr val="tx1"/>
          </a:solidFill>
          <a:latin typeface="+mn-lt"/>
          <a:ea typeface="+mn-ea"/>
          <a:cs typeface="+mn-cs"/>
        </a:defRPr>
      </a:lvl8pPr>
      <a:lvl9pPr marL="2743131" algn="l" defTabSz="342891" rtl="0" eaLnBrk="1" latinLnBrk="0" hangingPunct="1">
        <a:defRPr sz="133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package" Target="../embeddings/Microsoft_Visio_Drawing.vsdx"/><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Visio_Drawing1.vsdx"/><Relationship Id="rId2" Type="http://schemas.openxmlformats.org/officeDocument/2006/relationships/image" Target="../media/image17.png"/><Relationship Id="rId1" Type="http://schemas.openxmlformats.org/officeDocument/2006/relationships/slideLayout" Target="../slideLayouts/slideLayout27.xml"/><Relationship Id="rId4" Type="http://schemas.openxmlformats.org/officeDocument/2006/relationships/image" Target="../media/image18.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www.bbc.co.uk/rd/blog/2024-03-project-timbre-investigating-mobile-coverage-for-live-radio-streaming-on-bbc-sounds" TargetMode="Externa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4F64E14-D634-8CA4-DB77-AE87C123E2AB}"/>
              </a:ext>
            </a:extLst>
          </p:cNvPr>
          <p:cNvSpPr>
            <a:spLocks noGrp="1"/>
          </p:cNvSpPr>
          <p:nvPr>
            <p:ph type="body" sz="quarter" idx="14"/>
          </p:nvPr>
        </p:nvSpPr>
        <p:spPr/>
        <p:txBody>
          <a:bodyPr/>
          <a:lstStyle/>
          <a:p>
            <a:endParaRPr lang="en-US"/>
          </a:p>
        </p:txBody>
      </p:sp>
      <p:sp>
        <p:nvSpPr>
          <p:cNvPr id="2" name="Text Placeholder 1">
            <a:extLst>
              <a:ext uri="{FF2B5EF4-FFF2-40B4-BE49-F238E27FC236}">
                <a16:creationId xmlns:a16="http://schemas.microsoft.com/office/drawing/2014/main" id="{15CF6E67-6476-0E90-C551-D606AA1A1125}"/>
              </a:ext>
            </a:extLst>
          </p:cNvPr>
          <p:cNvSpPr>
            <a:spLocks noGrp="1"/>
          </p:cNvSpPr>
          <p:nvPr>
            <p:ph type="body" sz="quarter" idx="10"/>
          </p:nvPr>
        </p:nvSpPr>
        <p:spPr/>
        <p:txBody>
          <a:bodyPr/>
          <a:lstStyle/>
          <a:p>
            <a:r>
              <a:rPr lang="de-DE" dirty="0"/>
              <a:t>Source: 	Qualcomm Incorporated</a:t>
            </a:r>
          </a:p>
          <a:p>
            <a:r>
              <a:rPr lang="de-DE" dirty="0"/>
              <a:t>Agenda Item: 	8.7</a:t>
            </a:r>
          </a:p>
          <a:p>
            <a:r>
              <a:rPr lang="de-DE" dirty="0"/>
              <a:t>Document </a:t>
            </a:r>
            <a:r>
              <a:rPr lang="de-DE" dirty="0" err="1"/>
              <a:t>for</a:t>
            </a:r>
            <a:r>
              <a:rPr lang="de-DE" dirty="0"/>
              <a:t>:	Discussion and Agreement</a:t>
            </a:r>
            <a:endParaRPr lang="en-US" dirty="0"/>
          </a:p>
        </p:txBody>
      </p:sp>
      <p:sp>
        <p:nvSpPr>
          <p:cNvPr id="3" name="Text Placeholder 2">
            <a:extLst>
              <a:ext uri="{FF2B5EF4-FFF2-40B4-BE49-F238E27FC236}">
                <a16:creationId xmlns:a16="http://schemas.microsoft.com/office/drawing/2014/main" id="{D9C19732-4B0C-D290-B586-9BEBBE5AC366}"/>
              </a:ext>
            </a:extLst>
          </p:cNvPr>
          <p:cNvSpPr>
            <a:spLocks noGrp="1"/>
          </p:cNvSpPr>
          <p:nvPr>
            <p:ph type="body" sz="quarter" idx="12"/>
          </p:nvPr>
        </p:nvSpPr>
        <p:spPr>
          <a:xfrm>
            <a:off x="2513584" y="398779"/>
            <a:ext cx="4783137" cy="226772"/>
          </a:xfrm>
        </p:spPr>
        <p:txBody>
          <a:bodyPr/>
          <a:lstStyle/>
          <a:p>
            <a:pPr algn="l">
              <a:spcAft>
                <a:spcPts val="600"/>
              </a:spcAft>
            </a:pPr>
            <a:r>
              <a:rPr lang="en-GB" sz="1600" b="1" dirty="0">
                <a:effectLst/>
                <a:latin typeface="Arial" panose="020B0604020202020204" pitchFamily="34" charset="0"/>
                <a:ea typeface="Times New Roman" panose="02020603050405020304" pitchFamily="18" charset="0"/>
                <a:cs typeface="Times New Roman" panose="02020603050405020304" pitchFamily="18" charset="0"/>
              </a:rPr>
              <a:t>3GPP TSG-SA4 Meeting #132</a:t>
            </a:r>
            <a:r>
              <a:rPr lang="en-GB" sz="1600" b="1" i="1" dirty="0">
                <a:effectLst/>
                <a:latin typeface="Arial" panose="020B0604020202020204" pitchFamily="34" charset="0"/>
                <a:ea typeface="Times New Roman" panose="02020603050405020304" pitchFamily="18" charset="0"/>
                <a:cs typeface="Times New Roman" panose="02020603050405020304" pitchFamily="18" charset="0"/>
              </a:rPr>
              <a:t>			S4-250827</a:t>
            </a:r>
            <a:endParaRPr lang="en-US" i="1" dirty="0">
              <a:latin typeface="Arial" panose="020B0604020202020204" pitchFamily="34" charset="0"/>
              <a:ea typeface="Times New Roman" panose="02020603050405020304" pitchFamily="18" charset="0"/>
              <a:cs typeface="Times New Roman" panose="02020603050405020304" pitchFamily="18" charset="0"/>
            </a:endParaRPr>
          </a:p>
          <a:p>
            <a:pPr algn="l">
              <a:spcAft>
                <a:spcPts val="600"/>
              </a:spcAft>
            </a:pPr>
            <a:r>
              <a:rPr lang="en-GB" sz="1600" b="1" dirty="0">
                <a:effectLst/>
                <a:latin typeface="Arial" panose="020B0604020202020204" pitchFamily="34" charset="0"/>
                <a:ea typeface="Times New Roman" panose="02020603050405020304" pitchFamily="18" charset="0"/>
                <a:cs typeface="Times New Roman" panose="02020603050405020304" pitchFamily="18" charset="0"/>
              </a:rPr>
              <a:t>Fukuoka, JP, 19 -23 May 2025	</a:t>
            </a:r>
            <a:endParaRPr lang="en-US" sz="16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6" name="Text Placeholder 5">
            <a:extLst>
              <a:ext uri="{FF2B5EF4-FFF2-40B4-BE49-F238E27FC236}">
                <a16:creationId xmlns:a16="http://schemas.microsoft.com/office/drawing/2014/main" id="{EF35938B-D217-B582-3E0A-D2D203549703}"/>
              </a:ext>
            </a:extLst>
          </p:cNvPr>
          <p:cNvSpPr>
            <a:spLocks noGrp="1"/>
          </p:cNvSpPr>
          <p:nvPr>
            <p:ph type="body" sz="quarter" idx="13"/>
          </p:nvPr>
        </p:nvSpPr>
        <p:spPr/>
        <p:txBody>
          <a:bodyPr/>
          <a:lstStyle/>
          <a:p>
            <a:r>
              <a:rPr lang="de-DE" dirty="0"/>
              <a:t>tsto@qti.qualcomm.com</a:t>
            </a:r>
            <a:endParaRPr lang="en-US" dirty="0"/>
          </a:p>
        </p:txBody>
      </p:sp>
      <p:sp>
        <p:nvSpPr>
          <p:cNvPr id="5" name="Title 4">
            <a:extLst>
              <a:ext uri="{FF2B5EF4-FFF2-40B4-BE49-F238E27FC236}">
                <a16:creationId xmlns:a16="http://schemas.microsoft.com/office/drawing/2014/main" id="{BDEDC922-2F88-ED49-8B42-6B07516760BE}"/>
              </a:ext>
            </a:extLst>
          </p:cNvPr>
          <p:cNvSpPr>
            <a:spLocks noGrp="1"/>
          </p:cNvSpPr>
          <p:nvPr>
            <p:ph type="title"/>
          </p:nvPr>
        </p:nvSpPr>
        <p:spPr>
          <a:xfrm>
            <a:off x="431638" y="2792421"/>
            <a:ext cx="8416582" cy="1285224"/>
          </a:xfrm>
        </p:spPr>
        <p:txBody>
          <a:bodyPr/>
          <a:lstStyle/>
          <a:p>
            <a:r>
              <a:rPr lang="en-US" sz="4800" dirty="0"/>
              <a:t>Latency Measurement and Control in 5GMS	</a:t>
            </a:r>
          </a:p>
        </p:txBody>
      </p:sp>
    </p:spTree>
    <p:extLst>
      <p:ext uri="{BB962C8B-B14F-4D97-AF65-F5344CB8AC3E}">
        <p14:creationId xmlns:p14="http://schemas.microsoft.com/office/powerpoint/2010/main" val="3306019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143CA7D-B402-1091-3BEA-E01C90C34632}"/>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83ADAAA0-389B-4C33-0824-7CB73F40DB44}"/>
              </a:ext>
            </a:extLst>
          </p:cNvPr>
          <p:cNvSpPr>
            <a:spLocks noGrp="1"/>
          </p:cNvSpPr>
          <p:nvPr>
            <p:ph type="title"/>
          </p:nvPr>
        </p:nvSpPr>
        <p:spPr>
          <a:xfrm>
            <a:off x="495300" y="642644"/>
            <a:ext cx="11187112" cy="361959"/>
          </a:xfrm>
        </p:spPr>
        <p:txBody>
          <a:bodyPr/>
          <a:lstStyle/>
          <a:p>
            <a:r>
              <a:rPr lang="en-US" dirty="0"/>
              <a:t>Some specifics</a:t>
            </a:r>
          </a:p>
        </p:txBody>
      </p:sp>
      <p:sp>
        <p:nvSpPr>
          <p:cNvPr id="4" name="Content Placeholder 3">
            <a:extLst>
              <a:ext uri="{FF2B5EF4-FFF2-40B4-BE49-F238E27FC236}">
                <a16:creationId xmlns:a16="http://schemas.microsoft.com/office/drawing/2014/main" id="{44A84E18-93D1-FD13-2550-156770ED4C4A}"/>
              </a:ext>
            </a:extLst>
          </p:cNvPr>
          <p:cNvSpPr>
            <a:spLocks noGrp="1"/>
          </p:cNvSpPr>
          <p:nvPr>
            <p:ph sz="quarter" idx="14"/>
          </p:nvPr>
        </p:nvSpPr>
        <p:spPr/>
        <p:txBody>
          <a:bodyPr/>
          <a:lstStyle/>
          <a:p>
            <a:r>
              <a:rPr lang="de-DE" dirty="0">
                <a:solidFill>
                  <a:schemeClr val="tx1"/>
                </a:solidFill>
              </a:rPr>
              <a:t>The </a:t>
            </a:r>
            <a:r>
              <a:rPr lang="de-DE" dirty="0" err="1">
                <a:solidFill>
                  <a:schemeClr val="tx1"/>
                </a:solidFill>
              </a:rPr>
              <a:t>producer</a:t>
            </a:r>
            <a:r>
              <a:rPr lang="de-DE" dirty="0">
                <a:solidFill>
                  <a:schemeClr val="tx1"/>
                </a:solidFill>
              </a:rPr>
              <a:t> </a:t>
            </a:r>
            <a:r>
              <a:rPr lang="de-DE" dirty="0" err="1">
                <a:solidFill>
                  <a:schemeClr val="tx1"/>
                </a:solidFill>
              </a:rPr>
              <a:t>reference</a:t>
            </a:r>
            <a:r>
              <a:rPr lang="de-DE" dirty="0">
                <a:solidFill>
                  <a:schemeClr val="tx1"/>
                </a:solidFill>
              </a:rPr>
              <a:t> time </a:t>
            </a:r>
            <a:r>
              <a:rPr lang="de-DE" dirty="0" err="1">
                <a:solidFill>
                  <a:schemeClr val="tx1"/>
                </a:solidFill>
              </a:rPr>
              <a:t>may</a:t>
            </a:r>
            <a:r>
              <a:rPr lang="de-DE" dirty="0">
                <a:solidFill>
                  <a:schemeClr val="tx1"/>
                </a:solidFill>
              </a:rPr>
              <a:t> </a:t>
            </a:r>
            <a:r>
              <a:rPr lang="de-DE" dirty="0" err="1">
                <a:solidFill>
                  <a:schemeClr val="tx1"/>
                </a:solidFill>
              </a:rPr>
              <a:t>be</a:t>
            </a:r>
            <a:r>
              <a:rPr lang="de-DE" dirty="0">
                <a:solidFill>
                  <a:schemeClr val="tx1"/>
                </a:solidFill>
              </a:rPr>
              <a:t> </a:t>
            </a:r>
          </a:p>
          <a:p>
            <a:pPr lvl="1"/>
            <a:r>
              <a:rPr lang="de-DE" dirty="0">
                <a:solidFill>
                  <a:schemeClr val="tx1"/>
                </a:solidFill>
              </a:rPr>
              <a:t>the </a:t>
            </a:r>
            <a:r>
              <a:rPr lang="de-DE" dirty="0" err="1">
                <a:solidFill>
                  <a:schemeClr val="tx1"/>
                </a:solidFill>
              </a:rPr>
              <a:t>capture</a:t>
            </a:r>
            <a:r>
              <a:rPr lang="de-DE" dirty="0">
                <a:solidFill>
                  <a:schemeClr val="tx1"/>
                </a:solidFill>
              </a:rPr>
              <a:t> time of the </a:t>
            </a:r>
            <a:r>
              <a:rPr lang="de-DE" dirty="0" err="1">
                <a:solidFill>
                  <a:schemeClr val="tx1"/>
                </a:solidFill>
              </a:rPr>
              <a:t>media</a:t>
            </a:r>
            <a:r>
              <a:rPr lang="de-DE" dirty="0">
                <a:solidFill>
                  <a:schemeClr val="tx1"/>
                </a:solidFill>
              </a:rPr>
              <a:t> sample</a:t>
            </a:r>
          </a:p>
          <a:p>
            <a:pPr lvl="1"/>
            <a:r>
              <a:rPr lang="de-DE" dirty="0">
                <a:solidFill>
                  <a:schemeClr val="tx1"/>
                </a:solidFill>
              </a:rPr>
              <a:t>the </a:t>
            </a:r>
            <a:r>
              <a:rPr lang="de-DE" dirty="0" err="1">
                <a:solidFill>
                  <a:schemeClr val="tx1"/>
                </a:solidFill>
              </a:rPr>
              <a:t>encoding</a:t>
            </a:r>
            <a:r>
              <a:rPr lang="de-DE" dirty="0">
                <a:solidFill>
                  <a:schemeClr val="tx1"/>
                </a:solidFill>
              </a:rPr>
              <a:t> time of the </a:t>
            </a:r>
            <a:r>
              <a:rPr lang="de-DE" dirty="0" err="1">
                <a:solidFill>
                  <a:schemeClr val="tx1"/>
                </a:solidFill>
              </a:rPr>
              <a:t>media</a:t>
            </a:r>
            <a:r>
              <a:rPr lang="de-DE" dirty="0">
                <a:solidFill>
                  <a:schemeClr val="tx1"/>
                </a:solidFill>
              </a:rPr>
              <a:t> sample</a:t>
            </a:r>
          </a:p>
          <a:p>
            <a:pPr lvl="1"/>
            <a:r>
              <a:rPr lang="de-DE" dirty="0">
                <a:solidFill>
                  <a:schemeClr val="tx1"/>
                </a:solidFill>
              </a:rPr>
              <a:t>Any other relevant time relevant </a:t>
            </a:r>
            <a:r>
              <a:rPr lang="de-DE" dirty="0" err="1">
                <a:solidFill>
                  <a:schemeClr val="tx1"/>
                </a:solidFill>
              </a:rPr>
              <a:t>for</a:t>
            </a:r>
            <a:r>
              <a:rPr lang="de-DE" dirty="0">
                <a:solidFill>
                  <a:schemeClr val="tx1"/>
                </a:solidFill>
              </a:rPr>
              <a:t> the network </a:t>
            </a:r>
            <a:r>
              <a:rPr lang="de-DE" dirty="0" err="1">
                <a:solidFill>
                  <a:schemeClr val="tx1"/>
                </a:solidFill>
              </a:rPr>
              <a:t>provider</a:t>
            </a:r>
            <a:endParaRPr lang="de-DE" dirty="0">
              <a:solidFill>
                <a:schemeClr val="tx1"/>
              </a:solidFill>
            </a:endParaRPr>
          </a:p>
          <a:p>
            <a:r>
              <a:rPr lang="de-DE" dirty="0">
                <a:solidFill>
                  <a:schemeClr val="tx1"/>
                </a:solidFill>
              </a:rPr>
              <a:t>The Time </a:t>
            </a:r>
            <a:r>
              <a:rPr lang="de-DE" dirty="0" err="1">
                <a:solidFill>
                  <a:schemeClr val="tx1"/>
                </a:solidFill>
              </a:rPr>
              <a:t>Synchronization</a:t>
            </a:r>
            <a:r>
              <a:rPr lang="de-DE" dirty="0">
                <a:solidFill>
                  <a:schemeClr val="tx1"/>
                </a:solidFill>
              </a:rPr>
              <a:t> </a:t>
            </a:r>
            <a:r>
              <a:rPr lang="de-DE" dirty="0" err="1">
                <a:solidFill>
                  <a:schemeClr val="tx1"/>
                </a:solidFill>
              </a:rPr>
              <a:t>is</a:t>
            </a:r>
            <a:r>
              <a:rPr lang="de-DE" dirty="0">
                <a:solidFill>
                  <a:schemeClr val="tx1"/>
                </a:solidFill>
              </a:rPr>
              <a:t> </a:t>
            </a:r>
            <a:r>
              <a:rPr lang="de-DE" dirty="0" err="1">
                <a:solidFill>
                  <a:schemeClr val="tx1"/>
                </a:solidFill>
              </a:rPr>
              <a:t>accomplished</a:t>
            </a:r>
            <a:r>
              <a:rPr lang="de-DE" dirty="0">
                <a:solidFill>
                  <a:schemeClr val="tx1"/>
                </a:solidFill>
              </a:rPr>
              <a:t> </a:t>
            </a:r>
            <a:r>
              <a:rPr lang="de-DE" dirty="0" err="1">
                <a:solidFill>
                  <a:schemeClr val="tx1"/>
                </a:solidFill>
              </a:rPr>
              <a:t>by</a:t>
            </a:r>
            <a:r>
              <a:rPr lang="de-DE" dirty="0">
                <a:solidFill>
                  <a:schemeClr val="tx1"/>
                </a:solidFill>
              </a:rPr>
              <a:t> UTC Time </a:t>
            </a:r>
            <a:r>
              <a:rPr lang="de-DE" dirty="0" err="1">
                <a:solidFill>
                  <a:schemeClr val="tx1"/>
                </a:solidFill>
              </a:rPr>
              <a:t>Sync</a:t>
            </a:r>
            <a:r>
              <a:rPr lang="de-DE" dirty="0">
                <a:solidFill>
                  <a:schemeClr val="tx1"/>
                </a:solidFill>
              </a:rPr>
              <a:t> in DASH</a:t>
            </a:r>
          </a:p>
          <a:p>
            <a:r>
              <a:rPr lang="de-DE" dirty="0"/>
              <a:t>Producer </a:t>
            </a:r>
            <a:r>
              <a:rPr lang="de-DE" dirty="0" err="1"/>
              <a:t>reference</a:t>
            </a:r>
            <a:r>
              <a:rPr lang="de-DE" dirty="0"/>
              <a:t> time </a:t>
            </a:r>
            <a:r>
              <a:rPr lang="de-DE" dirty="0" err="1"/>
              <a:t>can</a:t>
            </a:r>
            <a:r>
              <a:rPr lang="de-DE" dirty="0"/>
              <a:t> </a:t>
            </a:r>
            <a:r>
              <a:rPr lang="de-DE" dirty="0" err="1"/>
              <a:t>be</a:t>
            </a:r>
            <a:r>
              <a:rPr lang="de-DE" dirty="0"/>
              <a:t> </a:t>
            </a:r>
            <a:r>
              <a:rPr lang="de-DE" dirty="0" err="1"/>
              <a:t>carried</a:t>
            </a:r>
            <a:r>
              <a:rPr lang="de-DE" dirty="0"/>
              <a:t> in Segments, Manifest </a:t>
            </a:r>
            <a:r>
              <a:rPr lang="de-DE" dirty="0" err="1"/>
              <a:t>or</a:t>
            </a:r>
            <a:r>
              <a:rPr lang="de-DE" dirty="0"/>
              <a:t> </a:t>
            </a:r>
            <a:r>
              <a:rPr lang="de-DE" dirty="0" err="1"/>
              <a:t>is</a:t>
            </a:r>
            <a:r>
              <a:rPr lang="de-DE" dirty="0"/>
              <a:t> </a:t>
            </a:r>
            <a:r>
              <a:rPr lang="de-DE" dirty="0" err="1"/>
              <a:t>implicit</a:t>
            </a:r>
            <a:r>
              <a:rPr lang="de-DE" dirty="0"/>
              <a:t> (</a:t>
            </a:r>
            <a:r>
              <a:rPr lang="de-DE" dirty="0" err="1"/>
              <a:t>see</a:t>
            </a:r>
            <a:r>
              <a:rPr lang="de-DE" dirty="0"/>
              <a:t> DASH-IF)</a:t>
            </a:r>
          </a:p>
          <a:p>
            <a:r>
              <a:rPr lang="de-DE" dirty="0"/>
              <a:t>Reporting of </a:t>
            </a:r>
            <a:r>
              <a:rPr lang="de-DE" dirty="0" err="1"/>
              <a:t>latency</a:t>
            </a:r>
            <a:r>
              <a:rPr lang="de-DE" dirty="0"/>
              <a:t> </a:t>
            </a:r>
            <a:r>
              <a:rPr lang="de-DE" dirty="0" err="1"/>
              <a:t>may</a:t>
            </a:r>
            <a:r>
              <a:rPr lang="de-DE" dirty="0"/>
              <a:t> </a:t>
            </a:r>
            <a:r>
              <a:rPr lang="de-DE" dirty="0" err="1"/>
              <a:t>be</a:t>
            </a:r>
            <a:r>
              <a:rPr lang="de-DE" dirty="0"/>
              <a:t> </a:t>
            </a:r>
            <a:r>
              <a:rPr lang="de-DE" dirty="0" err="1"/>
              <a:t>done</a:t>
            </a:r>
            <a:r>
              <a:rPr lang="de-DE" dirty="0"/>
              <a:t> in DASH </a:t>
            </a:r>
            <a:r>
              <a:rPr lang="de-DE" dirty="0" err="1"/>
              <a:t>metrics</a:t>
            </a:r>
            <a:r>
              <a:rPr lang="de-DE" dirty="0"/>
              <a:t> </a:t>
            </a:r>
            <a:r>
              <a:rPr lang="de-DE" dirty="0" err="1"/>
              <a:t>or</a:t>
            </a:r>
            <a:r>
              <a:rPr lang="de-DE" dirty="0"/>
              <a:t> CMCD</a:t>
            </a:r>
          </a:p>
          <a:p>
            <a:r>
              <a:rPr lang="de-DE" dirty="0" err="1"/>
              <a:t>Latency</a:t>
            </a:r>
            <a:r>
              <a:rPr lang="de-DE" dirty="0"/>
              <a:t> </a:t>
            </a:r>
            <a:r>
              <a:rPr lang="de-DE" dirty="0" err="1"/>
              <a:t>metric</a:t>
            </a:r>
            <a:r>
              <a:rPr lang="de-DE" dirty="0"/>
              <a:t> </a:t>
            </a:r>
            <a:r>
              <a:rPr lang="de-DE" dirty="0" err="1"/>
              <a:t>may</a:t>
            </a:r>
            <a:r>
              <a:rPr lang="de-DE" dirty="0"/>
              <a:t> </a:t>
            </a:r>
            <a:r>
              <a:rPr lang="de-DE" dirty="0" err="1"/>
              <a:t>be</a:t>
            </a:r>
            <a:r>
              <a:rPr lang="de-DE" dirty="0"/>
              <a:t> </a:t>
            </a:r>
            <a:r>
              <a:rPr lang="de-DE" dirty="0" err="1"/>
              <a:t>measured</a:t>
            </a:r>
            <a:r>
              <a:rPr lang="de-DE" dirty="0"/>
              <a:t>, but also other </a:t>
            </a:r>
            <a:r>
              <a:rPr lang="de-DE" dirty="0" err="1"/>
              <a:t>information</a:t>
            </a:r>
            <a:r>
              <a:rPr lang="de-DE" dirty="0"/>
              <a:t> such </a:t>
            </a:r>
            <a:r>
              <a:rPr lang="de-DE" dirty="0" err="1"/>
              <a:t>as</a:t>
            </a:r>
            <a:r>
              <a:rPr lang="de-DE" dirty="0"/>
              <a:t> </a:t>
            </a:r>
            <a:r>
              <a:rPr lang="de-DE" dirty="0" err="1"/>
              <a:t>latency</a:t>
            </a:r>
            <a:r>
              <a:rPr lang="de-DE" dirty="0"/>
              <a:t> </a:t>
            </a:r>
            <a:r>
              <a:rPr lang="de-DE" dirty="0" err="1"/>
              <a:t>deviation</a:t>
            </a:r>
            <a:r>
              <a:rPr lang="de-DE" dirty="0"/>
              <a:t> from </a:t>
            </a:r>
            <a:r>
              <a:rPr lang="de-DE" dirty="0" err="1"/>
              <a:t>target</a:t>
            </a:r>
            <a:r>
              <a:rPr lang="de-DE" dirty="0"/>
              <a:t> </a:t>
            </a:r>
            <a:r>
              <a:rPr lang="de-DE" dirty="0" err="1"/>
              <a:t>latency</a:t>
            </a:r>
            <a:r>
              <a:rPr lang="de-DE" dirty="0"/>
              <a:t>, </a:t>
            </a:r>
            <a:r>
              <a:rPr lang="de-DE" dirty="0" err="1"/>
              <a:t>reasons</a:t>
            </a:r>
            <a:r>
              <a:rPr lang="de-DE" dirty="0"/>
              <a:t> </a:t>
            </a:r>
            <a:r>
              <a:rPr lang="de-DE" dirty="0" err="1"/>
              <a:t>for</a:t>
            </a:r>
            <a:r>
              <a:rPr lang="de-DE" dirty="0"/>
              <a:t> </a:t>
            </a:r>
            <a:r>
              <a:rPr lang="de-DE" dirty="0" err="1"/>
              <a:t>latency</a:t>
            </a:r>
            <a:r>
              <a:rPr lang="de-DE" dirty="0"/>
              <a:t> and so on</a:t>
            </a:r>
          </a:p>
          <a:p>
            <a:r>
              <a:rPr lang="de-DE" dirty="0"/>
              <a:t>API </a:t>
            </a:r>
            <a:r>
              <a:rPr lang="de-DE" dirty="0" err="1"/>
              <a:t>for</a:t>
            </a:r>
            <a:r>
              <a:rPr lang="de-DE" dirty="0"/>
              <a:t> </a:t>
            </a:r>
            <a:r>
              <a:rPr lang="de-DE" dirty="0" err="1"/>
              <a:t>exposure</a:t>
            </a:r>
            <a:r>
              <a:rPr lang="de-DE" dirty="0"/>
              <a:t> </a:t>
            </a:r>
            <a:r>
              <a:rPr lang="de-DE" dirty="0" err="1"/>
              <a:t>may</a:t>
            </a:r>
            <a:r>
              <a:rPr lang="de-DE" dirty="0"/>
              <a:t> </a:t>
            </a:r>
            <a:r>
              <a:rPr lang="de-DE" dirty="0" err="1"/>
              <a:t>use</a:t>
            </a:r>
            <a:r>
              <a:rPr lang="de-DE" dirty="0"/>
              <a:t> NWDAF </a:t>
            </a:r>
            <a:r>
              <a:rPr lang="de-DE" dirty="0" err="1"/>
              <a:t>or</a:t>
            </a:r>
            <a:r>
              <a:rPr lang="de-DE" dirty="0"/>
              <a:t> </a:t>
            </a:r>
            <a:r>
              <a:rPr lang="de-DE" dirty="0" err="1"/>
              <a:t>any</a:t>
            </a:r>
            <a:r>
              <a:rPr lang="de-DE" dirty="0"/>
              <a:t> other </a:t>
            </a:r>
            <a:r>
              <a:rPr lang="de-DE" dirty="0" err="1"/>
              <a:t>defined</a:t>
            </a:r>
            <a:r>
              <a:rPr lang="de-DE" dirty="0"/>
              <a:t> API</a:t>
            </a:r>
          </a:p>
          <a:p>
            <a:endParaRPr lang="de-DE" dirty="0"/>
          </a:p>
          <a:p>
            <a:endParaRPr lang="en-US" dirty="0"/>
          </a:p>
        </p:txBody>
      </p:sp>
      <p:sp>
        <p:nvSpPr>
          <p:cNvPr id="5" name="Subtitle 4">
            <a:extLst>
              <a:ext uri="{FF2B5EF4-FFF2-40B4-BE49-F238E27FC236}">
                <a16:creationId xmlns:a16="http://schemas.microsoft.com/office/drawing/2014/main" id="{E322B5FE-54E0-A390-222E-C3BB796B8E58}"/>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969808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81504A1-FAC4-8C95-6D68-84B13BB59CEC}"/>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A0DD8251-D43E-A02A-7E1D-C7BA4CDFC519}"/>
              </a:ext>
            </a:extLst>
          </p:cNvPr>
          <p:cNvSpPr>
            <a:spLocks noGrp="1"/>
          </p:cNvSpPr>
          <p:nvPr>
            <p:ph type="title"/>
          </p:nvPr>
        </p:nvSpPr>
        <p:spPr>
          <a:xfrm>
            <a:off x="495300" y="642644"/>
            <a:ext cx="11187112" cy="361959"/>
          </a:xfrm>
        </p:spPr>
        <p:txBody>
          <a:bodyPr/>
          <a:lstStyle/>
          <a:p>
            <a:r>
              <a:rPr lang="en-US" dirty="0" err="1"/>
              <a:t>Instantation</a:t>
            </a:r>
            <a:r>
              <a:rPr lang="en-US" dirty="0"/>
              <a:t> 5G Media Streaming</a:t>
            </a:r>
          </a:p>
        </p:txBody>
      </p:sp>
      <p:sp>
        <p:nvSpPr>
          <p:cNvPr id="5" name="Subtitle 4">
            <a:extLst>
              <a:ext uri="{FF2B5EF4-FFF2-40B4-BE49-F238E27FC236}">
                <a16:creationId xmlns:a16="http://schemas.microsoft.com/office/drawing/2014/main" id="{E4EA0A9D-3297-940D-F7D5-8731193491DA}"/>
              </a:ext>
            </a:extLst>
          </p:cNvPr>
          <p:cNvSpPr>
            <a:spLocks noGrp="1"/>
          </p:cNvSpPr>
          <p:nvPr>
            <p:ph type="subTitle" idx="1"/>
          </p:nvPr>
        </p:nvSpPr>
        <p:spPr/>
        <p:txBody>
          <a:bodyPr/>
          <a:lstStyle/>
          <a:p>
            <a:endParaRPr lang="en-US"/>
          </a:p>
        </p:txBody>
      </p:sp>
      <p:graphicFrame>
        <p:nvGraphicFramePr>
          <p:cNvPr id="6" name="Object 5">
            <a:extLst>
              <a:ext uri="{FF2B5EF4-FFF2-40B4-BE49-F238E27FC236}">
                <a16:creationId xmlns:a16="http://schemas.microsoft.com/office/drawing/2014/main" id="{1029E427-DDFA-7DCF-8BF0-C6D4A4E09551}"/>
              </a:ext>
            </a:extLst>
          </p:cNvPr>
          <p:cNvGraphicFramePr>
            <a:graphicFrameLocks noChangeAspect="1"/>
          </p:cNvGraphicFramePr>
          <p:nvPr>
            <p:extLst>
              <p:ext uri="{D42A27DB-BD31-4B8C-83A1-F6EECF244321}">
                <p14:modId xmlns:p14="http://schemas.microsoft.com/office/powerpoint/2010/main" val="3112155827"/>
              </p:ext>
            </p:extLst>
          </p:nvPr>
        </p:nvGraphicFramePr>
        <p:xfrm>
          <a:off x="1239089" y="1408014"/>
          <a:ext cx="9430872" cy="5038613"/>
        </p:xfrm>
        <a:graphic>
          <a:graphicData uri="http://schemas.openxmlformats.org/presentationml/2006/ole">
            <mc:AlternateContent xmlns:mc="http://schemas.openxmlformats.org/markup-compatibility/2006">
              <mc:Choice xmlns:v="urn:schemas-microsoft-com:vml" Requires="v">
                <p:oleObj name="Visio" r:id="rId2" imgW="13715792" imgH="7315200" progId="Visio.Drawing.15">
                  <p:embed/>
                </p:oleObj>
              </mc:Choice>
              <mc:Fallback>
                <p:oleObj name="Visio" r:id="rId2" imgW="13715792" imgH="7315200" progId="Visio.Drawing.15">
                  <p:embed/>
                  <p:pic>
                    <p:nvPicPr>
                      <p:cNvPr id="6" name="Object 5">
                        <a:extLst>
                          <a:ext uri="{FF2B5EF4-FFF2-40B4-BE49-F238E27FC236}">
                            <a16:creationId xmlns:a16="http://schemas.microsoft.com/office/drawing/2014/main" id="{1029E427-DDFA-7DCF-8BF0-C6D4A4E095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9089" y="1408014"/>
                        <a:ext cx="9430872" cy="5038613"/>
                      </a:xfrm>
                      <a:prstGeom prst="rect">
                        <a:avLst/>
                      </a:prstGeom>
                      <a:noFill/>
                    </p:spPr>
                  </p:pic>
                </p:oleObj>
              </mc:Fallback>
            </mc:AlternateContent>
          </a:graphicData>
        </a:graphic>
      </p:graphicFrame>
    </p:spTree>
    <p:extLst>
      <p:ext uri="{BB962C8B-B14F-4D97-AF65-F5344CB8AC3E}">
        <p14:creationId xmlns:p14="http://schemas.microsoft.com/office/powerpoint/2010/main" val="1371664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ooter Placeholder 1">
            <a:extLst>
              <a:ext uri="{FF2B5EF4-FFF2-40B4-BE49-F238E27FC236}">
                <a16:creationId xmlns:a16="http://schemas.microsoft.com/office/drawing/2014/main" id="{FA769C73-AE47-1DF2-226E-15707A786CA6}"/>
              </a:ext>
            </a:extLst>
          </p:cNvPr>
          <p:cNvSpPr>
            <a:spLocks noGrp="1"/>
          </p:cNvSpPr>
          <p:nvPr>
            <p:ph type="ftr" sz="quarter" idx="10"/>
          </p:nvPr>
        </p:nvSpPr>
        <p:spPr/>
        <p:txBody>
          <a:bodyPr/>
          <a:lstStyle/>
          <a:p>
            <a:r>
              <a:rPr lang="en-US"/>
              <a:t>S4-250024</a:t>
            </a:r>
          </a:p>
        </p:txBody>
      </p:sp>
      <p:sp>
        <p:nvSpPr>
          <p:cNvPr id="3" name="Title 2">
            <a:extLst>
              <a:ext uri="{FF2B5EF4-FFF2-40B4-BE49-F238E27FC236}">
                <a16:creationId xmlns:a16="http://schemas.microsoft.com/office/drawing/2014/main" id="{95566172-71CE-A6AE-BF7C-5469226BFC70}"/>
              </a:ext>
            </a:extLst>
          </p:cNvPr>
          <p:cNvSpPr>
            <a:spLocks noGrp="1"/>
          </p:cNvSpPr>
          <p:nvPr>
            <p:ph type="title"/>
          </p:nvPr>
        </p:nvSpPr>
        <p:spPr/>
        <p:txBody>
          <a:bodyPr wrap="square" anchor="b">
            <a:normAutofit/>
          </a:bodyPr>
          <a:lstStyle/>
          <a:p>
            <a:r>
              <a:rPr lang="de-DE" dirty="0" err="1"/>
              <a:t>Example</a:t>
            </a:r>
            <a:r>
              <a:rPr lang="de-DE" dirty="0"/>
              <a:t>: CMCD in 5G Media Streaming</a:t>
            </a:r>
            <a:endParaRPr lang="en-US" dirty="0"/>
          </a:p>
        </p:txBody>
      </p:sp>
      <p:pic>
        <p:nvPicPr>
          <p:cNvPr id="19" name="Msc-generator signalling" descr="Msc-generator~|version=8.6.1~|lang=signalling~|size=1079x1574~|text=hscale=auto;~nnumbering=yes;~n~ndefcolor CoreColour=216,216,216;~ndefcolor MnScolour=112,48,160;~ndefcolor APcolour=183,221,232;~ndefcolor MScolour=255,255,0;~ndefcolor clientColour=255,255,204;~ndefcolor ECcolour=245,157,86;~ndefcolor EVEXcolour=229,185,181;~n~nTN: Trusted or\nuntrusted {~n~4App [fill.color=APcolour, label=~qApp\n ~q];~n};~nTR: Trusted UE functions {~n~4MSH[fill.color=MScolour, label=~qMedia Session\nHandler~q];~n~4MP [fill.color=MScolour, label=~qMedia\nPlayer~q];~n};~nEI: Trusted or untrusted network functions {~n~4AFcontainer [fill.color=MScolour, label=~q5GMSd AF~q] {~n~8MAF [fill.color=MScolour]: ~q~q;~n~8DCAF [fill.color=EVEXcolour]: ~qData Collection AF~q;~n~4};~n~4MAS [fill.color=MScolour, label=~q5GMSd\nAS~q];~n~4NWDAF [fill.color=CoreColour, label=~qNWDAF~q];~n~4AP [fill.color=APcolour, label=~q5GMSd\nApplication\nProvider~q];~n};~nvspace 5;~n~nvspace 5;~nbox MAF..AP [line.corner=round, line.color=none, fill.color=MScolour,0.3]: \IProvisioning of in-band client data collection, reporting and exposure {~n~4numbering.append=~qabc~q;~n~4AP-~gMAF: Provision in-band client data collection, reporting and exposure\n\_M1d [number=a];~n~4MAF~gDCAF: Internal\nconfiguration;~n~4MAF-~gMAS: Configure client data reporting\n\_M3d;~n~4MAF~l-MAS [number=no]: Client data reporting confirmed;~n~4MAF-~gAP [number=no]: Provisioning confirmed;~n~4AP-~gDCAF: Subscribe to client data events;~n~4.. [tag=~qopt~q, fill.color=EVEXcolour,0.3, number=no] {~n~8NWDAF~gDCAF: Subscribe to\nclient data events;~n~4};~n};~nhide DCAF, NWDAF;~n~nvspace 5;~nApp~l-~gAP [arrow.type=dot]: Service Announcement and Content Discovery including client data inband reporting configuration; ~n~n...;~nbox -- [line.corner=round, line.color=none, fill.color=MScolour,0.3]: \IStreaming session and media playback establishment~n{~n~4numbering.append=~qabc~q;~n~4App-~gMP: Start of playback indication\n\_M7d;~n~4MP~l-~gMSH [arrow.type=dot]: Set up streaming session\n\_M11d;~n~4MSH~l-~gMAF [arrow.type=dot]: Acquire Service Access Inormation\n\_M5d;~n~4MP-~gMSH: Streaming session established\n\_M11d;~n~4App~l=~gMP~l=~gMAS~l=~gAP [arrow.type=dot]: Set up media playback pipeline;~n~4hide App;~n};~n~nvspace 5;~nMSH-~gMP: Enable client data\ncollection and in-band reporting\n\_M11d;~nMSH~l-MP [number=no]: Client data in-band collection\nand reporting confirmed;~n~nvspace 5;~nbox App--AP [tag=~qloop~q]: {~n~4box App--AP [tag=~qpar~q, fill.color=MScolour,0.3]: \IMedia playback {~n~8numbering.append=~qabc~q;~n~8MAS~l-MP: Request media content\n\bincluding in-band client data\b\n\_M4d;~n~8MAS--MAS: \BExtract and process\nclient data;~n~8vspace 5;~n~8.. [tag=~qopt~q, fill.color=MScolour,0.3, number=no]: \IMedia playback {~n~9~3MAS~l-~gAP: \bRequest media content\nbased on client data\b\n\_M2d;~n~8};~n~8MAS-~gMP: Deliver media content;~n~8MP-~gMSH: Notify start of media playback\n\_M11d;~n~8hide MSH, MP;~n~8MAS-~gMAF: \BReport client data\n\_M3d;~n~8hide MAS;~n~8MAF--MAF: \BProcess client data;~n~8vspace 5;~n~8MAF--MAF: \BConfigure 5G System\n based on client data;~n~4} [tag=~q~q, fill.color=EVEXcolour,0.3]: \IEvent exposure {~n~8numbering.append=~qabc~q;~n~8show DCAF;~n~8vspace 5;~n~8MAF--MAF: \BScheme-specific\nclient data\nprocessing;~n~8MAF~gDCAF: Client data;~n~8DCAF-~gAP: Client data event\n\_R6;~n~8.. [tag=~qopt~q, fill.color=EVEXcolour,0.3, number=no] {~n~9~3show NWDAF;~n~9~3DCAF~gNWDAF: Client data event\n\_R5;~n~8};~n~4};~n};~n~|">
            <a:extLst>
              <a:ext uri="{FF2B5EF4-FFF2-40B4-BE49-F238E27FC236}">
                <a16:creationId xmlns:a16="http://schemas.microsoft.com/office/drawing/2014/main" id="{E5B6364D-8DFE-93B1-B007-D271785C041A}"/>
              </a:ext>
            </a:extLst>
          </p:cNvPr>
          <p:cNvPicPr>
            <a:picLocks noGrp="1" noChangeAspect="1"/>
          </p:cNvPicPr>
          <p:nvPr>
            <p:ph sz="quarter" idx="18"/>
          </p:nvPr>
        </p:nvPicPr>
        <p:blipFill>
          <a:blip r:embed="rId2"/>
          <a:stretch>
            <a:fillRect/>
          </a:stretch>
        </p:blipFill>
        <p:spPr>
          <a:xfrm>
            <a:off x="8293418" y="1334463"/>
            <a:ext cx="3209262" cy="4681537"/>
          </a:xfrm>
          <a:prstGeom prst="rect">
            <a:avLst/>
          </a:prstGeom>
          <a:noFill/>
        </p:spPr>
      </p:pic>
      <p:graphicFrame>
        <p:nvGraphicFramePr>
          <p:cNvPr id="5" name="Object 4">
            <a:extLst>
              <a:ext uri="{FF2B5EF4-FFF2-40B4-BE49-F238E27FC236}">
                <a16:creationId xmlns:a16="http://schemas.microsoft.com/office/drawing/2014/main" id="{CF4BCF5C-9522-2789-19DD-83AB369AD111}"/>
              </a:ext>
            </a:extLst>
          </p:cNvPr>
          <p:cNvGraphicFramePr>
            <a:graphicFrameLocks noChangeAspect="1"/>
          </p:cNvGraphicFramePr>
          <p:nvPr>
            <p:extLst>
              <p:ext uri="{D42A27DB-BD31-4B8C-83A1-F6EECF244321}">
                <p14:modId xmlns:p14="http://schemas.microsoft.com/office/powerpoint/2010/main" val="864157797"/>
              </p:ext>
            </p:extLst>
          </p:nvPr>
        </p:nvGraphicFramePr>
        <p:xfrm>
          <a:off x="1040750" y="1162341"/>
          <a:ext cx="5887115" cy="4925767"/>
        </p:xfrm>
        <a:graphic>
          <a:graphicData uri="http://schemas.openxmlformats.org/presentationml/2006/ole">
            <mc:AlternateContent xmlns:mc="http://schemas.openxmlformats.org/markup-compatibility/2006">
              <mc:Choice xmlns:v="urn:schemas-microsoft-com:vml" Requires="v">
                <p:oleObj name="Visio" r:id="rId3" imgW="8848876" imgH="7410347" progId="Visio.Drawing.15">
                  <p:embed/>
                </p:oleObj>
              </mc:Choice>
              <mc:Fallback>
                <p:oleObj name="Visio" r:id="rId3" imgW="8848876" imgH="7410347" progId="Visio.Drawing.15">
                  <p:embed/>
                  <p:pic>
                    <p:nvPicPr>
                      <p:cNvPr id="5" name="Object 4">
                        <a:extLst>
                          <a:ext uri="{FF2B5EF4-FFF2-40B4-BE49-F238E27FC236}">
                            <a16:creationId xmlns:a16="http://schemas.microsoft.com/office/drawing/2014/main" id="{CF4BCF5C-9522-2789-19DD-83AB369AD11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0750" y="1162341"/>
                        <a:ext cx="5887115" cy="4925767"/>
                      </a:xfrm>
                      <a:prstGeom prst="rect">
                        <a:avLst/>
                      </a:prstGeom>
                      <a:noFill/>
                    </p:spPr>
                  </p:pic>
                </p:oleObj>
              </mc:Fallback>
            </mc:AlternateContent>
          </a:graphicData>
        </a:graphic>
      </p:graphicFrame>
    </p:spTree>
    <p:extLst>
      <p:ext uri="{BB962C8B-B14F-4D97-AF65-F5344CB8AC3E}">
        <p14:creationId xmlns:p14="http://schemas.microsoft.com/office/powerpoint/2010/main" val="394578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withEffect">
                                  <p:stCondLst>
                                    <p:cond delay="0"/>
                                  </p:stCondLst>
                                  <p:childTnLst>
                                    <p:set>
                                      <p:cBhvr>
                                        <p:cTn id="6" dur="indefinite"/>
                                        <p:tgtEl>
                                          <p:spTgt spid="5"/>
                                        </p:tgtEl>
                                        <p:attrNameLst>
                                          <p:attrName>style.opacity</p:attrName>
                                        </p:attrNameLst>
                                      </p:cBhvr>
                                      <p:to>
                                        <p:strVal val="0.5"/>
                                      </p:to>
                                    </p:set>
                                    <p:animEffect filter="image" prLst="opacity: 0.5">
                                      <p:cBhvr rctx="IE">
                                        <p:cTn id="7" dur="indefinite"/>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FC215A4-3784-C6FC-1422-675D1CDE2DF8}"/>
              </a:ext>
            </a:extLst>
          </p:cNvPr>
          <p:cNvSpPr>
            <a:spLocks noGrp="1"/>
          </p:cNvSpPr>
          <p:nvPr>
            <p:ph type="ftr" sz="quarter" idx="10"/>
          </p:nvPr>
        </p:nvSpPr>
        <p:spPr/>
        <p:txBody>
          <a:bodyPr/>
          <a:lstStyle/>
          <a:p>
            <a:endParaRPr lang="en-US" dirty="0"/>
          </a:p>
        </p:txBody>
      </p:sp>
      <p:sp>
        <p:nvSpPr>
          <p:cNvPr id="8" name="Title 7">
            <a:extLst>
              <a:ext uri="{FF2B5EF4-FFF2-40B4-BE49-F238E27FC236}">
                <a16:creationId xmlns:a16="http://schemas.microsoft.com/office/drawing/2014/main" id="{13124A21-00B2-4942-6569-EF5DE14A0AD9}"/>
              </a:ext>
            </a:extLst>
          </p:cNvPr>
          <p:cNvSpPr>
            <a:spLocks noGrp="1"/>
          </p:cNvSpPr>
          <p:nvPr>
            <p:ph type="title"/>
          </p:nvPr>
        </p:nvSpPr>
        <p:spPr>
          <a:xfrm>
            <a:off x="495300" y="642644"/>
            <a:ext cx="11187112" cy="361959"/>
          </a:xfrm>
        </p:spPr>
        <p:txBody>
          <a:bodyPr/>
          <a:lstStyle/>
          <a:p>
            <a:r>
              <a:rPr lang="en-US"/>
              <a:t>Summary</a:t>
            </a:r>
            <a:endParaRPr lang="en-US" dirty="0"/>
          </a:p>
        </p:txBody>
      </p:sp>
      <p:sp>
        <p:nvSpPr>
          <p:cNvPr id="10" name="Content Placeholder 9">
            <a:extLst>
              <a:ext uri="{FF2B5EF4-FFF2-40B4-BE49-F238E27FC236}">
                <a16:creationId xmlns:a16="http://schemas.microsoft.com/office/drawing/2014/main" id="{BA12F3CA-F81E-0C8E-69A8-A9E214472150}"/>
              </a:ext>
            </a:extLst>
          </p:cNvPr>
          <p:cNvSpPr>
            <a:spLocks noGrp="1"/>
          </p:cNvSpPr>
          <p:nvPr>
            <p:ph sz="quarter" idx="14"/>
          </p:nvPr>
        </p:nvSpPr>
        <p:spPr/>
        <p:txBody>
          <a:bodyPr/>
          <a:lstStyle/>
          <a:p>
            <a:r>
              <a:rPr lang="en-US" dirty="0"/>
              <a:t>This was discussed in MPEG and SVTA</a:t>
            </a:r>
          </a:p>
          <a:p>
            <a:r>
              <a:rPr lang="en-US" dirty="0"/>
              <a:t>The extensions are minimum, more or less just making sure to address the metric</a:t>
            </a:r>
          </a:p>
          <a:p>
            <a:r>
              <a:rPr lang="en-US" dirty="0"/>
              <a:t>Proposal for 3GPP</a:t>
            </a:r>
          </a:p>
          <a:p>
            <a:pPr lvl="1"/>
            <a:r>
              <a:rPr lang="en-US" dirty="0"/>
              <a:t>Add this as a potential key issue for Rel-20 AMD</a:t>
            </a:r>
          </a:p>
          <a:p>
            <a:pPr lvl="1"/>
            <a:r>
              <a:rPr lang="en-US" dirty="0"/>
              <a:t>Define the necessary metrics and call flows to support the feature</a:t>
            </a:r>
          </a:p>
          <a:p>
            <a:pPr lvl="1"/>
            <a:r>
              <a:rPr lang="en-US" dirty="0"/>
              <a:t>Leverage 3GPPs reporting</a:t>
            </a:r>
          </a:p>
          <a:p>
            <a:r>
              <a:rPr lang="en-US" dirty="0"/>
              <a:t>Implement in 5G-MAG Reference Tools</a:t>
            </a:r>
          </a:p>
        </p:txBody>
      </p:sp>
      <p:sp>
        <p:nvSpPr>
          <p:cNvPr id="9" name="Subtitle 8">
            <a:extLst>
              <a:ext uri="{FF2B5EF4-FFF2-40B4-BE49-F238E27FC236}">
                <a16:creationId xmlns:a16="http://schemas.microsoft.com/office/drawing/2014/main" id="{E548232F-87E1-49EB-085F-91986DEC05AD}"/>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1908400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0337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A554FE9-D5A7-AAFD-5A68-C11C352A1DAB}"/>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A3ABBC4E-F378-C084-51D4-B9769BC19533}"/>
              </a:ext>
            </a:extLst>
          </p:cNvPr>
          <p:cNvSpPr>
            <a:spLocks noGrp="1"/>
          </p:cNvSpPr>
          <p:nvPr>
            <p:ph type="title"/>
          </p:nvPr>
        </p:nvSpPr>
        <p:spPr>
          <a:xfrm>
            <a:off x="495300" y="642644"/>
            <a:ext cx="11187112" cy="361959"/>
          </a:xfrm>
        </p:spPr>
        <p:txBody>
          <a:bodyPr/>
          <a:lstStyle/>
          <a:p>
            <a:r>
              <a:rPr lang="de-DE" dirty="0"/>
              <a:t>Background</a:t>
            </a:r>
            <a:endParaRPr lang="en-US" dirty="0"/>
          </a:p>
        </p:txBody>
      </p:sp>
      <p:sp>
        <p:nvSpPr>
          <p:cNvPr id="5" name="Subtitle 4">
            <a:extLst>
              <a:ext uri="{FF2B5EF4-FFF2-40B4-BE49-F238E27FC236}">
                <a16:creationId xmlns:a16="http://schemas.microsoft.com/office/drawing/2014/main" id="{71AF100A-FD0F-1A8F-16CB-AB27565C00D9}"/>
              </a:ext>
            </a:extLst>
          </p:cNvPr>
          <p:cNvSpPr>
            <a:spLocks noGrp="1"/>
          </p:cNvSpPr>
          <p:nvPr>
            <p:ph type="subTitle" idx="1"/>
          </p:nvPr>
        </p:nvSpPr>
        <p:spPr/>
        <p:txBody>
          <a:bodyPr/>
          <a:lstStyle/>
          <a:p>
            <a:r>
              <a:rPr lang="de-DE" dirty="0">
                <a:hlinkClick r:id="rId2"/>
              </a:rPr>
              <a:t>BBC in Project Timbre </a:t>
            </a:r>
            <a:r>
              <a:rPr lang="de-DE" dirty="0" err="1"/>
              <a:t>identified</a:t>
            </a:r>
            <a:r>
              <a:rPr lang="de-DE" dirty="0"/>
              <a:t> </a:t>
            </a:r>
            <a:r>
              <a:rPr lang="de-DE" dirty="0" err="1"/>
              <a:t>latency</a:t>
            </a:r>
            <a:r>
              <a:rPr lang="de-DE" dirty="0"/>
              <a:t> </a:t>
            </a:r>
            <a:r>
              <a:rPr lang="de-DE" dirty="0" err="1"/>
              <a:t>as</a:t>
            </a:r>
            <a:r>
              <a:rPr lang="de-DE" dirty="0"/>
              <a:t> an </a:t>
            </a:r>
            <a:r>
              <a:rPr lang="de-DE" dirty="0" err="1"/>
              <a:t>important</a:t>
            </a:r>
            <a:r>
              <a:rPr lang="de-DE" dirty="0"/>
              <a:t> </a:t>
            </a:r>
            <a:r>
              <a:rPr lang="de-DE" dirty="0" err="1"/>
              <a:t>measure</a:t>
            </a:r>
            <a:endParaRPr lang="en-US" dirty="0"/>
          </a:p>
        </p:txBody>
      </p:sp>
      <p:sp>
        <p:nvSpPr>
          <p:cNvPr id="6" name="AutoShape 2">
            <a:extLst>
              <a:ext uri="{FF2B5EF4-FFF2-40B4-BE49-F238E27FC236}">
                <a16:creationId xmlns:a16="http://schemas.microsoft.com/office/drawing/2014/main" id="{192A8132-F877-E38A-00AB-326199CA9591}"/>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Content Placeholder 7">
            <a:extLst>
              <a:ext uri="{FF2B5EF4-FFF2-40B4-BE49-F238E27FC236}">
                <a16:creationId xmlns:a16="http://schemas.microsoft.com/office/drawing/2014/main" id="{022D8868-2716-DB7F-4507-E1FE0BAC41D5}"/>
              </a:ext>
            </a:extLst>
          </p:cNvPr>
          <p:cNvSpPr>
            <a:spLocks noGrp="1"/>
          </p:cNvSpPr>
          <p:nvPr>
            <p:ph sz="quarter" idx="14"/>
          </p:nvPr>
        </p:nvSpPr>
        <p:spPr>
          <a:xfrm>
            <a:off x="495300" y="1719072"/>
            <a:ext cx="3898106" cy="4681727"/>
          </a:xfrm>
        </p:spPr>
        <p:txBody>
          <a:bodyPr>
            <a:normAutofit fontScale="92500" lnSpcReduction="10000"/>
          </a:bodyPr>
          <a:lstStyle/>
          <a:p>
            <a:r>
              <a:rPr lang="en-US" sz="1800" dirty="0">
                <a:effectLst/>
                <a:latin typeface="Aptos" panose="020B0004020202020204" pitchFamily="34" charset="0"/>
                <a:ea typeface="Aptos" panose="020B0004020202020204" pitchFamily="34" charset="0"/>
                <a:cs typeface="Aptos" panose="020B0004020202020204" pitchFamily="34" charset="0"/>
              </a:rPr>
              <a:t>In the Project Timbre work that was presented to 5GMAG a few months ago (i.e. how well audio streaming works over mobile networks) it was outlined that the latency of each audio segment was a key indicator of quality of service for the listener. </a:t>
            </a:r>
          </a:p>
          <a:p>
            <a:r>
              <a:rPr lang="en-US" sz="1800" dirty="0">
                <a:effectLst/>
                <a:latin typeface="Aptos" panose="020B0004020202020204" pitchFamily="34" charset="0"/>
                <a:ea typeface="Aptos" panose="020B0004020202020204" pitchFamily="34" charset="0"/>
                <a:cs typeface="Aptos" panose="020B0004020202020204" pitchFamily="34" charset="0"/>
              </a:rPr>
              <a:t>It’s possible to measure the segment latency in the client app, as is being done in the project. It would also be helpful to be able to measure latency, of one kind or another, from the network side.</a:t>
            </a:r>
          </a:p>
          <a:p>
            <a:r>
              <a:rPr lang="en-US" sz="1800" dirty="0">
                <a:latin typeface="Aptos" panose="020B0004020202020204" pitchFamily="34" charset="0"/>
                <a:ea typeface="Aptos" panose="020B0004020202020204" pitchFamily="34" charset="0"/>
                <a:cs typeface="Aptos" panose="020B0004020202020204" pitchFamily="34" charset="0"/>
              </a:rPr>
              <a:t>The information may be exposed as an API in the network.</a:t>
            </a:r>
          </a:p>
          <a:p>
            <a:r>
              <a:rPr lang="en-US" sz="1800" dirty="0">
                <a:effectLst/>
                <a:latin typeface="Aptos" panose="020B0004020202020204" pitchFamily="34" charset="0"/>
                <a:ea typeface="Aptos" panose="020B0004020202020204" pitchFamily="34" charset="0"/>
                <a:cs typeface="Aptos" panose="020B0004020202020204" pitchFamily="34" charset="0"/>
              </a:rPr>
              <a:t>https://www.bbc.co.uk/rd/blog/2024-03-project-timbre-investigating-mobile-coverage-for-live-radio-streaming-on-bbc-sounds</a:t>
            </a:r>
          </a:p>
          <a:p>
            <a:pPr marL="0" indent="0">
              <a:buNone/>
            </a:pPr>
            <a:endParaRPr lang="en-US" dirty="0"/>
          </a:p>
          <a:p>
            <a:pPr lvl="1"/>
            <a:endParaRPr lang="en-US" dirty="0"/>
          </a:p>
        </p:txBody>
      </p:sp>
      <p:pic>
        <p:nvPicPr>
          <p:cNvPr id="7" name="Picture 6">
            <a:extLst>
              <a:ext uri="{FF2B5EF4-FFF2-40B4-BE49-F238E27FC236}">
                <a16:creationId xmlns:a16="http://schemas.microsoft.com/office/drawing/2014/main" id="{46B6ED24-AD78-8E53-8CA9-501B3F5BEF77}"/>
              </a:ext>
            </a:extLst>
          </p:cNvPr>
          <p:cNvPicPr>
            <a:picLocks noChangeAspect="1"/>
          </p:cNvPicPr>
          <p:nvPr/>
        </p:nvPicPr>
        <p:blipFill>
          <a:blip r:embed="rId3"/>
          <a:stretch>
            <a:fillRect/>
          </a:stretch>
        </p:blipFill>
        <p:spPr>
          <a:xfrm>
            <a:off x="4674155" y="1869843"/>
            <a:ext cx="7151133" cy="3118314"/>
          </a:xfrm>
          <a:prstGeom prst="rect">
            <a:avLst/>
          </a:prstGeom>
        </p:spPr>
      </p:pic>
    </p:spTree>
    <p:extLst>
      <p:ext uri="{BB962C8B-B14F-4D97-AF65-F5344CB8AC3E}">
        <p14:creationId xmlns:p14="http://schemas.microsoft.com/office/powerpoint/2010/main" val="4032159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542D564-D015-26CF-2644-1601F9A3D1F5}"/>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D607F890-1DA6-98B1-0BAA-F42BCE765CB0}"/>
              </a:ext>
            </a:extLst>
          </p:cNvPr>
          <p:cNvSpPr>
            <a:spLocks noGrp="1"/>
          </p:cNvSpPr>
          <p:nvPr>
            <p:ph type="title"/>
          </p:nvPr>
        </p:nvSpPr>
        <p:spPr>
          <a:xfrm>
            <a:off x="495300" y="642644"/>
            <a:ext cx="11187112" cy="361959"/>
          </a:xfrm>
        </p:spPr>
        <p:txBody>
          <a:bodyPr/>
          <a:lstStyle/>
          <a:p>
            <a:r>
              <a:rPr lang="en-US" dirty="0"/>
              <a:t>Basic Problem Statement</a:t>
            </a:r>
          </a:p>
        </p:txBody>
      </p:sp>
      <p:sp>
        <p:nvSpPr>
          <p:cNvPr id="4" name="Content Placeholder 3">
            <a:extLst>
              <a:ext uri="{FF2B5EF4-FFF2-40B4-BE49-F238E27FC236}">
                <a16:creationId xmlns:a16="http://schemas.microsoft.com/office/drawing/2014/main" id="{AA975695-69AE-B0FE-D06C-D14F7076067F}"/>
              </a:ext>
            </a:extLst>
          </p:cNvPr>
          <p:cNvSpPr>
            <a:spLocks noGrp="1"/>
          </p:cNvSpPr>
          <p:nvPr>
            <p:ph sz="quarter" idx="14"/>
          </p:nvPr>
        </p:nvSpPr>
        <p:spPr/>
        <p:txBody>
          <a:bodyPr/>
          <a:lstStyle/>
          <a:p>
            <a:r>
              <a:rPr lang="en-US" dirty="0"/>
              <a:t>In an Adaptive Streaming environment using Segments (typically CMAF objects), and a manifest such as DASH or HLS, the service provider wants to control the end-to-end latency, possibly also for synchronized playback across the clients, but also wants to measure the latency and report this information back to the network or service provider.</a:t>
            </a:r>
          </a:p>
          <a:p>
            <a:r>
              <a:rPr lang="en-US" dirty="0"/>
              <a:t>Latency is typically measure from glass-to-glass or measured from encoder to glass.</a:t>
            </a:r>
          </a:p>
          <a:p>
            <a:r>
              <a:rPr lang="en-US" dirty="0"/>
              <a:t>Information on the latency may include </a:t>
            </a:r>
          </a:p>
          <a:p>
            <a:pPr lvl="1"/>
            <a:r>
              <a:rPr lang="en-US" dirty="0"/>
              <a:t>what the actually latency is</a:t>
            </a:r>
          </a:p>
          <a:p>
            <a:pPr lvl="1"/>
            <a:r>
              <a:rPr lang="en-US" dirty="0"/>
              <a:t>If a desired target latency is met</a:t>
            </a:r>
          </a:p>
          <a:p>
            <a:pPr lvl="1"/>
            <a:r>
              <a:rPr lang="en-US" dirty="0"/>
              <a:t>The deviation from the target latency</a:t>
            </a:r>
          </a:p>
          <a:p>
            <a:pPr lvl="1"/>
            <a:r>
              <a:rPr lang="en-US" dirty="0"/>
              <a:t>The reason for the target latency: late arrival, network issues, user controlled, etc. </a:t>
            </a:r>
          </a:p>
          <a:p>
            <a:r>
              <a:rPr lang="en-US" dirty="0"/>
              <a:t>The network and/or service provider may use this information to </a:t>
            </a:r>
          </a:p>
          <a:p>
            <a:pPr lvl="1"/>
            <a:r>
              <a:rPr lang="en-US" dirty="0"/>
              <a:t>Do a </a:t>
            </a:r>
            <a:r>
              <a:rPr lang="en-US" dirty="0" err="1"/>
              <a:t>QoE</a:t>
            </a:r>
            <a:r>
              <a:rPr lang="en-US" dirty="0"/>
              <a:t> measure for each client</a:t>
            </a:r>
          </a:p>
          <a:p>
            <a:pPr lvl="1"/>
            <a:r>
              <a:rPr lang="en-US" dirty="0"/>
              <a:t>Do some network improvements if the latency is not met, e.g. Content Steering, QoS, etc.</a:t>
            </a:r>
          </a:p>
          <a:p>
            <a:pPr lvl="1"/>
            <a:r>
              <a:rPr lang="en-US" dirty="0"/>
              <a:t>Aggregate the information across multiple/all users</a:t>
            </a:r>
          </a:p>
        </p:txBody>
      </p:sp>
      <p:sp>
        <p:nvSpPr>
          <p:cNvPr id="5" name="Subtitle 4">
            <a:extLst>
              <a:ext uri="{FF2B5EF4-FFF2-40B4-BE49-F238E27FC236}">
                <a16:creationId xmlns:a16="http://schemas.microsoft.com/office/drawing/2014/main" id="{8740203D-9575-0EC7-EF93-21D3C8152E6A}"/>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2542872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1509BAF8-C8E2-C482-3546-117FBFA29D0C}"/>
              </a:ext>
            </a:extLst>
          </p:cNvPr>
          <p:cNvSpPr/>
          <p:nvPr/>
        </p:nvSpPr>
        <p:spPr>
          <a:xfrm>
            <a:off x="0" y="1393181"/>
            <a:ext cx="11902190" cy="2888719"/>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6000"/>
              </a:lnSpc>
            </a:pPr>
            <a:r>
              <a:rPr lang="de-DE" dirty="0">
                <a:solidFill>
                  <a:schemeClr val="tx1"/>
                </a:solidFill>
                <a:latin typeface="Microsoft Sans Serif"/>
                <a:cs typeface="Microsoft Sans Serif" panose="020B0604020202020204" pitchFamily="34" charset="0"/>
              </a:rPr>
              <a:t>Network</a:t>
            </a:r>
            <a:endParaRPr lang="en-US" dirty="0" err="1">
              <a:solidFill>
                <a:schemeClr val="tx1"/>
              </a:solidFill>
              <a:latin typeface="Microsoft Sans Serif"/>
              <a:cs typeface="Microsoft Sans Serif" panose="020B0604020202020204" pitchFamily="34" charset="0"/>
            </a:endParaRPr>
          </a:p>
        </p:txBody>
      </p:sp>
      <p:sp>
        <p:nvSpPr>
          <p:cNvPr id="2" name="Footer Placeholder 1">
            <a:extLst>
              <a:ext uri="{FF2B5EF4-FFF2-40B4-BE49-F238E27FC236}">
                <a16:creationId xmlns:a16="http://schemas.microsoft.com/office/drawing/2014/main" id="{844769AC-F299-6E29-7289-EB1D04BC49D8}"/>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3A426D4C-7F24-CAD5-BF76-847E16AA20DD}"/>
              </a:ext>
            </a:extLst>
          </p:cNvPr>
          <p:cNvSpPr>
            <a:spLocks noGrp="1"/>
          </p:cNvSpPr>
          <p:nvPr>
            <p:ph type="title"/>
          </p:nvPr>
        </p:nvSpPr>
        <p:spPr>
          <a:xfrm>
            <a:off x="495300" y="642644"/>
            <a:ext cx="11187112" cy="361959"/>
          </a:xfrm>
        </p:spPr>
        <p:txBody>
          <a:bodyPr/>
          <a:lstStyle/>
          <a:p>
            <a:r>
              <a:rPr lang="de-DE" dirty="0"/>
              <a:t>Basic Architecture</a:t>
            </a:r>
            <a:endParaRPr lang="en-US" dirty="0"/>
          </a:p>
        </p:txBody>
      </p:sp>
      <p:sp>
        <p:nvSpPr>
          <p:cNvPr id="5" name="Subtitle 4">
            <a:extLst>
              <a:ext uri="{FF2B5EF4-FFF2-40B4-BE49-F238E27FC236}">
                <a16:creationId xmlns:a16="http://schemas.microsoft.com/office/drawing/2014/main" id="{CFCA7585-5AFD-7DBA-7914-DEF2EF9D619F}"/>
              </a:ext>
            </a:extLst>
          </p:cNvPr>
          <p:cNvSpPr>
            <a:spLocks noGrp="1"/>
          </p:cNvSpPr>
          <p:nvPr>
            <p:ph type="subTitle" idx="1"/>
          </p:nvPr>
        </p:nvSpPr>
        <p:spPr/>
        <p:txBody>
          <a:bodyPr/>
          <a:lstStyle/>
          <a:p>
            <a:r>
              <a:rPr lang="de-DE" dirty="0" err="1"/>
              <a:t>Aligned</a:t>
            </a:r>
            <a:r>
              <a:rPr lang="de-DE" dirty="0"/>
              <a:t> </a:t>
            </a:r>
            <a:r>
              <a:rPr lang="de-DE" dirty="0" err="1"/>
              <a:t>with</a:t>
            </a:r>
            <a:r>
              <a:rPr lang="de-DE" dirty="0"/>
              <a:t> DASH-IF</a:t>
            </a:r>
            <a:endParaRPr lang="en-US" dirty="0"/>
          </a:p>
        </p:txBody>
      </p:sp>
      <p:sp>
        <p:nvSpPr>
          <p:cNvPr id="29" name="Rectangle 28">
            <a:extLst>
              <a:ext uri="{FF2B5EF4-FFF2-40B4-BE49-F238E27FC236}">
                <a16:creationId xmlns:a16="http://schemas.microsoft.com/office/drawing/2014/main" id="{57C74BF0-9D85-2D76-75F1-93DC56EEBA97}"/>
              </a:ext>
            </a:extLst>
          </p:cNvPr>
          <p:cNvSpPr/>
          <p:nvPr/>
        </p:nvSpPr>
        <p:spPr>
          <a:xfrm>
            <a:off x="1720260" y="1774617"/>
            <a:ext cx="1289154" cy="11814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Encoder</a:t>
            </a:r>
            <a:endParaRPr lang="en-US" dirty="0" err="1">
              <a:solidFill>
                <a:schemeClr val="bg1"/>
              </a:solidFill>
              <a:latin typeface="Microsoft Sans Serif"/>
              <a:cs typeface="Microsoft Sans Serif" panose="020B0604020202020204" pitchFamily="34" charset="0"/>
            </a:endParaRPr>
          </a:p>
        </p:txBody>
      </p:sp>
      <p:sp>
        <p:nvSpPr>
          <p:cNvPr id="30" name="Rectangle 29">
            <a:extLst>
              <a:ext uri="{FF2B5EF4-FFF2-40B4-BE49-F238E27FC236}">
                <a16:creationId xmlns:a16="http://schemas.microsoft.com/office/drawing/2014/main" id="{1371024D-D4F8-4F75-F63F-B5894759CB5F}"/>
              </a:ext>
            </a:extLst>
          </p:cNvPr>
          <p:cNvSpPr/>
          <p:nvPr/>
        </p:nvSpPr>
        <p:spPr>
          <a:xfrm>
            <a:off x="3396037" y="1930103"/>
            <a:ext cx="1289154" cy="87049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Packager</a:t>
            </a:r>
            <a:endParaRPr lang="en-US" dirty="0" err="1">
              <a:solidFill>
                <a:schemeClr val="bg1"/>
              </a:solidFill>
              <a:latin typeface="Microsoft Sans Serif"/>
              <a:cs typeface="Microsoft Sans Serif" panose="020B0604020202020204" pitchFamily="34" charset="0"/>
            </a:endParaRPr>
          </a:p>
        </p:txBody>
      </p:sp>
      <p:sp>
        <p:nvSpPr>
          <p:cNvPr id="31" name="Action Button: Video 30">
            <a:hlinkClick r:id="" action="ppaction://noaction" highlightClick="1"/>
            <a:extLst>
              <a:ext uri="{FF2B5EF4-FFF2-40B4-BE49-F238E27FC236}">
                <a16:creationId xmlns:a16="http://schemas.microsoft.com/office/drawing/2014/main" id="{CB484CAB-56F3-0A10-D227-87D7EAD746FF}"/>
              </a:ext>
            </a:extLst>
          </p:cNvPr>
          <p:cNvSpPr/>
          <p:nvPr/>
        </p:nvSpPr>
        <p:spPr>
          <a:xfrm flipH="1">
            <a:off x="179395" y="1893160"/>
            <a:ext cx="1079292" cy="944381"/>
          </a:xfrm>
          <a:prstGeom prst="actionButtonMovi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2" name="Rectangle 31">
            <a:extLst>
              <a:ext uri="{FF2B5EF4-FFF2-40B4-BE49-F238E27FC236}">
                <a16:creationId xmlns:a16="http://schemas.microsoft.com/office/drawing/2014/main" id="{0BFE2067-1489-D93D-BD25-58F9F5FB473E}"/>
              </a:ext>
            </a:extLst>
          </p:cNvPr>
          <p:cNvSpPr/>
          <p:nvPr/>
        </p:nvSpPr>
        <p:spPr>
          <a:xfrm>
            <a:off x="4432372" y="2988129"/>
            <a:ext cx="1289154" cy="11814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Manifest </a:t>
            </a:r>
            <a:r>
              <a:rPr lang="de-DE" dirty="0" err="1">
                <a:solidFill>
                  <a:schemeClr val="bg1"/>
                </a:solidFill>
                <a:latin typeface="Microsoft Sans Serif"/>
                <a:cs typeface="Microsoft Sans Serif" panose="020B0604020202020204" pitchFamily="34" charset="0"/>
              </a:rPr>
              <a:t>generator</a:t>
            </a:r>
            <a:endParaRPr lang="en-US" dirty="0" err="1">
              <a:solidFill>
                <a:schemeClr val="bg1"/>
              </a:solidFill>
              <a:latin typeface="Microsoft Sans Serif"/>
              <a:cs typeface="Microsoft Sans Serif" panose="020B0604020202020204" pitchFamily="34" charset="0"/>
            </a:endParaRPr>
          </a:p>
        </p:txBody>
      </p:sp>
      <p:sp>
        <p:nvSpPr>
          <p:cNvPr id="33" name="Rectangle 32">
            <a:extLst>
              <a:ext uri="{FF2B5EF4-FFF2-40B4-BE49-F238E27FC236}">
                <a16:creationId xmlns:a16="http://schemas.microsoft.com/office/drawing/2014/main" id="{92EB5BBD-99C4-9059-D54C-03DF79303AA0}"/>
              </a:ext>
            </a:extLst>
          </p:cNvPr>
          <p:cNvSpPr/>
          <p:nvPr/>
        </p:nvSpPr>
        <p:spPr>
          <a:xfrm>
            <a:off x="5794322" y="1774617"/>
            <a:ext cx="1289154" cy="11814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Origin Server</a:t>
            </a:r>
            <a:endParaRPr lang="en-US" dirty="0" err="1">
              <a:solidFill>
                <a:schemeClr val="bg1"/>
              </a:solidFill>
              <a:latin typeface="Microsoft Sans Serif"/>
              <a:cs typeface="Microsoft Sans Serif" panose="020B0604020202020204" pitchFamily="34" charset="0"/>
            </a:endParaRPr>
          </a:p>
        </p:txBody>
      </p:sp>
      <p:sp>
        <p:nvSpPr>
          <p:cNvPr id="34" name="Rectangle 33">
            <a:extLst>
              <a:ext uri="{FF2B5EF4-FFF2-40B4-BE49-F238E27FC236}">
                <a16:creationId xmlns:a16="http://schemas.microsoft.com/office/drawing/2014/main" id="{49A9FE07-550C-A0DC-80CD-245A4CF1E760}"/>
              </a:ext>
            </a:extLst>
          </p:cNvPr>
          <p:cNvSpPr/>
          <p:nvPr/>
        </p:nvSpPr>
        <p:spPr>
          <a:xfrm>
            <a:off x="7578152" y="1774617"/>
            <a:ext cx="1487986" cy="11814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Distribution </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(CDN, Broadcast)</a:t>
            </a:r>
            <a:endParaRPr lang="en-US" dirty="0" err="1">
              <a:solidFill>
                <a:schemeClr val="bg1"/>
              </a:solidFill>
              <a:latin typeface="Microsoft Sans Serif"/>
              <a:cs typeface="Microsoft Sans Serif" panose="020B0604020202020204" pitchFamily="34" charset="0"/>
            </a:endParaRPr>
          </a:p>
        </p:txBody>
      </p:sp>
      <p:sp>
        <p:nvSpPr>
          <p:cNvPr id="35" name="Rectangle 34">
            <a:extLst>
              <a:ext uri="{FF2B5EF4-FFF2-40B4-BE49-F238E27FC236}">
                <a16:creationId xmlns:a16="http://schemas.microsoft.com/office/drawing/2014/main" id="{DE6FB53C-17D0-3709-9545-3195A2F074D2}"/>
              </a:ext>
            </a:extLst>
          </p:cNvPr>
          <p:cNvSpPr/>
          <p:nvPr/>
        </p:nvSpPr>
        <p:spPr>
          <a:xfrm>
            <a:off x="3882453" y="5179131"/>
            <a:ext cx="5183686" cy="11814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Media </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Client</a:t>
            </a:r>
            <a:endParaRPr lang="en-US" dirty="0" err="1">
              <a:solidFill>
                <a:schemeClr val="bg1"/>
              </a:solidFill>
              <a:latin typeface="Microsoft Sans Serif"/>
              <a:cs typeface="Microsoft Sans Serif" panose="020B0604020202020204" pitchFamily="34" charset="0"/>
            </a:endParaRPr>
          </a:p>
        </p:txBody>
      </p:sp>
      <p:cxnSp>
        <p:nvCxnSpPr>
          <p:cNvPr id="39" name="Straight Arrow Connector 38">
            <a:extLst>
              <a:ext uri="{FF2B5EF4-FFF2-40B4-BE49-F238E27FC236}">
                <a16:creationId xmlns:a16="http://schemas.microsoft.com/office/drawing/2014/main" id="{D1532D2B-8E16-20F9-FB67-CBEA910DC19B}"/>
              </a:ext>
            </a:extLst>
          </p:cNvPr>
          <p:cNvCxnSpPr>
            <a:cxnSpLocks/>
            <a:stCxn id="31" idx="2"/>
            <a:endCxn id="29" idx="1"/>
          </p:cNvCxnSpPr>
          <p:nvPr/>
        </p:nvCxnSpPr>
        <p:spPr>
          <a:xfrm>
            <a:off x="1258687" y="2365351"/>
            <a:ext cx="461573" cy="0"/>
          </a:xfrm>
          <a:prstGeom prst="straightConnector1">
            <a:avLst/>
          </a:prstGeom>
          <a:ln w="19050"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40" name="Straight Arrow Connector 39">
            <a:extLst>
              <a:ext uri="{FF2B5EF4-FFF2-40B4-BE49-F238E27FC236}">
                <a16:creationId xmlns:a16="http://schemas.microsoft.com/office/drawing/2014/main" id="{6F376C0B-9829-9017-BBB2-7089021344F6}"/>
              </a:ext>
            </a:extLst>
          </p:cNvPr>
          <p:cNvCxnSpPr>
            <a:cxnSpLocks/>
            <a:stCxn id="29" idx="3"/>
            <a:endCxn id="30" idx="1"/>
          </p:cNvCxnSpPr>
          <p:nvPr/>
        </p:nvCxnSpPr>
        <p:spPr>
          <a:xfrm flipV="1">
            <a:off x="3009414" y="2365350"/>
            <a:ext cx="386623" cy="1"/>
          </a:xfrm>
          <a:prstGeom prst="straightConnector1">
            <a:avLst/>
          </a:prstGeom>
          <a:ln w="19050"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44" name="Straight Arrow Connector 43">
            <a:extLst>
              <a:ext uri="{FF2B5EF4-FFF2-40B4-BE49-F238E27FC236}">
                <a16:creationId xmlns:a16="http://schemas.microsoft.com/office/drawing/2014/main" id="{D2FDAE62-19E8-502C-CCF8-8CB094993BF4}"/>
              </a:ext>
            </a:extLst>
          </p:cNvPr>
          <p:cNvCxnSpPr>
            <a:cxnSpLocks/>
            <a:stCxn id="30" idx="2"/>
            <a:endCxn id="32" idx="1"/>
          </p:cNvCxnSpPr>
          <p:nvPr/>
        </p:nvCxnSpPr>
        <p:spPr>
          <a:xfrm rot="16200000" flipH="1">
            <a:off x="3847360" y="2993851"/>
            <a:ext cx="778266" cy="391758"/>
          </a:xfrm>
          <a:prstGeom prst="bentConnector2">
            <a:avLst/>
          </a:prstGeom>
          <a:ln w="19050"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49" name="Straight Arrow Connector 48">
            <a:extLst>
              <a:ext uri="{FF2B5EF4-FFF2-40B4-BE49-F238E27FC236}">
                <a16:creationId xmlns:a16="http://schemas.microsoft.com/office/drawing/2014/main" id="{64DE713A-B621-B0B7-EDAB-6C0CCDBCE5F7}"/>
              </a:ext>
            </a:extLst>
          </p:cNvPr>
          <p:cNvCxnSpPr>
            <a:cxnSpLocks/>
            <a:stCxn id="30" idx="3"/>
            <a:endCxn id="33" idx="1"/>
          </p:cNvCxnSpPr>
          <p:nvPr/>
        </p:nvCxnSpPr>
        <p:spPr>
          <a:xfrm>
            <a:off x="4685191" y="2365350"/>
            <a:ext cx="1109131" cy="1"/>
          </a:xfrm>
          <a:prstGeom prst="straightConnector1">
            <a:avLst/>
          </a:prstGeom>
          <a:ln w="19050"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53" name="Straight Arrow Connector 52">
            <a:extLst>
              <a:ext uri="{FF2B5EF4-FFF2-40B4-BE49-F238E27FC236}">
                <a16:creationId xmlns:a16="http://schemas.microsoft.com/office/drawing/2014/main" id="{0A1D0EC8-2E77-A556-B787-2B9B6EE79756}"/>
              </a:ext>
            </a:extLst>
          </p:cNvPr>
          <p:cNvCxnSpPr>
            <a:cxnSpLocks/>
            <a:stCxn id="32" idx="3"/>
            <a:endCxn id="33" idx="2"/>
          </p:cNvCxnSpPr>
          <p:nvPr/>
        </p:nvCxnSpPr>
        <p:spPr>
          <a:xfrm flipV="1">
            <a:off x="5721526" y="2956084"/>
            <a:ext cx="717373" cy="622779"/>
          </a:xfrm>
          <a:prstGeom prst="bentConnector2">
            <a:avLst/>
          </a:prstGeom>
          <a:ln w="19050"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57" name="Straight Arrow Connector 56">
            <a:extLst>
              <a:ext uri="{FF2B5EF4-FFF2-40B4-BE49-F238E27FC236}">
                <a16:creationId xmlns:a16="http://schemas.microsoft.com/office/drawing/2014/main" id="{FE8C3F03-9FE8-A2B9-9F51-76C8B04C1696}"/>
              </a:ext>
            </a:extLst>
          </p:cNvPr>
          <p:cNvCxnSpPr>
            <a:cxnSpLocks/>
            <a:endCxn id="34" idx="1"/>
          </p:cNvCxnSpPr>
          <p:nvPr/>
        </p:nvCxnSpPr>
        <p:spPr>
          <a:xfrm>
            <a:off x="6955436" y="2365350"/>
            <a:ext cx="622716" cy="1"/>
          </a:xfrm>
          <a:prstGeom prst="straightConnector1">
            <a:avLst/>
          </a:prstGeom>
          <a:ln w="19050"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61" name="Straight Arrow Connector 60">
            <a:extLst>
              <a:ext uri="{FF2B5EF4-FFF2-40B4-BE49-F238E27FC236}">
                <a16:creationId xmlns:a16="http://schemas.microsoft.com/office/drawing/2014/main" id="{9B5762F6-EDBD-10DB-7F0F-8A888082AEE7}"/>
              </a:ext>
            </a:extLst>
          </p:cNvPr>
          <p:cNvCxnSpPr>
            <a:cxnSpLocks/>
            <a:stCxn id="34" idx="2"/>
            <a:endCxn id="35" idx="0"/>
          </p:cNvCxnSpPr>
          <p:nvPr/>
        </p:nvCxnSpPr>
        <p:spPr>
          <a:xfrm rot="5400000">
            <a:off x="6286698" y="3143683"/>
            <a:ext cx="2223047" cy="1847849"/>
          </a:xfrm>
          <a:prstGeom prst="bentConnector3">
            <a:avLst>
              <a:gd name="adj1" fmla="val 50000"/>
            </a:avLst>
          </a:prstGeom>
          <a:ln w="19050"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72" name="Straight Connector 71">
            <a:extLst>
              <a:ext uri="{FF2B5EF4-FFF2-40B4-BE49-F238E27FC236}">
                <a16:creationId xmlns:a16="http://schemas.microsoft.com/office/drawing/2014/main" id="{1F9C76D3-7C1F-BC02-B944-2C4EA4314CDD}"/>
              </a:ext>
            </a:extLst>
          </p:cNvPr>
          <p:cNvCxnSpPr>
            <a:cxnSpLocks/>
            <a:stCxn id="31" idx="1"/>
          </p:cNvCxnSpPr>
          <p:nvPr/>
        </p:nvCxnSpPr>
        <p:spPr>
          <a:xfrm>
            <a:off x="719041" y="2837541"/>
            <a:ext cx="0" cy="524134"/>
          </a:xfrm>
          <a:prstGeom prst="line">
            <a:avLst/>
          </a:prstGeom>
          <a:ln>
            <a:headEnd type="none" w="med" len="sm"/>
            <a:tailEnd type="none" w="sm" len="sm"/>
          </a:ln>
        </p:spPr>
        <p:style>
          <a:lnRef idx="2">
            <a:schemeClr val="accent3"/>
          </a:lnRef>
          <a:fillRef idx="0">
            <a:schemeClr val="accent3"/>
          </a:fillRef>
          <a:effectRef idx="1">
            <a:schemeClr val="accent3"/>
          </a:effectRef>
          <a:fontRef idx="minor">
            <a:schemeClr val="tx1"/>
          </a:fontRef>
        </p:style>
      </p:cxnSp>
      <p:cxnSp>
        <p:nvCxnSpPr>
          <p:cNvPr id="73" name="Straight Connector 72">
            <a:extLst>
              <a:ext uri="{FF2B5EF4-FFF2-40B4-BE49-F238E27FC236}">
                <a16:creationId xmlns:a16="http://schemas.microsoft.com/office/drawing/2014/main" id="{A169A197-A476-FDE9-939F-9275E8BAC466}"/>
              </a:ext>
            </a:extLst>
          </p:cNvPr>
          <p:cNvCxnSpPr>
            <a:cxnSpLocks/>
            <a:stCxn id="29" idx="2"/>
          </p:cNvCxnSpPr>
          <p:nvPr/>
        </p:nvCxnSpPr>
        <p:spPr>
          <a:xfrm>
            <a:off x="2364837" y="2956084"/>
            <a:ext cx="0" cy="405591"/>
          </a:xfrm>
          <a:prstGeom prst="line">
            <a:avLst/>
          </a:prstGeom>
          <a:ln>
            <a:headEnd type="none" w="med" len="sm"/>
            <a:tailEnd type="none" w="sm" len="sm"/>
          </a:ln>
        </p:spPr>
        <p:style>
          <a:lnRef idx="2">
            <a:schemeClr val="accent3"/>
          </a:lnRef>
          <a:fillRef idx="0">
            <a:schemeClr val="accent3"/>
          </a:fillRef>
          <a:effectRef idx="1">
            <a:schemeClr val="accent3"/>
          </a:effectRef>
          <a:fontRef idx="minor">
            <a:schemeClr val="tx1"/>
          </a:fontRef>
        </p:style>
      </p:cxnSp>
      <p:sp>
        <p:nvSpPr>
          <p:cNvPr id="80" name="Rectangle 79">
            <a:extLst>
              <a:ext uri="{FF2B5EF4-FFF2-40B4-BE49-F238E27FC236}">
                <a16:creationId xmlns:a16="http://schemas.microsoft.com/office/drawing/2014/main" id="{7AC9541B-5348-00F6-513B-27D4628616F0}"/>
              </a:ext>
            </a:extLst>
          </p:cNvPr>
          <p:cNvSpPr/>
          <p:nvPr/>
        </p:nvSpPr>
        <p:spPr>
          <a:xfrm>
            <a:off x="162389" y="3361675"/>
            <a:ext cx="2589067" cy="657333"/>
          </a:xfrm>
          <a:prstGeom prst="rect">
            <a:avLst/>
          </a:prstGeom>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Time </a:t>
            </a:r>
            <a:r>
              <a:rPr lang="de-DE" dirty="0" err="1">
                <a:solidFill>
                  <a:schemeClr val="bg1"/>
                </a:solidFill>
                <a:latin typeface="Microsoft Sans Serif"/>
                <a:cs typeface="Microsoft Sans Serif" panose="020B0604020202020204" pitchFamily="34" charset="0"/>
              </a:rPr>
              <a:t>Sync</a:t>
            </a:r>
            <a:r>
              <a:rPr lang="de-DE" dirty="0">
                <a:solidFill>
                  <a:schemeClr val="bg1"/>
                </a:solidFill>
                <a:latin typeface="Microsoft Sans Serif"/>
                <a:cs typeface="Microsoft Sans Serif" panose="020B0604020202020204" pitchFamily="34" charset="0"/>
              </a:rPr>
              <a:t> Server</a:t>
            </a:r>
            <a:endParaRPr lang="en-US" dirty="0" err="1">
              <a:solidFill>
                <a:schemeClr val="bg1"/>
              </a:solidFill>
              <a:latin typeface="Microsoft Sans Serif"/>
              <a:cs typeface="Microsoft Sans Serif" panose="020B0604020202020204" pitchFamily="34" charset="0"/>
            </a:endParaRPr>
          </a:p>
        </p:txBody>
      </p:sp>
      <p:cxnSp>
        <p:nvCxnSpPr>
          <p:cNvPr id="85" name="Straight Connector 84">
            <a:extLst>
              <a:ext uri="{FF2B5EF4-FFF2-40B4-BE49-F238E27FC236}">
                <a16:creationId xmlns:a16="http://schemas.microsoft.com/office/drawing/2014/main" id="{83BADEC2-7258-FBC4-3B0C-6BA05FACB0C2}"/>
              </a:ext>
            </a:extLst>
          </p:cNvPr>
          <p:cNvCxnSpPr>
            <a:cxnSpLocks/>
            <a:stCxn id="80" idx="2"/>
            <a:endCxn id="35" idx="1"/>
          </p:cNvCxnSpPr>
          <p:nvPr/>
        </p:nvCxnSpPr>
        <p:spPr>
          <a:xfrm rot="16200000" flipH="1">
            <a:off x="1794260" y="3681671"/>
            <a:ext cx="1750857" cy="2425530"/>
          </a:xfrm>
          <a:prstGeom prst="bentConnector2">
            <a:avLst/>
          </a:prstGeom>
          <a:ln>
            <a:headEnd type="none" w="med" len="sm"/>
            <a:tailEnd type="none" w="sm" len="sm"/>
          </a:ln>
        </p:spPr>
        <p:style>
          <a:lnRef idx="2">
            <a:schemeClr val="accent3"/>
          </a:lnRef>
          <a:fillRef idx="0">
            <a:schemeClr val="accent3"/>
          </a:fillRef>
          <a:effectRef idx="1">
            <a:schemeClr val="accent3"/>
          </a:effectRef>
          <a:fontRef idx="minor">
            <a:schemeClr val="tx1"/>
          </a:fontRef>
        </p:style>
      </p:cxnSp>
      <p:sp>
        <p:nvSpPr>
          <p:cNvPr id="101" name="Rectangle 100">
            <a:extLst>
              <a:ext uri="{FF2B5EF4-FFF2-40B4-BE49-F238E27FC236}">
                <a16:creationId xmlns:a16="http://schemas.microsoft.com/office/drawing/2014/main" id="{2274F723-A0BF-5356-80AF-7DC5AC8E76A5}"/>
              </a:ext>
            </a:extLst>
          </p:cNvPr>
          <p:cNvSpPr/>
          <p:nvPr/>
        </p:nvSpPr>
        <p:spPr>
          <a:xfrm>
            <a:off x="9917549" y="1774617"/>
            <a:ext cx="1487986" cy="11814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Reporting</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Server</a:t>
            </a:r>
            <a:endParaRPr lang="en-US" dirty="0" err="1">
              <a:solidFill>
                <a:schemeClr val="bg1"/>
              </a:solidFill>
              <a:latin typeface="Microsoft Sans Serif"/>
              <a:cs typeface="Microsoft Sans Serif" panose="020B0604020202020204" pitchFamily="34" charset="0"/>
            </a:endParaRPr>
          </a:p>
        </p:txBody>
      </p:sp>
      <p:cxnSp>
        <p:nvCxnSpPr>
          <p:cNvPr id="102" name="Straight Arrow Connector 60">
            <a:extLst>
              <a:ext uri="{FF2B5EF4-FFF2-40B4-BE49-F238E27FC236}">
                <a16:creationId xmlns:a16="http://schemas.microsoft.com/office/drawing/2014/main" id="{E1AD3764-55DC-C9BF-BEC5-FD095B1743FE}"/>
              </a:ext>
            </a:extLst>
          </p:cNvPr>
          <p:cNvCxnSpPr>
            <a:cxnSpLocks/>
            <a:stCxn id="35" idx="3"/>
            <a:endCxn id="101" idx="2"/>
          </p:cNvCxnSpPr>
          <p:nvPr/>
        </p:nvCxnSpPr>
        <p:spPr>
          <a:xfrm flipV="1">
            <a:off x="9066139" y="2956084"/>
            <a:ext cx="1595403" cy="2813781"/>
          </a:xfrm>
          <a:prstGeom prst="bentConnector2">
            <a:avLst/>
          </a:prstGeom>
          <a:ln w="19050"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4" name="Oval 3">
            <a:extLst>
              <a:ext uri="{FF2B5EF4-FFF2-40B4-BE49-F238E27FC236}">
                <a16:creationId xmlns:a16="http://schemas.microsoft.com/office/drawing/2014/main" id="{48A3C5B2-586D-CE2E-4A4A-6BA1FBDD1A25}"/>
              </a:ext>
            </a:extLst>
          </p:cNvPr>
          <p:cNvSpPr/>
          <p:nvPr/>
        </p:nvSpPr>
        <p:spPr>
          <a:xfrm>
            <a:off x="10185822" y="1678869"/>
            <a:ext cx="978694" cy="214291"/>
          </a:xfrm>
          <a:prstGeom prst="ellipse">
            <a:avLst/>
          </a:prstGeom>
          <a:ln/>
        </p:spPr>
        <p:style>
          <a:lnRef idx="2">
            <a:schemeClr val="accent2"/>
          </a:lnRef>
          <a:fillRef idx="1">
            <a:schemeClr val="lt1"/>
          </a:fillRef>
          <a:effectRef idx="0">
            <a:schemeClr val="accent2"/>
          </a:effectRef>
          <a:fontRef idx="minor">
            <a:schemeClr val="dk1"/>
          </a:fontRef>
        </p:style>
        <p:txBody>
          <a:bodyPr rtlCol="0" anchor="ctr"/>
          <a:lstStyle/>
          <a:p>
            <a:pPr algn="ctr">
              <a:lnSpc>
                <a:spcPct val="96000"/>
              </a:lnSpc>
            </a:pPr>
            <a:r>
              <a:rPr lang="en-US" dirty="0">
                <a:solidFill>
                  <a:srgbClr val="FF0000"/>
                </a:solidFill>
                <a:latin typeface="Microsoft Sans Serif"/>
                <a:cs typeface="Microsoft Sans Serif" panose="020B0604020202020204" pitchFamily="34" charset="0"/>
              </a:rPr>
              <a:t>API</a:t>
            </a:r>
          </a:p>
        </p:txBody>
      </p:sp>
    </p:spTree>
    <p:extLst>
      <p:ext uri="{BB962C8B-B14F-4D97-AF65-F5344CB8AC3E}">
        <p14:creationId xmlns:p14="http://schemas.microsoft.com/office/powerpoint/2010/main" val="3951184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D6B4D6-70CA-E042-8E89-2CAB0DE81EB7}"/>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357A938D-9EC9-3881-884D-452E634F68CF}"/>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52628C2-DD38-080F-DFE4-4EEDB45DF2C5}"/>
              </a:ext>
            </a:extLst>
          </p:cNvPr>
          <p:cNvSpPr>
            <a:spLocks noGrp="1"/>
          </p:cNvSpPr>
          <p:nvPr>
            <p:ph type="title"/>
          </p:nvPr>
        </p:nvSpPr>
        <p:spPr>
          <a:xfrm>
            <a:off x="495300" y="642644"/>
            <a:ext cx="11187112" cy="361959"/>
          </a:xfrm>
        </p:spPr>
        <p:txBody>
          <a:bodyPr/>
          <a:lstStyle/>
          <a:p>
            <a:r>
              <a:rPr lang="de-DE" dirty="0"/>
              <a:t>Setting </a:t>
            </a:r>
            <a:r>
              <a:rPr lang="de-DE" dirty="0" err="1"/>
              <a:t>up</a:t>
            </a:r>
            <a:r>
              <a:rPr lang="de-DE" dirty="0"/>
              <a:t> </a:t>
            </a:r>
            <a:r>
              <a:rPr lang="de-DE" dirty="0" err="1"/>
              <a:t>latency</a:t>
            </a:r>
            <a:r>
              <a:rPr lang="de-DE" dirty="0"/>
              <a:t> </a:t>
            </a:r>
            <a:r>
              <a:rPr lang="de-DE" dirty="0" err="1"/>
              <a:t>measurement</a:t>
            </a:r>
            <a:endParaRPr lang="en-US" dirty="0"/>
          </a:p>
        </p:txBody>
      </p:sp>
      <p:sp>
        <p:nvSpPr>
          <p:cNvPr id="4" name="Content Placeholder 3">
            <a:extLst>
              <a:ext uri="{FF2B5EF4-FFF2-40B4-BE49-F238E27FC236}">
                <a16:creationId xmlns:a16="http://schemas.microsoft.com/office/drawing/2014/main" id="{0AC178D1-09E0-F156-0D7A-AA59B7BF1373}"/>
              </a:ext>
            </a:extLst>
          </p:cNvPr>
          <p:cNvSpPr>
            <a:spLocks noGrp="1"/>
          </p:cNvSpPr>
          <p:nvPr>
            <p:ph sz="quarter" idx="14"/>
          </p:nvPr>
        </p:nvSpPr>
        <p:spPr/>
        <p:txBody>
          <a:bodyPr>
            <a:normAutofit fontScale="47500" lnSpcReduction="20000"/>
          </a:bodyPr>
          <a:lstStyle/>
          <a:p>
            <a:pPr marL="0" indent="0">
              <a:buNone/>
            </a:pPr>
            <a:r>
              <a:rPr lang="en-US" sz="2800" b="0" i="0" u="none" strike="noStrike" baseline="0" dirty="0">
                <a:solidFill>
                  <a:srgbClr val="000000"/>
                </a:solidFill>
                <a:latin typeface="Times New Roman" panose="02020603050405020304" pitchFamily="18" charset="0"/>
              </a:rPr>
              <a:t>Clause 9.X.6.2.3:</a:t>
            </a: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The Producer Reference Time supplies times corresponding to the production of associated media. This information permits among others to (i) provide media clients with information to enable consumption and production to proceed at equivalent rates, thus avoiding possible buffer overflow or underflow, and (ii) enable measuring and potentially controlling the latency between the production of the media time and the playout. </a:t>
            </a: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The Producer Reference Time (</a:t>
            </a:r>
            <a:r>
              <a:rPr lang="en-US" sz="1900" b="0" i="0" u="none" strike="noStrike" baseline="0" dirty="0">
                <a:solidFill>
                  <a:srgbClr val="000000"/>
                </a:solidFill>
                <a:latin typeface="Courier New" panose="02070309020205020404" pitchFamily="49" charset="0"/>
              </a:rPr>
              <a:t>'</a:t>
            </a:r>
            <a:r>
              <a:rPr lang="en-US" sz="1900" b="0" i="0" u="none" strike="noStrike" baseline="0" dirty="0" err="1">
                <a:solidFill>
                  <a:srgbClr val="000000"/>
                </a:solidFill>
                <a:latin typeface="Courier New" panose="02070309020205020404" pitchFamily="49" charset="0"/>
              </a:rPr>
              <a:t>prft</a:t>
            </a:r>
            <a:r>
              <a:rPr lang="en-US" sz="1900" b="0" i="0" u="none" strike="noStrike" baseline="0" dirty="0">
                <a:solidFill>
                  <a:srgbClr val="000000"/>
                </a:solidFill>
                <a:latin typeface="Courier New" panose="02070309020205020404" pitchFamily="49" charset="0"/>
              </a:rPr>
              <a:t>'</a:t>
            </a:r>
            <a:r>
              <a:rPr lang="en-US" sz="1900" b="0" i="0" u="none" strike="noStrike" baseline="0" dirty="0">
                <a:solidFill>
                  <a:srgbClr val="000000"/>
                </a:solidFill>
                <a:latin typeface="Times New Roman" panose="02020603050405020304" pitchFamily="18" charset="0"/>
              </a:rPr>
              <a:t>) as defined in ISO/IEC 14496-12. </a:t>
            </a: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The information may be provided </a:t>
            </a:r>
            <a:r>
              <a:rPr lang="en-US" sz="1900" b="0" i="0" u="none" strike="noStrike" baseline="0" dirty="0" err="1">
                <a:solidFill>
                  <a:srgbClr val="000000"/>
                </a:solidFill>
                <a:latin typeface="Times New Roman" panose="02020603050405020304" pitchFamily="18" charset="0"/>
              </a:rPr>
              <a:t>inband</a:t>
            </a:r>
            <a:r>
              <a:rPr lang="en-US" sz="1900" b="0" i="0" u="none" strike="noStrike" baseline="0" dirty="0">
                <a:solidFill>
                  <a:srgbClr val="000000"/>
                </a:solidFill>
                <a:latin typeface="Times New Roman" panose="02020603050405020304" pitchFamily="18" charset="0"/>
              </a:rPr>
              <a:t> as part of the Segments in the (</a:t>
            </a:r>
            <a:r>
              <a:rPr lang="en-US" sz="1900" b="0" i="0" u="none" strike="noStrike" baseline="0" dirty="0">
                <a:solidFill>
                  <a:srgbClr val="000000"/>
                </a:solidFill>
                <a:latin typeface="Courier New" panose="02070309020205020404" pitchFamily="49" charset="0"/>
              </a:rPr>
              <a:t>'</a:t>
            </a:r>
            <a:r>
              <a:rPr lang="en-US" sz="1900" b="0" i="0" u="none" strike="noStrike" baseline="0" dirty="0" err="1">
                <a:solidFill>
                  <a:srgbClr val="000000"/>
                </a:solidFill>
                <a:latin typeface="Courier New" panose="02070309020205020404" pitchFamily="49" charset="0"/>
              </a:rPr>
              <a:t>prft</a:t>
            </a:r>
            <a:r>
              <a:rPr lang="en-US" sz="1900" b="0" i="0" u="none" strike="noStrike" baseline="0" dirty="0">
                <a:solidFill>
                  <a:srgbClr val="000000"/>
                </a:solidFill>
                <a:latin typeface="Courier New" panose="02070309020205020404" pitchFamily="49" charset="0"/>
              </a:rPr>
              <a:t>'</a:t>
            </a:r>
            <a:r>
              <a:rPr lang="en-US" sz="1900" b="0" i="0" u="none" strike="noStrike" baseline="0" dirty="0">
                <a:solidFill>
                  <a:srgbClr val="000000"/>
                </a:solidFill>
                <a:latin typeface="Times New Roman" panose="02020603050405020304" pitchFamily="18" charset="0"/>
              </a:rPr>
              <a:t>), in the MPD or both. In the context of the low-latency DASH service offerings, providing information in the MPD is strongly recommended, whereas providing </a:t>
            </a:r>
            <a:r>
              <a:rPr lang="en-US" sz="1900" b="0" i="0" u="none" strike="noStrike" baseline="0" dirty="0" err="1">
                <a:solidFill>
                  <a:srgbClr val="000000"/>
                </a:solidFill>
                <a:latin typeface="Times New Roman" panose="02020603050405020304" pitchFamily="18" charset="0"/>
              </a:rPr>
              <a:t>inband</a:t>
            </a:r>
            <a:r>
              <a:rPr lang="en-US" sz="1900" b="0" i="0" u="none" strike="noStrike" baseline="0" dirty="0">
                <a:solidFill>
                  <a:srgbClr val="000000"/>
                </a:solidFill>
                <a:latin typeface="Times New Roman" panose="02020603050405020304" pitchFamily="18" charset="0"/>
              </a:rPr>
              <a:t> information is left to the deployment. </a:t>
            </a: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The producer reference time permits the DASH client to control the </a:t>
            </a:r>
            <a:r>
              <a:rPr lang="en-US" sz="1900" b="0" i="1" u="none" strike="noStrike" baseline="0" dirty="0">
                <a:solidFill>
                  <a:srgbClr val="000000"/>
                </a:solidFill>
                <a:latin typeface="Times New Roman" panose="02020603050405020304" pitchFamily="18" charset="0"/>
              </a:rPr>
              <a:t>End-to-End Latency (EEL) </a:t>
            </a:r>
            <a:r>
              <a:rPr lang="en-US" sz="1900" b="0" i="0" u="none" strike="noStrike" baseline="0" dirty="0">
                <a:solidFill>
                  <a:srgbClr val="000000"/>
                </a:solidFill>
                <a:latin typeface="Times New Roman" panose="02020603050405020304" pitchFamily="18" charset="0"/>
              </a:rPr>
              <a:t>or the </a:t>
            </a:r>
            <a:r>
              <a:rPr lang="en-US" sz="1900" b="0" i="1" u="none" strike="noStrike" baseline="0" dirty="0" err="1">
                <a:solidFill>
                  <a:srgbClr val="000000"/>
                </a:solidFill>
                <a:latin typeface="Times New Roman" panose="02020603050405020304" pitchFamily="18" charset="0"/>
              </a:rPr>
              <a:t>Encoding+Distribution</a:t>
            </a:r>
            <a:r>
              <a:rPr lang="en-US" sz="1900" b="0" i="1" u="none" strike="noStrike" baseline="0" dirty="0">
                <a:solidFill>
                  <a:srgbClr val="000000"/>
                </a:solidFill>
                <a:latin typeface="Times New Roman" panose="02020603050405020304" pitchFamily="18" charset="0"/>
              </a:rPr>
              <a:t> Latency (EDL)</a:t>
            </a:r>
            <a:r>
              <a:rPr lang="en-US" sz="1900" b="0" i="0" u="none" strike="noStrike" baseline="0" dirty="0">
                <a:solidFill>
                  <a:srgbClr val="000000"/>
                </a:solidFill>
                <a:latin typeface="Times New Roman" panose="02020603050405020304" pitchFamily="18" charset="0"/>
              </a:rPr>
              <a:t>, and permits the service provider to provide information to the client to control this value. </a:t>
            </a: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If the CMAF Switching Set contains (</a:t>
            </a:r>
            <a:r>
              <a:rPr lang="en-US" sz="1900" b="0" i="0" u="none" strike="noStrike" baseline="0" dirty="0">
                <a:solidFill>
                  <a:srgbClr val="000000"/>
                </a:solidFill>
                <a:latin typeface="Courier New" panose="02070309020205020404" pitchFamily="49" charset="0"/>
              </a:rPr>
              <a:t>'</a:t>
            </a:r>
            <a:r>
              <a:rPr lang="en-US" sz="1900" b="0" i="0" u="none" strike="noStrike" baseline="0" dirty="0" err="1">
                <a:solidFill>
                  <a:srgbClr val="000000"/>
                </a:solidFill>
                <a:latin typeface="Courier New" panose="02070309020205020404" pitchFamily="49" charset="0"/>
              </a:rPr>
              <a:t>prft</a:t>
            </a:r>
            <a:r>
              <a:rPr lang="en-US" sz="1900" b="0" i="0" u="none" strike="noStrike" baseline="0" dirty="0">
                <a:solidFill>
                  <a:srgbClr val="000000"/>
                </a:solidFill>
                <a:latin typeface="Courier New" panose="02070309020205020404" pitchFamily="49" charset="0"/>
              </a:rPr>
              <a:t>'</a:t>
            </a:r>
            <a:r>
              <a:rPr lang="en-US" sz="1900" b="0" i="0" u="none" strike="noStrike" baseline="0" dirty="0">
                <a:solidFill>
                  <a:srgbClr val="000000"/>
                </a:solidFill>
                <a:latin typeface="Times New Roman" panose="02020603050405020304" pitchFamily="18" charset="0"/>
              </a:rPr>
              <a:t>) information and the </a:t>
            </a:r>
            <a:r>
              <a:rPr lang="en-US" sz="1900" b="0" i="0" u="none" strike="noStrike" baseline="0" dirty="0">
                <a:solidFill>
                  <a:srgbClr val="000000"/>
                </a:solidFill>
                <a:latin typeface="Courier New" panose="02070309020205020404" pitchFamily="49" charset="0"/>
              </a:rPr>
              <a:t>flags </a:t>
            </a:r>
            <a:r>
              <a:rPr lang="en-US" sz="1900" b="0" i="0" u="none" strike="noStrike" baseline="0" dirty="0">
                <a:solidFill>
                  <a:srgbClr val="000000"/>
                </a:solidFill>
                <a:latin typeface="Times New Roman" panose="02020603050405020304" pitchFamily="18" charset="0"/>
              </a:rPr>
              <a:t>is set to 0 or the </a:t>
            </a:r>
            <a:r>
              <a:rPr lang="en-US" sz="1900" b="0" i="0" u="none" strike="noStrike" baseline="0" dirty="0">
                <a:solidFill>
                  <a:srgbClr val="000000"/>
                </a:solidFill>
                <a:latin typeface="Courier New" panose="02070309020205020404" pitchFamily="49" charset="0"/>
              </a:rPr>
              <a:t>flags </a:t>
            </a:r>
            <a:r>
              <a:rPr lang="en-US" sz="1900" b="0" i="0" u="none" strike="noStrike" baseline="0" dirty="0">
                <a:solidFill>
                  <a:srgbClr val="000000"/>
                </a:solidFill>
                <a:latin typeface="Times New Roman" panose="02020603050405020304" pitchFamily="18" charset="0"/>
              </a:rPr>
              <a:t>8 and 16 are set, then the value of the timestamp in the producer reference time expresses the encoding time in wall-clock time of the corresponding presentation time. If this information is available, then it should be exposed to the MPD by adding a Producer Reference Time element </a:t>
            </a:r>
            <a:r>
              <a:rPr lang="en-US" sz="1900" b="1" i="0" u="none" strike="noStrike" baseline="0" dirty="0" err="1">
                <a:solidFill>
                  <a:srgbClr val="000000"/>
                </a:solidFill>
                <a:latin typeface="Courier New" panose="02070309020205020404" pitchFamily="49" charset="0"/>
              </a:rPr>
              <a:t>ProducerReferenceTime</a:t>
            </a:r>
            <a:r>
              <a:rPr lang="en-US" sz="1900" b="1" i="0" u="none" strike="noStrike" baseline="0" dirty="0">
                <a:solidFill>
                  <a:srgbClr val="000000"/>
                </a:solidFill>
                <a:latin typeface="Courier New" panose="02070309020205020404" pitchFamily="49" charset="0"/>
              </a:rPr>
              <a:t> </a:t>
            </a:r>
            <a:r>
              <a:rPr lang="en-US" sz="1900" b="0" i="0" u="none" strike="noStrike" baseline="0" dirty="0">
                <a:solidFill>
                  <a:srgbClr val="000000"/>
                </a:solidFill>
                <a:latin typeface="Times New Roman" panose="02020603050405020304" pitchFamily="18" charset="0"/>
              </a:rPr>
              <a:t>as follows: </a:t>
            </a: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 </a:t>
            </a:r>
            <a:r>
              <a:rPr lang="en-US" sz="1900" b="0" i="0" u="none" strike="noStrike" baseline="0" dirty="0">
                <a:solidFill>
                  <a:srgbClr val="000000"/>
                </a:solidFill>
                <a:latin typeface="Courier New" panose="02070309020205020404" pitchFamily="49" charset="0"/>
              </a:rPr>
              <a:t>@id </a:t>
            </a:r>
            <a:r>
              <a:rPr lang="en-US" sz="1900" b="0" i="0" u="none" strike="noStrike" baseline="0" dirty="0">
                <a:solidFill>
                  <a:srgbClr val="000000"/>
                </a:solidFill>
                <a:latin typeface="Times New Roman" panose="02020603050405020304" pitchFamily="18" charset="0"/>
              </a:rPr>
              <a:t>is set to a unique value in the context of the Media Presentation </a:t>
            </a: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 </a:t>
            </a:r>
            <a:r>
              <a:rPr lang="en-US" sz="1900" b="0" i="0" u="none" strike="noStrike" baseline="0" dirty="0">
                <a:solidFill>
                  <a:srgbClr val="000000"/>
                </a:solidFill>
                <a:latin typeface="Courier New" panose="02070309020205020404" pitchFamily="49" charset="0"/>
              </a:rPr>
              <a:t>@inband </a:t>
            </a:r>
            <a:r>
              <a:rPr lang="en-US" sz="1900" b="0" i="0" u="none" strike="noStrike" baseline="0" dirty="0">
                <a:solidFill>
                  <a:srgbClr val="000000"/>
                </a:solidFill>
                <a:latin typeface="Times New Roman" panose="02020603050405020304" pitchFamily="18" charset="0"/>
              </a:rPr>
              <a:t>is set to </a:t>
            </a:r>
            <a:r>
              <a:rPr lang="en-US" sz="1900" b="0" i="0" u="none" strike="noStrike" baseline="0" dirty="0">
                <a:solidFill>
                  <a:srgbClr val="000000"/>
                </a:solidFill>
                <a:latin typeface="Courier New" panose="02070309020205020404" pitchFamily="49" charset="0"/>
              </a:rPr>
              <a:t>true </a:t>
            </a:r>
            <a:endParaRPr lang="en-US" sz="1900" b="0" i="0" u="none" strike="noStrike" baseline="0" dirty="0">
              <a:solidFill>
                <a:srgbClr val="000000"/>
              </a:solidFill>
              <a:latin typeface="Times New Roman" panose="02020603050405020304" pitchFamily="18" charset="0"/>
            </a:endParaRP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 </a:t>
            </a:r>
            <a:r>
              <a:rPr lang="en-US" sz="1900" b="0" i="0" u="none" strike="noStrike" baseline="0" dirty="0">
                <a:solidFill>
                  <a:srgbClr val="000000"/>
                </a:solidFill>
                <a:latin typeface="Courier New" panose="02070309020205020404" pitchFamily="49" charset="0"/>
              </a:rPr>
              <a:t>@type </a:t>
            </a:r>
            <a:r>
              <a:rPr lang="en-US" sz="1900" b="0" i="0" u="none" strike="noStrike" baseline="0" dirty="0">
                <a:solidFill>
                  <a:srgbClr val="000000"/>
                </a:solidFill>
                <a:latin typeface="Times New Roman" panose="02020603050405020304" pitchFamily="18" charset="0"/>
              </a:rPr>
              <a:t>to </a:t>
            </a:r>
            <a:r>
              <a:rPr lang="en-US" sz="1900" b="0" i="0" u="none" strike="noStrike" baseline="0" dirty="0">
                <a:solidFill>
                  <a:srgbClr val="000000"/>
                </a:solidFill>
                <a:latin typeface="Courier New" panose="02070309020205020404" pitchFamily="49" charset="0"/>
              </a:rPr>
              <a:t>encoder </a:t>
            </a:r>
            <a:r>
              <a:rPr lang="en-US" sz="1900" b="0" i="0" u="none" strike="noStrike" baseline="0" dirty="0">
                <a:solidFill>
                  <a:srgbClr val="000000"/>
                </a:solidFill>
                <a:latin typeface="Times New Roman" panose="02020603050405020304" pitchFamily="18" charset="0"/>
              </a:rPr>
              <a:t>for flag set to 0 or not present as this value is the default value.. </a:t>
            </a: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If the CMAF Switching Set contains (</a:t>
            </a:r>
            <a:r>
              <a:rPr lang="en-US" sz="1900" b="0" i="0" u="none" strike="noStrike" baseline="0" dirty="0">
                <a:solidFill>
                  <a:srgbClr val="000000"/>
                </a:solidFill>
                <a:latin typeface="Courier New" panose="02070309020205020404" pitchFamily="49" charset="0"/>
              </a:rPr>
              <a:t>'</a:t>
            </a:r>
            <a:r>
              <a:rPr lang="en-US" sz="1900" b="0" i="0" u="none" strike="noStrike" baseline="0" dirty="0" err="1">
                <a:solidFill>
                  <a:srgbClr val="000000"/>
                </a:solidFill>
                <a:latin typeface="Courier New" panose="02070309020205020404" pitchFamily="49" charset="0"/>
              </a:rPr>
              <a:t>prft</a:t>
            </a:r>
            <a:r>
              <a:rPr lang="en-US" sz="1900" b="0" i="0" u="none" strike="noStrike" baseline="0" dirty="0">
                <a:solidFill>
                  <a:srgbClr val="000000"/>
                </a:solidFill>
                <a:latin typeface="Courier New" panose="02070309020205020404" pitchFamily="49" charset="0"/>
              </a:rPr>
              <a:t>'</a:t>
            </a:r>
            <a:r>
              <a:rPr lang="en-US" sz="1900" b="0" i="0" u="none" strike="noStrike" baseline="0" dirty="0">
                <a:solidFill>
                  <a:srgbClr val="000000"/>
                </a:solidFill>
                <a:latin typeface="Times New Roman" panose="02020603050405020304" pitchFamily="18" charset="0"/>
              </a:rPr>
              <a:t>) information and </a:t>
            </a:r>
            <a:r>
              <a:rPr lang="en-US" sz="1900" b="0" i="0" u="none" strike="noStrike" baseline="0" dirty="0">
                <a:solidFill>
                  <a:srgbClr val="000000"/>
                </a:solidFill>
                <a:latin typeface="Courier New" panose="02070309020205020404" pitchFamily="49" charset="0"/>
              </a:rPr>
              <a:t>flags </a:t>
            </a:r>
            <a:r>
              <a:rPr lang="en-US" sz="1900" b="0" i="0" u="none" strike="noStrike" baseline="0" dirty="0">
                <a:solidFill>
                  <a:srgbClr val="000000"/>
                </a:solidFill>
                <a:latin typeface="Times New Roman" panose="02020603050405020304" pitchFamily="18" charset="0"/>
              </a:rPr>
              <a:t>8 and 16 are set, then the value of the timestamp in the producer reference time expresses the capture time in wall-clock time of the corresponding presentation time. If this information is available, then it should be exposed to the MPD by adding a Producer Reference Time element </a:t>
            </a:r>
            <a:r>
              <a:rPr lang="en-US" sz="1900" b="1" i="0" u="none" strike="noStrike" baseline="0" dirty="0" err="1">
                <a:solidFill>
                  <a:srgbClr val="000000"/>
                </a:solidFill>
                <a:latin typeface="Courier New" panose="02070309020205020404" pitchFamily="49" charset="0"/>
              </a:rPr>
              <a:t>ProducerReferenceTime</a:t>
            </a:r>
            <a:r>
              <a:rPr lang="en-US" sz="1900" b="1" i="0" u="none" strike="noStrike" baseline="0" dirty="0">
                <a:solidFill>
                  <a:srgbClr val="000000"/>
                </a:solidFill>
                <a:latin typeface="Courier New" panose="02070309020205020404" pitchFamily="49" charset="0"/>
              </a:rPr>
              <a:t> </a:t>
            </a:r>
            <a:r>
              <a:rPr lang="en-US" sz="1900" b="0" i="0" u="none" strike="noStrike" baseline="0" dirty="0">
                <a:solidFill>
                  <a:srgbClr val="000000"/>
                </a:solidFill>
                <a:latin typeface="Times New Roman" panose="02020603050405020304" pitchFamily="18" charset="0"/>
              </a:rPr>
              <a:t>as follows: </a:t>
            </a: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 </a:t>
            </a:r>
            <a:r>
              <a:rPr lang="en-US" sz="1900" b="0" i="0" u="none" strike="noStrike" baseline="0" dirty="0">
                <a:solidFill>
                  <a:srgbClr val="000000"/>
                </a:solidFill>
                <a:latin typeface="Courier New" panose="02070309020205020404" pitchFamily="49" charset="0"/>
              </a:rPr>
              <a:t>@id </a:t>
            </a:r>
            <a:r>
              <a:rPr lang="en-US" sz="1900" b="0" i="0" u="none" strike="noStrike" baseline="0" dirty="0">
                <a:solidFill>
                  <a:srgbClr val="000000"/>
                </a:solidFill>
                <a:latin typeface="Times New Roman" panose="02020603050405020304" pitchFamily="18" charset="0"/>
              </a:rPr>
              <a:t>is set to a unique value in the context of the Media Presentation </a:t>
            </a: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 </a:t>
            </a:r>
            <a:r>
              <a:rPr lang="en-US" sz="1900" b="0" i="0" u="none" strike="noStrike" baseline="0" dirty="0">
                <a:solidFill>
                  <a:srgbClr val="000000"/>
                </a:solidFill>
                <a:latin typeface="Courier New" panose="02070309020205020404" pitchFamily="49" charset="0"/>
              </a:rPr>
              <a:t>@inband </a:t>
            </a:r>
            <a:r>
              <a:rPr lang="en-US" sz="1900" b="0" i="0" u="none" strike="noStrike" baseline="0" dirty="0">
                <a:solidFill>
                  <a:srgbClr val="000000"/>
                </a:solidFill>
                <a:latin typeface="Times New Roman" panose="02020603050405020304" pitchFamily="18" charset="0"/>
              </a:rPr>
              <a:t>is set to </a:t>
            </a:r>
            <a:r>
              <a:rPr lang="en-US" sz="1900" b="0" i="0" u="none" strike="noStrike" baseline="0" dirty="0">
                <a:solidFill>
                  <a:srgbClr val="000000"/>
                </a:solidFill>
                <a:latin typeface="Courier New" panose="02070309020205020404" pitchFamily="49" charset="0"/>
              </a:rPr>
              <a:t>true </a:t>
            </a:r>
            <a:endParaRPr lang="en-US" sz="1900" b="0" i="0" u="none" strike="noStrike" baseline="0" dirty="0">
              <a:solidFill>
                <a:srgbClr val="000000"/>
              </a:solidFill>
              <a:latin typeface="Times New Roman" panose="02020603050405020304" pitchFamily="18" charset="0"/>
            </a:endParaRP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 </a:t>
            </a:r>
            <a:r>
              <a:rPr lang="en-US" sz="1900" b="0" i="0" u="none" strike="noStrike" baseline="0" dirty="0">
                <a:solidFill>
                  <a:srgbClr val="000000"/>
                </a:solidFill>
                <a:latin typeface="Courier New" panose="02070309020205020404" pitchFamily="49" charset="0"/>
              </a:rPr>
              <a:t>@type </a:t>
            </a:r>
            <a:r>
              <a:rPr lang="en-US" sz="1900" b="0" i="0" u="none" strike="noStrike" baseline="0" dirty="0">
                <a:solidFill>
                  <a:srgbClr val="000000"/>
                </a:solidFill>
                <a:latin typeface="Times New Roman" panose="02020603050405020304" pitchFamily="18" charset="0"/>
              </a:rPr>
              <a:t>to </a:t>
            </a:r>
            <a:r>
              <a:rPr lang="en-US" sz="1900" b="0" i="0" u="none" strike="noStrike" baseline="0" dirty="0">
                <a:solidFill>
                  <a:srgbClr val="000000"/>
                </a:solidFill>
                <a:latin typeface="Courier New" panose="02070309020205020404" pitchFamily="49" charset="0"/>
              </a:rPr>
              <a:t>captured </a:t>
            </a:r>
            <a:r>
              <a:rPr lang="en-US" sz="1900" b="0" i="0" u="none" strike="noStrike" baseline="0" dirty="0">
                <a:solidFill>
                  <a:srgbClr val="000000"/>
                </a:solidFill>
                <a:latin typeface="Times New Roman" panose="02020603050405020304" pitchFamily="18" charset="0"/>
              </a:rPr>
              <a:t>for both, flag 8 and flag 16, being set. </a:t>
            </a: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Regardless, whether the </a:t>
            </a:r>
            <a:r>
              <a:rPr lang="en-US" sz="1900" b="0" i="0" u="none" strike="noStrike" baseline="0" dirty="0" err="1">
                <a:solidFill>
                  <a:srgbClr val="000000"/>
                </a:solidFill>
                <a:latin typeface="Times New Roman" panose="02020603050405020304" pitchFamily="18" charset="0"/>
              </a:rPr>
              <a:t>inband</a:t>
            </a:r>
            <a:r>
              <a:rPr lang="en-US" sz="1900" b="0" i="0" u="none" strike="noStrike" baseline="0" dirty="0">
                <a:solidFill>
                  <a:srgbClr val="000000"/>
                </a:solidFill>
                <a:latin typeface="Times New Roman" panose="02020603050405020304" pitchFamily="18" charset="0"/>
              </a:rPr>
              <a:t> information is present or not, it is recommended to provide information in the MPD for the </a:t>
            </a:r>
            <a:r>
              <a:rPr lang="en-US" sz="1900" b="0" i="0" u="none" strike="noStrike" baseline="0" dirty="0">
                <a:solidFill>
                  <a:srgbClr val="000000"/>
                </a:solidFill>
                <a:latin typeface="Courier New" panose="02070309020205020404" pitchFamily="49" charset="0"/>
              </a:rPr>
              <a:t>@wallclockTime </a:t>
            </a:r>
            <a:r>
              <a:rPr lang="en-US" sz="1900" b="0" i="0" u="none" strike="noStrike" baseline="0" dirty="0">
                <a:solidFill>
                  <a:srgbClr val="000000"/>
                </a:solidFill>
                <a:latin typeface="Times New Roman" panose="02020603050405020304" pitchFamily="18" charset="0"/>
              </a:rPr>
              <a:t>and the </a:t>
            </a:r>
            <a:r>
              <a:rPr lang="en-US" sz="1900" b="0" i="0" u="none" strike="noStrike" baseline="0" dirty="0">
                <a:solidFill>
                  <a:srgbClr val="000000"/>
                </a:solidFill>
                <a:latin typeface="Courier New" panose="02070309020205020404" pitchFamily="49" charset="0"/>
              </a:rPr>
              <a:t>@presentationTime. </a:t>
            </a:r>
            <a:endParaRPr lang="en-US" sz="1900" b="0" i="0" u="none" strike="noStrike" baseline="0" dirty="0">
              <a:solidFill>
                <a:srgbClr val="000000"/>
              </a:solidFill>
              <a:latin typeface="Times New Roman" panose="02020603050405020304" pitchFamily="18" charset="0"/>
            </a:endParaRP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Assume that a value wall-clock </a:t>
            </a:r>
            <a:r>
              <a:rPr lang="en-US" sz="1900" b="0" i="0" u="none" strike="noStrike" baseline="0" dirty="0">
                <a:solidFill>
                  <a:srgbClr val="000000"/>
                </a:solidFill>
                <a:latin typeface="Courier New" panose="02070309020205020404" pitchFamily="49" charset="0"/>
              </a:rPr>
              <a:t>WC </a:t>
            </a:r>
            <a:r>
              <a:rPr lang="en-US" sz="1900" b="0" i="0" u="none" strike="noStrike" baseline="0" dirty="0">
                <a:solidFill>
                  <a:srgbClr val="000000"/>
                </a:solidFill>
                <a:latin typeface="Times New Roman" panose="02020603050405020304" pitchFamily="18" charset="0"/>
              </a:rPr>
              <a:t>is known that corresponds to a presentation time </a:t>
            </a:r>
            <a:r>
              <a:rPr lang="en-US" sz="1900" b="0" i="0" u="none" strike="noStrike" baseline="0" dirty="0">
                <a:solidFill>
                  <a:srgbClr val="000000"/>
                </a:solidFill>
                <a:latin typeface="Courier New" panose="02070309020205020404" pitchFamily="49" charset="0"/>
              </a:rPr>
              <a:t>PT</a:t>
            </a:r>
            <a:r>
              <a:rPr lang="en-US" sz="1900" b="0" i="0" u="none" strike="noStrike" baseline="0" dirty="0">
                <a:solidFill>
                  <a:srgbClr val="000000"/>
                </a:solidFill>
                <a:latin typeface="Times New Roman" panose="02020603050405020304" pitchFamily="18" charset="0"/>
              </a:rPr>
              <a:t>, either by the availability of a pair of for </a:t>
            </a:r>
            <a:r>
              <a:rPr lang="en-US" sz="1900" b="0" i="0" u="none" strike="noStrike" baseline="0" dirty="0" err="1">
                <a:solidFill>
                  <a:srgbClr val="000000"/>
                </a:solidFill>
                <a:latin typeface="Courier New" panose="02070309020205020404" pitchFamily="49" charset="0"/>
              </a:rPr>
              <a:t>ntp_timestamp</a:t>
            </a:r>
            <a:r>
              <a:rPr lang="en-US" sz="1900" b="0" i="0" u="none" strike="noStrike" baseline="0" dirty="0">
                <a:solidFill>
                  <a:srgbClr val="000000"/>
                </a:solidFill>
                <a:latin typeface="Courier New" panose="02070309020205020404" pitchFamily="49" charset="0"/>
              </a:rPr>
              <a:t> </a:t>
            </a:r>
            <a:r>
              <a:rPr lang="en-US" sz="1900" b="0" i="0" u="none" strike="noStrike" baseline="0" dirty="0">
                <a:solidFill>
                  <a:srgbClr val="000000"/>
                </a:solidFill>
                <a:latin typeface="Times New Roman" panose="02020603050405020304" pitchFamily="18" charset="0"/>
              </a:rPr>
              <a:t>and </a:t>
            </a:r>
            <a:r>
              <a:rPr lang="en-US" sz="1900" b="0" i="0" u="none" strike="noStrike" baseline="0" dirty="0" err="1">
                <a:solidFill>
                  <a:srgbClr val="000000"/>
                </a:solidFill>
                <a:latin typeface="Courier New" panose="02070309020205020404" pitchFamily="49" charset="0"/>
              </a:rPr>
              <a:t>media_time</a:t>
            </a:r>
            <a:r>
              <a:rPr lang="en-US" sz="1900" b="0" i="0" u="none" strike="noStrike" baseline="0" dirty="0">
                <a:solidFill>
                  <a:srgbClr val="000000"/>
                </a:solidFill>
                <a:latin typeface="Courier New" panose="02070309020205020404" pitchFamily="49" charset="0"/>
              </a:rPr>
              <a:t> </a:t>
            </a:r>
            <a:r>
              <a:rPr lang="en-US" sz="1900" b="0" i="0" u="none" strike="noStrike" baseline="0" dirty="0">
                <a:solidFill>
                  <a:srgbClr val="000000"/>
                </a:solidFill>
                <a:latin typeface="Times New Roman" panose="02020603050405020304" pitchFamily="18" charset="0"/>
              </a:rPr>
              <a:t>as contained in a (</a:t>
            </a:r>
            <a:r>
              <a:rPr lang="en-US" sz="1900" b="0" i="0" u="none" strike="noStrike" baseline="0" dirty="0">
                <a:solidFill>
                  <a:srgbClr val="000000"/>
                </a:solidFill>
                <a:latin typeface="Courier New" panose="02070309020205020404" pitchFamily="49" charset="0"/>
              </a:rPr>
              <a:t>'</a:t>
            </a:r>
            <a:r>
              <a:rPr lang="en-US" sz="1900" b="0" i="0" u="none" strike="noStrike" baseline="0" dirty="0" err="1">
                <a:solidFill>
                  <a:srgbClr val="000000"/>
                </a:solidFill>
                <a:latin typeface="Courier New" panose="02070309020205020404" pitchFamily="49" charset="0"/>
              </a:rPr>
              <a:t>prft</a:t>
            </a:r>
            <a:r>
              <a:rPr lang="en-US" sz="1900" b="0" i="0" u="none" strike="noStrike" baseline="0" dirty="0">
                <a:solidFill>
                  <a:srgbClr val="000000"/>
                </a:solidFill>
                <a:latin typeface="Courier New" panose="02070309020205020404" pitchFamily="49" charset="0"/>
              </a:rPr>
              <a:t>'</a:t>
            </a:r>
            <a:r>
              <a:rPr lang="en-US" sz="1900" b="0" i="0" u="none" strike="noStrike" baseline="0" dirty="0">
                <a:solidFill>
                  <a:srgbClr val="000000"/>
                </a:solidFill>
                <a:latin typeface="Times New Roman" panose="02020603050405020304" pitchFamily="18" charset="0"/>
              </a:rPr>
              <a:t>) as defined in 8.16.5 of ISO/IEC 14496-12 or by other means. Also, it is assumed that the value of the </a:t>
            </a:r>
            <a:r>
              <a:rPr lang="en-US" sz="1900" b="0" i="0" u="none" strike="noStrike" baseline="0" dirty="0">
                <a:solidFill>
                  <a:srgbClr val="000000"/>
                </a:solidFill>
                <a:latin typeface="Courier New" panose="02070309020205020404" pitchFamily="49" charset="0"/>
              </a:rPr>
              <a:t>@presentationTimeOffset </a:t>
            </a:r>
            <a:r>
              <a:rPr lang="en-US" sz="1900" b="0" i="0" u="none" strike="noStrike" baseline="0" dirty="0">
                <a:solidFill>
                  <a:srgbClr val="000000"/>
                </a:solidFill>
                <a:latin typeface="Times New Roman" panose="02020603050405020304" pitchFamily="18" charset="0"/>
              </a:rPr>
              <a:t>PTO is known. The MPD packager should act as follows: </a:t>
            </a: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 derive the wall-clock time WCA that corresponds to the PTO, namely </a:t>
            </a:r>
            <a:r>
              <a:rPr lang="en-US" sz="1900" b="0" i="0" u="none" strike="noStrike" baseline="0" dirty="0">
                <a:solidFill>
                  <a:srgbClr val="000000"/>
                </a:solidFill>
                <a:latin typeface="Courier New" panose="02070309020205020404" pitchFamily="49" charset="0"/>
              </a:rPr>
              <a:t>WCA = WC + (PT – PTO) </a:t>
            </a:r>
            <a:endParaRPr lang="en-US" sz="1900" b="0" i="0" u="none" strike="noStrike" baseline="0" dirty="0">
              <a:solidFill>
                <a:srgbClr val="000000"/>
              </a:solidFill>
              <a:latin typeface="Times New Roman" panose="02020603050405020304" pitchFamily="18" charset="0"/>
            </a:endParaRP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 convert the </a:t>
            </a:r>
            <a:r>
              <a:rPr lang="en-US" sz="1900" b="0" i="0" u="none" strike="noStrike" baseline="0" dirty="0">
                <a:solidFill>
                  <a:srgbClr val="000000"/>
                </a:solidFill>
                <a:latin typeface="Courier New" panose="02070309020205020404" pitchFamily="49" charset="0"/>
              </a:rPr>
              <a:t>WCA </a:t>
            </a:r>
            <a:r>
              <a:rPr lang="en-US" sz="1900" b="0" i="0" u="none" strike="noStrike" baseline="0" dirty="0">
                <a:solidFill>
                  <a:srgbClr val="000000"/>
                </a:solidFill>
                <a:latin typeface="Times New Roman" panose="02020603050405020304" pitchFamily="18" charset="0"/>
              </a:rPr>
              <a:t>into the format of a </a:t>
            </a:r>
            <a:r>
              <a:rPr lang="en-US" sz="1900" b="1" i="0" u="none" strike="noStrike" baseline="0" dirty="0" err="1">
                <a:solidFill>
                  <a:srgbClr val="000000"/>
                </a:solidFill>
                <a:latin typeface="Courier New" panose="02070309020205020404" pitchFamily="49" charset="0"/>
              </a:rPr>
              <a:t>UTCTiming</a:t>
            </a:r>
            <a:r>
              <a:rPr lang="en-US" sz="1900" b="1" i="0" u="none" strike="noStrike" baseline="0" dirty="0">
                <a:solidFill>
                  <a:srgbClr val="000000"/>
                </a:solidFill>
                <a:latin typeface="Courier New" panose="02070309020205020404" pitchFamily="49" charset="0"/>
              </a:rPr>
              <a:t> </a:t>
            </a:r>
            <a:r>
              <a:rPr lang="en-US" sz="1900" b="0" i="0" u="none" strike="noStrike" baseline="0" dirty="0">
                <a:solidFill>
                  <a:srgbClr val="000000"/>
                </a:solidFill>
                <a:latin typeface="Times New Roman" panose="02020603050405020304" pitchFamily="18" charset="0"/>
              </a:rPr>
              <a:t>element format present in the MPD </a:t>
            </a: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 add this </a:t>
            </a:r>
            <a:r>
              <a:rPr lang="en-US" sz="1900" b="1" i="0" u="none" strike="noStrike" baseline="0" dirty="0" err="1">
                <a:solidFill>
                  <a:srgbClr val="000000"/>
                </a:solidFill>
                <a:latin typeface="Courier New" panose="02070309020205020404" pitchFamily="49" charset="0"/>
              </a:rPr>
              <a:t>UTCTiming</a:t>
            </a:r>
            <a:r>
              <a:rPr lang="en-US" sz="1900" b="1" i="0" u="none" strike="noStrike" baseline="0" dirty="0">
                <a:solidFill>
                  <a:srgbClr val="000000"/>
                </a:solidFill>
                <a:latin typeface="Courier New" panose="02070309020205020404" pitchFamily="49" charset="0"/>
              </a:rPr>
              <a:t> </a:t>
            </a:r>
            <a:r>
              <a:rPr lang="en-US" sz="1900" b="0" i="0" u="none" strike="noStrike" baseline="0" dirty="0">
                <a:solidFill>
                  <a:srgbClr val="000000"/>
                </a:solidFill>
                <a:latin typeface="Times New Roman" panose="02020603050405020304" pitchFamily="18" charset="0"/>
              </a:rPr>
              <a:t>element into the Producer Reference Time element </a:t>
            </a:r>
            <a:r>
              <a:rPr lang="en-US" sz="1900" b="1" i="0" u="none" strike="noStrike" baseline="0" dirty="0" err="1">
                <a:solidFill>
                  <a:srgbClr val="000000"/>
                </a:solidFill>
                <a:latin typeface="Courier New" panose="02070309020205020404" pitchFamily="49" charset="0"/>
              </a:rPr>
              <a:t>ProducerReferenceTime</a:t>
            </a:r>
            <a:r>
              <a:rPr lang="en-US" sz="1900" b="1" i="0" u="none" strike="noStrike" baseline="0" dirty="0">
                <a:solidFill>
                  <a:srgbClr val="000000"/>
                </a:solidFill>
                <a:latin typeface="Courier New" panose="02070309020205020404" pitchFamily="49" charset="0"/>
              </a:rPr>
              <a:t> </a:t>
            </a:r>
            <a:endParaRPr lang="en-US" sz="1900" b="0" i="0" u="none" strike="noStrike" baseline="0" dirty="0">
              <a:solidFill>
                <a:srgbClr val="000000"/>
              </a:solidFill>
              <a:latin typeface="Times New Roman" panose="02020603050405020304" pitchFamily="18" charset="0"/>
            </a:endParaRP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 add the value of PTO to the </a:t>
            </a:r>
            <a:r>
              <a:rPr lang="en-US" sz="1900" b="0" i="0" u="none" strike="noStrike" baseline="0" dirty="0">
                <a:solidFill>
                  <a:srgbClr val="000000"/>
                </a:solidFill>
                <a:latin typeface="Courier New" panose="02070309020205020404" pitchFamily="49" charset="0"/>
              </a:rPr>
              <a:t>@presentationTime </a:t>
            </a:r>
            <a:endParaRPr lang="en-US" sz="1900" b="0" i="0" u="none" strike="noStrike" baseline="0" dirty="0">
              <a:solidFill>
                <a:srgbClr val="000000"/>
              </a:solidFill>
              <a:latin typeface="Times New Roman" panose="02020603050405020304" pitchFamily="18" charset="0"/>
            </a:endParaRP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 add the value of WCA to the </a:t>
            </a:r>
            <a:r>
              <a:rPr lang="en-US" sz="1900" b="0" i="0" u="none" strike="noStrike" baseline="0" dirty="0">
                <a:solidFill>
                  <a:srgbClr val="000000"/>
                </a:solidFill>
                <a:latin typeface="Courier New" panose="02070309020205020404" pitchFamily="49" charset="0"/>
              </a:rPr>
              <a:t>@wallclockTime </a:t>
            </a:r>
            <a:endParaRPr lang="en-US" sz="1900" b="0" i="0" u="none" strike="noStrike" baseline="0" dirty="0">
              <a:solidFill>
                <a:srgbClr val="000000"/>
              </a:solidFill>
              <a:latin typeface="Times New Roman" panose="02020603050405020304" pitchFamily="18" charset="0"/>
            </a:endParaRP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Note that multiple producer reference time elements may be added, for example one to support measuring </a:t>
            </a:r>
            <a:r>
              <a:rPr lang="en-US" sz="1900" b="0" i="1" u="none" strike="noStrike" baseline="0" dirty="0">
                <a:solidFill>
                  <a:srgbClr val="000000"/>
                </a:solidFill>
                <a:latin typeface="Times New Roman" panose="02020603050405020304" pitchFamily="18" charset="0"/>
              </a:rPr>
              <a:t>End-to-End Latency (EEL) </a:t>
            </a:r>
            <a:r>
              <a:rPr lang="en-US" sz="1900" b="0" i="0" u="none" strike="noStrike" baseline="0" dirty="0">
                <a:solidFill>
                  <a:srgbClr val="000000"/>
                </a:solidFill>
                <a:latin typeface="Times New Roman" panose="02020603050405020304" pitchFamily="18" charset="0"/>
              </a:rPr>
              <a:t>(</a:t>
            </a:r>
            <a:r>
              <a:rPr lang="en-US" sz="1900" b="0" i="0" u="none" strike="noStrike" baseline="0" dirty="0">
                <a:solidFill>
                  <a:srgbClr val="000000"/>
                </a:solidFill>
                <a:latin typeface="Courier New" panose="02070309020205020404" pitchFamily="49" charset="0"/>
              </a:rPr>
              <a:t>@type="captured"</a:t>
            </a:r>
            <a:r>
              <a:rPr lang="en-US" sz="1900" b="0" i="0" u="none" strike="noStrike" baseline="0" dirty="0">
                <a:solidFill>
                  <a:srgbClr val="000000"/>
                </a:solidFill>
                <a:latin typeface="Times New Roman" panose="02020603050405020304" pitchFamily="18" charset="0"/>
              </a:rPr>
              <a:t>) and one to measure </a:t>
            </a:r>
            <a:r>
              <a:rPr lang="en-US" sz="1900" b="0" i="1" u="none" strike="noStrike" baseline="0" dirty="0" err="1">
                <a:solidFill>
                  <a:srgbClr val="000000"/>
                </a:solidFill>
                <a:latin typeface="Times New Roman" panose="02020603050405020304" pitchFamily="18" charset="0"/>
              </a:rPr>
              <a:t>Encoding+Distribution</a:t>
            </a:r>
            <a:r>
              <a:rPr lang="en-US" sz="1900" b="0" i="1" u="none" strike="noStrike" baseline="0" dirty="0">
                <a:solidFill>
                  <a:srgbClr val="000000"/>
                </a:solidFill>
                <a:latin typeface="Times New Roman" panose="02020603050405020304" pitchFamily="18" charset="0"/>
              </a:rPr>
              <a:t> Latency (EDL) </a:t>
            </a:r>
            <a:r>
              <a:rPr lang="en-US" sz="1900" b="0" i="0" u="none" strike="noStrike" baseline="0" dirty="0">
                <a:solidFill>
                  <a:srgbClr val="000000"/>
                </a:solidFill>
                <a:latin typeface="Times New Roman" panose="02020603050405020304" pitchFamily="18" charset="0"/>
              </a:rPr>
              <a:t>(</a:t>
            </a:r>
            <a:r>
              <a:rPr lang="en-US" sz="1900" b="0" i="0" u="none" strike="noStrike" baseline="0" dirty="0">
                <a:solidFill>
                  <a:srgbClr val="000000"/>
                </a:solidFill>
                <a:latin typeface="Courier New" panose="02070309020205020404" pitchFamily="49" charset="0"/>
              </a:rPr>
              <a:t>@type="encoder"</a:t>
            </a:r>
            <a:r>
              <a:rPr lang="en-US" sz="1900" b="0" i="0" u="none" strike="noStrike" baseline="0" dirty="0">
                <a:solidFill>
                  <a:srgbClr val="000000"/>
                </a:solidFill>
                <a:latin typeface="Times New Roman" panose="02020603050405020304" pitchFamily="18" charset="0"/>
              </a:rPr>
              <a:t>). </a:t>
            </a:r>
            <a:endParaRPr lang="en-US" sz="2100" b="0" i="0" u="none" strike="noStrike" baseline="0" dirty="0">
              <a:solidFill>
                <a:srgbClr val="000000"/>
              </a:solidFill>
              <a:latin typeface="Courier New" panose="02070309020205020404" pitchFamily="49" charset="0"/>
            </a:endParaRPr>
          </a:p>
          <a:p>
            <a:endParaRPr lang="en-US" sz="2800" b="0" i="0" u="none" strike="noStrike" baseline="0" dirty="0">
              <a:solidFill>
                <a:srgbClr val="000000"/>
              </a:solidFill>
              <a:latin typeface="Courier New" panose="02070309020205020404" pitchFamily="49" charset="0"/>
            </a:endParaRPr>
          </a:p>
          <a:p>
            <a:endParaRPr lang="en-US" sz="2800" b="0" i="0" u="none" strike="noStrike" baseline="0" dirty="0">
              <a:solidFill>
                <a:srgbClr val="000000"/>
              </a:solidFill>
              <a:latin typeface="Courier New" panose="02070309020205020404" pitchFamily="49" charset="0"/>
            </a:endParaRPr>
          </a:p>
          <a:p>
            <a:endParaRPr lang="en-US" sz="3200" dirty="0"/>
          </a:p>
        </p:txBody>
      </p:sp>
      <p:sp>
        <p:nvSpPr>
          <p:cNvPr id="5" name="Subtitle 4">
            <a:extLst>
              <a:ext uri="{FF2B5EF4-FFF2-40B4-BE49-F238E27FC236}">
                <a16:creationId xmlns:a16="http://schemas.microsoft.com/office/drawing/2014/main" id="{9DDDFEE0-7B0B-03E2-AF9B-C3D04B88438F}"/>
              </a:ext>
            </a:extLst>
          </p:cNvPr>
          <p:cNvSpPr>
            <a:spLocks noGrp="1"/>
          </p:cNvSpPr>
          <p:nvPr>
            <p:ph type="subTitle" idx="1"/>
          </p:nvPr>
        </p:nvSpPr>
        <p:spPr>
          <a:xfrm>
            <a:off x="494189" y="1088135"/>
            <a:ext cx="11188223" cy="531812"/>
          </a:xfrm>
        </p:spPr>
        <p:txBody>
          <a:bodyPr/>
          <a:lstStyle/>
          <a:p>
            <a:r>
              <a:rPr lang="en-US" sz="1800" b="0" i="0" u="none" strike="noStrike" dirty="0" err="1">
                <a:solidFill>
                  <a:srgbClr val="000000"/>
                </a:solidFill>
                <a:effectLst/>
                <a:latin typeface="Arial" panose="020B0604020202020204" pitchFamily="34" charset="0"/>
              </a:rPr>
              <a:t>Prepublished</a:t>
            </a:r>
            <a:r>
              <a:rPr lang="en-US" sz="1800" b="0" i="0" u="none" strike="noStrike" dirty="0">
                <a:solidFill>
                  <a:srgbClr val="000000"/>
                </a:solidFill>
                <a:effectLst/>
                <a:latin typeface="Arial" panose="020B0604020202020204" pitchFamily="34" charset="0"/>
              </a:rPr>
              <a:t> v5 on Low-Latency Modes for DASH</a:t>
            </a:r>
            <a:r>
              <a:rPr lang="en-US" dirty="0"/>
              <a:t> </a:t>
            </a:r>
            <a:r>
              <a:rPr lang="en-US" sz="1800" u="sng" dirty="0">
                <a:solidFill>
                  <a:srgbClr val="0000FF"/>
                </a:solidFill>
                <a:latin typeface="Arial" panose="020B0604020202020204" pitchFamily="34" charset="0"/>
              </a:rPr>
              <a:t>https://dash-industry-forum.github.io/docs/CR-Low-Latency-Live-r8.pdf</a:t>
            </a:r>
            <a:r>
              <a:rPr lang="en-US" dirty="0"/>
              <a:t> </a:t>
            </a:r>
          </a:p>
        </p:txBody>
      </p:sp>
    </p:spTree>
    <p:extLst>
      <p:ext uri="{BB962C8B-B14F-4D97-AF65-F5344CB8AC3E}">
        <p14:creationId xmlns:p14="http://schemas.microsoft.com/office/powerpoint/2010/main" val="1425144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6AA929-3553-9F91-7818-E0D696538A22}"/>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50E2938A-DF9C-87A3-2B64-5C428C30AE73}"/>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1BB04372-8CBF-FDE7-A80E-5EAED7522451}"/>
              </a:ext>
            </a:extLst>
          </p:cNvPr>
          <p:cNvSpPr>
            <a:spLocks noGrp="1"/>
          </p:cNvSpPr>
          <p:nvPr>
            <p:ph type="title"/>
          </p:nvPr>
        </p:nvSpPr>
        <p:spPr>
          <a:xfrm>
            <a:off x="495300" y="642644"/>
            <a:ext cx="11187112" cy="361959"/>
          </a:xfrm>
        </p:spPr>
        <p:txBody>
          <a:bodyPr/>
          <a:lstStyle/>
          <a:p>
            <a:r>
              <a:rPr lang="de-DE" dirty="0" err="1"/>
              <a:t>Latency</a:t>
            </a:r>
            <a:r>
              <a:rPr lang="de-DE" dirty="0"/>
              <a:t> Measurement</a:t>
            </a:r>
            <a:endParaRPr lang="en-US" dirty="0"/>
          </a:p>
        </p:txBody>
      </p:sp>
      <p:sp>
        <p:nvSpPr>
          <p:cNvPr id="4" name="Content Placeholder 3">
            <a:extLst>
              <a:ext uri="{FF2B5EF4-FFF2-40B4-BE49-F238E27FC236}">
                <a16:creationId xmlns:a16="http://schemas.microsoft.com/office/drawing/2014/main" id="{E1A40399-A4E8-50E7-8224-9DFF34FC2B4F}"/>
              </a:ext>
            </a:extLst>
          </p:cNvPr>
          <p:cNvSpPr>
            <a:spLocks noGrp="1"/>
          </p:cNvSpPr>
          <p:nvPr>
            <p:ph sz="quarter" idx="14"/>
          </p:nvPr>
        </p:nvSpPr>
        <p:spPr/>
        <p:txBody>
          <a:bodyPr>
            <a:normAutofit fontScale="92500" lnSpcReduction="10000"/>
          </a:bodyPr>
          <a:lstStyle/>
          <a:p>
            <a:pPr marL="0" indent="0">
              <a:buNone/>
            </a:pPr>
            <a:r>
              <a:rPr lang="en-US" sz="2800" b="0" i="0" u="none" strike="noStrike" baseline="0" dirty="0">
                <a:solidFill>
                  <a:srgbClr val="000000"/>
                </a:solidFill>
                <a:latin typeface="Times New Roman" panose="02020603050405020304" pitchFamily="18" charset="0"/>
              </a:rPr>
              <a:t>Clause 9.X.5: </a:t>
            </a:r>
          </a:p>
          <a:p>
            <a:r>
              <a:rPr lang="en-US" sz="2400" b="0" i="0" u="none" strike="noStrike" baseline="0" dirty="0">
                <a:solidFill>
                  <a:srgbClr val="000000"/>
                </a:solidFill>
                <a:latin typeface="Times New Roman" panose="02020603050405020304" pitchFamily="18" charset="0"/>
              </a:rPr>
              <a:t>4. For DASH-IF low-latency clients shall compute the presentation latency within each Period based on a wall clock anchor </a:t>
            </a:r>
            <a:r>
              <a:rPr lang="en-US" sz="2400" b="0" i="0" u="none" strike="noStrike" baseline="0" dirty="0">
                <a:solidFill>
                  <a:srgbClr val="000000"/>
                </a:solidFill>
                <a:latin typeface="Courier New" panose="02070309020205020404" pitchFamily="49" charset="0"/>
              </a:rPr>
              <a:t>WCA </a:t>
            </a:r>
            <a:r>
              <a:rPr lang="en-US" sz="2400" b="0" i="0" u="none" strike="noStrike" baseline="0" dirty="0">
                <a:solidFill>
                  <a:srgbClr val="000000"/>
                </a:solidFill>
                <a:latin typeface="Times New Roman" panose="02020603050405020304" pitchFamily="18" charset="0"/>
              </a:rPr>
              <a:t>and a presentation time anchor </a:t>
            </a:r>
            <a:r>
              <a:rPr lang="en-US" sz="2400" b="0" i="0" u="none" strike="noStrike" baseline="0" dirty="0">
                <a:solidFill>
                  <a:srgbClr val="000000"/>
                </a:solidFill>
                <a:latin typeface="Courier New" panose="02070309020205020404" pitchFamily="49" charset="0"/>
              </a:rPr>
              <a:t>PTA</a:t>
            </a:r>
            <a:r>
              <a:rPr lang="en-US" sz="2400" b="0" i="0" u="none" strike="noStrike" baseline="0" dirty="0">
                <a:solidFill>
                  <a:srgbClr val="000000"/>
                </a:solidFill>
                <a:latin typeface="Times New Roman" panose="02020603050405020304" pitchFamily="18" charset="0"/>
              </a:rPr>
              <a:t>. </a:t>
            </a:r>
            <a:r>
              <a:rPr lang="en-US" sz="2400" b="0" i="0" u="none" strike="noStrike" baseline="0" dirty="0">
                <a:solidFill>
                  <a:srgbClr val="000000"/>
                </a:solidFill>
                <a:latin typeface="Courier New" panose="02070309020205020404" pitchFamily="49" charset="0"/>
              </a:rPr>
              <a:t>WCA </a:t>
            </a:r>
            <a:r>
              <a:rPr lang="en-US" sz="2400" b="0" i="0" u="none" strike="noStrike" baseline="0" dirty="0">
                <a:solidFill>
                  <a:srgbClr val="000000"/>
                </a:solidFill>
                <a:latin typeface="Times New Roman" panose="02020603050405020304" pitchFamily="18" charset="0"/>
              </a:rPr>
              <a:t>and </a:t>
            </a:r>
            <a:r>
              <a:rPr lang="en-US" sz="2400" b="0" i="0" u="none" strike="noStrike" baseline="0" dirty="0">
                <a:solidFill>
                  <a:srgbClr val="000000"/>
                </a:solidFill>
                <a:latin typeface="Courier New" panose="02070309020205020404" pitchFamily="49" charset="0"/>
              </a:rPr>
              <a:t>PTA </a:t>
            </a:r>
            <a:r>
              <a:rPr lang="en-US" sz="2400" b="0" i="0" u="none" strike="noStrike" baseline="0" dirty="0">
                <a:solidFill>
                  <a:srgbClr val="000000"/>
                </a:solidFill>
                <a:latin typeface="Times New Roman" panose="02020603050405020304" pitchFamily="18" charset="0"/>
              </a:rPr>
              <a:t>are determined as follows: </a:t>
            </a:r>
          </a:p>
          <a:p>
            <a:pPr lvl="1"/>
            <a:r>
              <a:rPr lang="en-US" sz="2000" b="0" i="0" u="none" strike="noStrike" baseline="0" dirty="0">
                <a:solidFill>
                  <a:srgbClr val="000000"/>
                </a:solidFill>
                <a:latin typeface="Times New Roman" panose="02020603050405020304" pitchFamily="18" charset="0"/>
              </a:rPr>
              <a:t>a. If the </a:t>
            </a:r>
            <a:r>
              <a:rPr lang="en-US" sz="2000" b="1" i="0" u="none" strike="noStrike" baseline="0" dirty="0" err="1">
                <a:solidFill>
                  <a:srgbClr val="000000"/>
                </a:solidFill>
                <a:latin typeface="Courier New" panose="02070309020205020404" pitchFamily="49" charset="0"/>
              </a:rPr>
              <a:t>ProducerReferenceTime</a:t>
            </a:r>
            <a:r>
              <a:rPr lang="en-US" sz="2000" b="1" i="0" u="none" strike="noStrike" baseline="0" dirty="0">
                <a:solidFill>
                  <a:srgbClr val="000000"/>
                </a:solidFill>
                <a:latin typeface="Courier New" panose="02070309020205020404" pitchFamily="49" charset="0"/>
              </a:rPr>
              <a:t> </a:t>
            </a:r>
            <a:r>
              <a:rPr lang="en-US" sz="2000" b="0" i="0" u="none" strike="noStrike" baseline="0" dirty="0">
                <a:solidFill>
                  <a:srgbClr val="000000"/>
                </a:solidFill>
                <a:latin typeface="Times New Roman" panose="02020603050405020304" pitchFamily="18" charset="0"/>
              </a:rPr>
              <a:t>element is present as defined in clause 9.X.4.2, then the </a:t>
            </a:r>
          </a:p>
          <a:p>
            <a:pPr lvl="2"/>
            <a:r>
              <a:rPr lang="en-US" b="0" i="0" u="none" strike="noStrike" baseline="0" dirty="0">
                <a:solidFill>
                  <a:srgbClr val="000000"/>
                </a:solidFill>
                <a:latin typeface="Times New Roman" panose="02020603050405020304" pitchFamily="18" charset="0"/>
              </a:rPr>
              <a:t>i. The information of a </a:t>
            </a:r>
            <a:r>
              <a:rPr lang="en-US" b="1" i="0" u="none" strike="noStrike" baseline="0" dirty="0" err="1">
                <a:solidFill>
                  <a:srgbClr val="000000"/>
                </a:solidFill>
                <a:latin typeface="Courier New" panose="02070309020205020404" pitchFamily="49" charset="0"/>
              </a:rPr>
              <a:t>UTCTiming</a:t>
            </a:r>
            <a:r>
              <a:rPr lang="en-US" b="1" i="0" u="none" strike="noStrike" baseline="0" dirty="0">
                <a:solidFill>
                  <a:srgbClr val="000000"/>
                </a:solidFill>
                <a:latin typeface="Courier New" panose="02070309020205020404" pitchFamily="49" charset="0"/>
              </a:rPr>
              <a:t> </a:t>
            </a:r>
            <a:r>
              <a:rPr lang="en-US" b="0" i="0" u="none" strike="noStrike" baseline="0" dirty="0">
                <a:solidFill>
                  <a:srgbClr val="000000"/>
                </a:solidFill>
                <a:latin typeface="Times New Roman" panose="02020603050405020304" pitchFamily="18" charset="0"/>
              </a:rPr>
              <a:t>element contained in this </a:t>
            </a:r>
            <a:r>
              <a:rPr lang="en-US" b="1" i="0" u="none" strike="noStrike" baseline="0" dirty="0" err="1">
                <a:solidFill>
                  <a:srgbClr val="000000"/>
                </a:solidFill>
                <a:latin typeface="Courier New" panose="02070309020205020404" pitchFamily="49" charset="0"/>
              </a:rPr>
              <a:t>ProducerReferenceTime</a:t>
            </a:r>
            <a:r>
              <a:rPr lang="en-US" b="1" i="0" u="none" strike="noStrike" baseline="0" dirty="0">
                <a:solidFill>
                  <a:srgbClr val="000000"/>
                </a:solidFill>
                <a:latin typeface="Courier New" panose="02070309020205020404" pitchFamily="49" charset="0"/>
              </a:rPr>
              <a:t> </a:t>
            </a:r>
            <a:r>
              <a:rPr lang="en-US" b="0" i="0" u="none" strike="noStrike" baseline="0" dirty="0">
                <a:solidFill>
                  <a:srgbClr val="000000"/>
                </a:solidFill>
                <a:latin typeface="Times New Roman" panose="02020603050405020304" pitchFamily="18" charset="0"/>
              </a:rPr>
              <a:t>shall be used for clock-synchronization. </a:t>
            </a:r>
          </a:p>
          <a:p>
            <a:pPr lvl="2"/>
            <a:r>
              <a:rPr lang="en-US" b="0" i="0" u="none" strike="noStrike" baseline="0" dirty="0">
                <a:solidFill>
                  <a:srgbClr val="000000"/>
                </a:solidFill>
                <a:latin typeface="Times New Roman" panose="02020603050405020304" pitchFamily="18" charset="0"/>
              </a:rPr>
              <a:t>ii. </a:t>
            </a:r>
            <a:r>
              <a:rPr lang="en-US" b="0" i="0" u="none" strike="noStrike" baseline="0" dirty="0">
                <a:solidFill>
                  <a:srgbClr val="000000"/>
                </a:solidFill>
                <a:latin typeface="Courier New" panose="02070309020205020404" pitchFamily="49" charset="0"/>
              </a:rPr>
              <a:t>WCA </a:t>
            </a:r>
            <a:r>
              <a:rPr lang="en-US" b="0" i="0" u="none" strike="noStrike" baseline="0" dirty="0">
                <a:solidFill>
                  <a:srgbClr val="000000"/>
                </a:solidFill>
                <a:latin typeface="Times New Roman" panose="02020603050405020304" pitchFamily="18" charset="0"/>
              </a:rPr>
              <a:t>is the value of the </a:t>
            </a:r>
            <a:r>
              <a:rPr lang="en-US" b="0" i="0" u="none" strike="noStrike" baseline="0" dirty="0">
                <a:solidFill>
                  <a:srgbClr val="000000"/>
                </a:solidFill>
                <a:latin typeface="Courier New" panose="02070309020205020404" pitchFamily="49" charset="0"/>
              </a:rPr>
              <a:t>@wallClockTime </a:t>
            </a:r>
            <a:r>
              <a:rPr lang="en-US" b="0" i="0" u="none" strike="noStrike" baseline="0" dirty="0">
                <a:solidFill>
                  <a:srgbClr val="000000"/>
                </a:solidFill>
                <a:latin typeface="Times New Roman" panose="02020603050405020304" pitchFamily="18" charset="0"/>
              </a:rPr>
              <a:t>in a format as specified by depending on the scheme of any </a:t>
            </a:r>
            <a:r>
              <a:rPr lang="en-US" b="1" i="0" u="none" strike="noStrike" baseline="0" dirty="0" err="1">
                <a:solidFill>
                  <a:srgbClr val="000000"/>
                </a:solidFill>
                <a:latin typeface="Courier New" panose="02070309020205020404" pitchFamily="49" charset="0"/>
              </a:rPr>
              <a:t>UTCTiming</a:t>
            </a:r>
            <a:r>
              <a:rPr lang="en-US" b="1" i="0" u="none" strike="noStrike" baseline="0" dirty="0">
                <a:solidFill>
                  <a:srgbClr val="000000"/>
                </a:solidFill>
                <a:latin typeface="Courier New" panose="02070309020205020404" pitchFamily="49" charset="0"/>
              </a:rPr>
              <a:t> </a:t>
            </a:r>
            <a:r>
              <a:rPr lang="en-US" b="0" i="0" u="none" strike="noStrike" baseline="0" dirty="0">
                <a:solidFill>
                  <a:srgbClr val="000000"/>
                </a:solidFill>
                <a:latin typeface="Times New Roman" panose="02020603050405020304" pitchFamily="18" charset="0"/>
              </a:rPr>
              <a:t>element contained in this </a:t>
            </a:r>
            <a:r>
              <a:rPr lang="en-US" b="1" i="0" u="none" strike="noStrike" baseline="0" dirty="0" err="1">
                <a:solidFill>
                  <a:srgbClr val="000000"/>
                </a:solidFill>
                <a:latin typeface="Courier New" panose="02070309020205020404" pitchFamily="49" charset="0"/>
              </a:rPr>
              <a:t>ProducerReferenceTime</a:t>
            </a:r>
            <a:r>
              <a:rPr lang="en-US" b="0" i="0" u="none" strike="noStrike" baseline="0" dirty="0">
                <a:solidFill>
                  <a:srgbClr val="000000"/>
                </a:solidFill>
                <a:latin typeface="Times New Roman" panose="02020603050405020304" pitchFamily="18" charset="0"/>
              </a:rPr>
              <a:t>. </a:t>
            </a:r>
          </a:p>
          <a:p>
            <a:pPr lvl="2"/>
            <a:r>
              <a:rPr lang="en-US" b="0" i="0" u="none" strike="noStrike" baseline="0" dirty="0">
                <a:solidFill>
                  <a:srgbClr val="000000"/>
                </a:solidFill>
                <a:latin typeface="Times New Roman" panose="02020603050405020304" pitchFamily="18" charset="0"/>
              </a:rPr>
              <a:t>iii. </a:t>
            </a:r>
            <a:r>
              <a:rPr lang="en-US" b="0" i="0" u="none" strike="noStrike" baseline="0" dirty="0">
                <a:solidFill>
                  <a:srgbClr val="000000"/>
                </a:solidFill>
                <a:latin typeface="Courier New" panose="02070309020205020404" pitchFamily="49" charset="0"/>
              </a:rPr>
              <a:t>PTA </a:t>
            </a:r>
            <a:r>
              <a:rPr lang="en-US" b="0" i="0" u="none" strike="noStrike" baseline="0" dirty="0">
                <a:solidFill>
                  <a:srgbClr val="000000"/>
                </a:solidFill>
                <a:latin typeface="Times New Roman" panose="02020603050405020304" pitchFamily="18" charset="0"/>
              </a:rPr>
              <a:t>is the value of the </a:t>
            </a:r>
            <a:r>
              <a:rPr lang="en-US" b="0" i="0" u="none" strike="noStrike" baseline="0" dirty="0">
                <a:solidFill>
                  <a:srgbClr val="000000"/>
                </a:solidFill>
                <a:latin typeface="Courier New" panose="02070309020205020404" pitchFamily="49" charset="0"/>
              </a:rPr>
              <a:t>@presentationTime </a:t>
            </a:r>
            <a:r>
              <a:rPr lang="en-US" b="0" i="0" u="none" strike="noStrike" baseline="0" dirty="0">
                <a:solidFill>
                  <a:srgbClr val="000000"/>
                </a:solidFill>
                <a:latin typeface="Times New Roman" panose="02020603050405020304" pitchFamily="18" charset="0"/>
              </a:rPr>
              <a:t>contained in this </a:t>
            </a:r>
            <a:r>
              <a:rPr lang="en-US" b="1" i="0" u="none" strike="noStrike" baseline="0" dirty="0" err="1">
                <a:solidFill>
                  <a:srgbClr val="000000"/>
                </a:solidFill>
                <a:latin typeface="Courier New" panose="02070309020205020404" pitchFamily="49" charset="0"/>
              </a:rPr>
              <a:t>ProducerReferenceTime</a:t>
            </a:r>
            <a:r>
              <a:rPr lang="en-US" b="1" i="0" u="none" strike="noStrike" baseline="0" dirty="0">
                <a:solidFill>
                  <a:srgbClr val="000000"/>
                </a:solidFill>
                <a:latin typeface="Courier New" panose="02070309020205020404" pitchFamily="49" charset="0"/>
              </a:rPr>
              <a:t> </a:t>
            </a:r>
            <a:r>
              <a:rPr lang="en-US" b="0" i="0" u="none" strike="noStrike" baseline="0" dirty="0">
                <a:solidFill>
                  <a:srgbClr val="000000"/>
                </a:solidFill>
                <a:latin typeface="Times New Roman" panose="02020603050405020304" pitchFamily="18" charset="0"/>
              </a:rPr>
              <a:t>minus the value of the </a:t>
            </a:r>
            <a:r>
              <a:rPr lang="en-US" b="0" i="0" u="none" strike="noStrike" baseline="0" dirty="0">
                <a:solidFill>
                  <a:srgbClr val="000000"/>
                </a:solidFill>
                <a:latin typeface="Courier New" panose="02070309020205020404" pitchFamily="49" charset="0"/>
              </a:rPr>
              <a:t>@presentationTimeOffset </a:t>
            </a:r>
            <a:r>
              <a:rPr lang="en-US" b="0" i="0" u="none" strike="noStrike" baseline="0" dirty="0">
                <a:solidFill>
                  <a:srgbClr val="000000"/>
                </a:solidFill>
                <a:latin typeface="Times New Roman" panose="02020603050405020304" pitchFamily="18" charset="0"/>
              </a:rPr>
              <a:t>of the corresponding Representation. Note that this value is 0 for the first element, which may be the only element. </a:t>
            </a:r>
          </a:p>
          <a:p>
            <a:pPr lvl="2"/>
            <a:r>
              <a:rPr lang="en-US" b="0" i="0" u="none" strike="noStrike" baseline="0" dirty="0">
                <a:solidFill>
                  <a:srgbClr val="000000"/>
                </a:solidFill>
                <a:latin typeface="Times New Roman" panose="02020603050405020304" pitchFamily="18" charset="0"/>
              </a:rPr>
              <a:t>iv. </a:t>
            </a:r>
            <a:r>
              <a:rPr lang="en-US" b="0" i="0" u="none" strike="noStrike" baseline="0" dirty="0">
                <a:solidFill>
                  <a:srgbClr val="000000"/>
                </a:solidFill>
                <a:latin typeface="Courier New" panose="02070309020205020404" pitchFamily="49" charset="0"/>
              </a:rPr>
              <a:t>TS </a:t>
            </a:r>
            <a:r>
              <a:rPr lang="en-US" b="0" i="0" u="none" strike="noStrike" baseline="0" dirty="0">
                <a:solidFill>
                  <a:srgbClr val="000000"/>
                </a:solidFill>
                <a:latin typeface="Times New Roman" panose="02020603050405020304" pitchFamily="18" charset="0"/>
              </a:rPr>
              <a:t>is the </a:t>
            </a:r>
            <a:r>
              <a:rPr lang="en-US" b="0" i="0" u="none" strike="noStrike" baseline="0" dirty="0">
                <a:solidFill>
                  <a:srgbClr val="000000"/>
                </a:solidFill>
                <a:latin typeface="Courier New" panose="02070309020205020404" pitchFamily="49" charset="0"/>
              </a:rPr>
              <a:t>@timescale </a:t>
            </a:r>
            <a:r>
              <a:rPr lang="en-US" b="0" i="0" u="none" strike="noStrike" baseline="0" dirty="0">
                <a:solidFill>
                  <a:srgbClr val="000000"/>
                </a:solidFill>
                <a:latin typeface="Times New Roman" panose="02020603050405020304" pitchFamily="18" charset="0"/>
              </a:rPr>
              <a:t>of the corresponding Representation. </a:t>
            </a:r>
          </a:p>
          <a:p>
            <a:pPr lvl="2"/>
            <a:r>
              <a:rPr lang="en-US" b="0" i="0" u="none" strike="noStrike" baseline="0" dirty="0">
                <a:solidFill>
                  <a:srgbClr val="000000"/>
                </a:solidFill>
                <a:latin typeface="Times New Roman" panose="02020603050405020304" pitchFamily="18" charset="0"/>
              </a:rPr>
              <a:t>v. If the </a:t>
            </a:r>
            <a:r>
              <a:rPr lang="en-US" b="0" i="0" u="none" strike="noStrike" baseline="0" dirty="0">
                <a:solidFill>
                  <a:srgbClr val="000000"/>
                </a:solidFill>
                <a:latin typeface="Courier New" panose="02070309020205020404" pitchFamily="49" charset="0"/>
              </a:rPr>
              <a:t>@inband </a:t>
            </a:r>
            <a:r>
              <a:rPr lang="en-US" b="0" i="0" u="none" strike="noStrike" baseline="0" dirty="0">
                <a:solidFill>
                  <a:srgbClr val="000000"/>
                </a:solidFill>
                <a:latin typeface="Times New Roman" panose="02020603050405020304" pitchFamily="18" charset="0"/>
              </a:rPr>
              <a:t>attribute is set to </a:t>
            </a:r>
            <a:r>
              <a:rPr lang="en-US" b="0" i="0" u="none" strike="noStrike" baseline="0" dirty="0">
                <a:solidFill>
                  <a:srgbClr val="000000"/>
                </a:solidFill>
                <a:latin typeface="Courier New" panose="02070309020205020404" pitchFamily="49" charset="0"/>
              </a:rPr>
              <a:t>TRUE</a:t>
            </a:r>
            <a:r>
              <a:rPr lang="en-US" b="0" i="0" u="none" strike="noStrike" baseline="0" dirty="0">
                <a:solidFill>
                  <a:srgbClr val="000000"/>
                </a:solidFill>
                <a:latin typeface="Times New Roman" panose="02020603050405020304" pitchFamily="18" charset="0"/>
              </a:rPr>
              <a:t>, then the client should parse the Segments to re-verify the difference of </a:t>
            </a:r>
            <a:r>
              <a:rPr lang="en-US" b="0" i="0" u="none" strike="noStrike" baseline="0" dirty="0">
                <a:solidFill>
                  <a:srgbClr val="000000"/>
                </a:solidFill>
                <a:latin typeface="Courier New" panose="02070309020205020404" pitchFamily="49" charset="0"/>
              </a:rPr>
              <a:t>PTA/TS </a:t>
            </a:r>
            <a:r>
              <a:rPr lang="en-US" b="0" i="0" u="none" strike="noStrike" baseline="0" dirty="0">
                <a:solidFill>
                  <a:srgbClr val="000000"/>
                </a:solidFill>
                <a:latin typeface="Times New Roman" panose="02020603050405020304" pitchFamily="18" charset="0"/>
              </a:rPr>
              <a:t>and </a:t>
            </a:r>
            <a:r>
              <a:rPr lang="en-US" b="0" i="0" u="none" strike="noStrike" baseline="0" dirty="0">
                <a:solidFill>
                  <a:srgbClr val="000000"/>
                </a:solidFill>
                <a:latin typeface="Courier New" panose="02070309020205020404" pitchFamily="49" charset="0"/>
              </a:rPr>
              <a:t>WCA </a:t>
            </a:r>
            <a:r>
              <a:rPr lang="en-US" b="0" i="0" u="none" strike="noStrike" baseline="0" dirty="0">
                <a:solidFill>
                  <a:srgbClr val="000000"/>
                </a:solidFill>
                <a:latin typeface="Times New Roman" panose="02020603050405020304" pitchFamily="18" charset="0"/>
              </a:rPr>
              <a:t>based on the information in a '</a:t>
            </a:r>
            <a:r>
              <a:rPr lang="en-US" b="0" i="0" u="none" strike="noStrike" baseline="0" dirty="0" err="1">
                <a:solidFill>
                  <a:srgbClr val="000000"/>
                </a:solidFill>
                <a:latin typeface="Courier New" panose="02070309020205020404" pitchFamily="49" charset="0"/>
              </a:rPr>
              <a:t>prft</a:t>
            </a:r>
            <a:r>
              <a:rPr lang="en-US" b="0" i="0" u="none" strike="noStrike" baseline="0" dirty="0">
                <a:solidFill>
                  <a:srgbClr val="000000"/>
                </a:solidFill>
                <a:latin typeface="Courier New" panose="02070309020205020404" pitchFamily="49" charset="0"/>
              </a:rPr>
              <a:t>' </a:t>
            </a:r>
            <a:r>
              <a:rPr lang="en-US" b="0" i="0" u="none" strike="noStrike" baseline="0" dirty="0">
                <a:solidFill>
                  <a:srgbClr val="000000"/>
                </a:solidFill>
                <a:latin typeface="Times New Roman" panose="02020603050405020304" pitchFamily="18" charset="0"/>
              </a:rPr>
              <a:t>box included in Segments. </a:t>
            </a:r>
            <a:endParaRPr lang="en-US" sz="2800" b="0" i="0" u="none" strike="noStrike" baseline="0" dirty="0">
              <a:solidFill>
                <a:srgbClr val="000000"/>
              </a:solidFill>
              <a:latin typeface="Times New Roman" panose="02020603050405020304" pitchFamily="18" charset="0"/>
            </a:endParaRPr>
          </a:p>
          <a:p>
            <a:pPr lvl="1"/>
            <a:r>
              <a:rPr lang="en-US" sz="2000" b="0" i="0" u="none" strike="noStrike" baseline="0" dirty="0">
                <a:solidFill>
                  <a:srgbClr val="000000"/>
                </a:solidFill>
                <a:latin typeface="Times New Roman" panose="02020603050405020304" pitchFamily="18" charset="0"/>
              </a:rPr>
              <a:t>b. Else </a:t>
            </a:r>
          </a:p>
          <a:p>
            <a:pPr lvl="2"/>
            <a:r>
              <a:rPr lang="en-US" b="0" i="0" u="none" strike="noStrike" baseline="0" dirty="0">
                <a:solidFill>
                  <a:srgbClr val="000000"/>
                </a:solidFill>
                <a:latin typeface="Times New Roman" panose="02020603050405020304" pitchFamily="18" charset="0"/>
              </a:rPr>
              <a:t>i. </a:t>
            </a:r>
            <a:r>
              <a:rPr lang="en-US" b="0" i="0" u="none" strike="noStrike" baseline="0" dirty="0">
                <a:solidFill>
                  <a:srgbClr val="000000"/>
                </a:solidFill>
                <a:latin typeface="Courier New" panose="02070309020205020404" pitchFamily="49" charset="0"/>
              </a:rPr>
              <a:t>WCA </a:t>
            </a:r>
            <a:r>
              <a:rPr lang="en-US" b="0" i="0" u="none" strike="noStrike" baseline="0" dirty="0">
                <a:solidFill>
                  <a:srgbClr val="000000"/>
                </a:solidFill>
                <a:latin typeface="Times New Roman" panose="02020603050405020304" pitchFamily="18" charset="0"/>
              </a:rPr>
              <a:t>is the value of the </a:t>
            </a:r>
            <a:r>
              <a:rPr lang="en-US" b="0" i="0" u="none" strike="noStrike" baseline="0" dirty="0" err="1">
                <a:solidFill>
                  <a:srgbClr val="000000"/>
                </a:solidFill>
                <a:latin typeface="Courier New" panose="02070309020205020404" pitchFamily="49" charset="0"/>
              </a:rPr>
              <a:t>PeriodStart</a:t>
            </a:r>
            <a:r>
              <a:rPr lang="en-US" b="0" i="0" u="none" strike="noStrike" baseline="0" dirty="0">
                <a:solidFill>
                  <a:srgbClr val="000000"/>
                </a:solidFill>
                <a:latin typeface="Times New Roman" panose="02020603050405020304" pitchFamily="18" charset="0"/>
              </a:rPr>
              <a:t>, i.e., the sum of </a:t>
            </a:r>
            <a:r>
              <a:rPr lang="en-US" b="1" i="0" u="none" strike="noStrike" baseline="0" dirty="0" err="1">
                <a:solidFill>
                  <a:srgbClr val="000000"/>
                </a:solidFill>
                <a:latin typeface="Courier New" panose="02070309020205020404" pitchFamily="49" charset="0"/>
              </a:rPr>
              <a:t>MPD</a:t>
            </a:r>
            <a:r>
              <a:rPr lang="en-US" b="0" i="0" u="none" strike="noStrike" baseline="0" dirty="0" err="1">
                <a:solidFill>
                  <a:srgbClr val="000000"/>
                </a:solidFill>
                <a:latin typeface="Courier New" panose="02070309020205020404" pitchFamily="49" charset="0"/>
              </a:rPr>
              <a:t>@availailityStartTime</a:t>
            </a:r>
            <a:r>
              <a:rPr lang="en-US" b="0" i="0" u="none" strike="noStrike" baseline="0" dirty="0">
                <a:solidFill>
                  <a:srgbClr val="000000"/>
                </a:solidFill>
                <a:latin typeface="Courier New" panose="02070309020205020404" pitchFamily="49" charset="0"/>
              </a:rPr>
              <a:t> </a:t>
            </a:r>
            <a:r>
              <a:rPr lang="en-US" b="0" i="0" u="none" strike="noStrike" baseline="0" dirty="0">
                <a:solidFill>
                  <a:srgbClr val="000000"/>
                </a:solidFill>
                <a:latin typeface="Times New Roman" panose="02020603050405020304" pitchFamily="18" charset="0"/>
              </a:rPr>
              <a:t>and </a:t>
            </a:r>
            <a:r>
              <a:rPr lang="en-US" b="1" i="0" u="none" strike="noStrike" baseline="0" dirty="0" err="1">
                <a:solidFill>
                  <a:srgbClr val="000000"/>
                </a:solidFill>
                <a:latin typeface="Courier New" panose="02070309020205020404" pitchFamily="49" charset="0"/>
              </a:rPr>
              <a:t>Period</a:t>
            </a:r>
            <a:r>
              <a:rPr lang="en-US" b="0" i="0" u="none" strike="noStrike" baseline="0" dirty="0" err="1">
                <a:solidFill>
                  <a:srgbClr val="000000"/>
                </a:solidFill>
                <a:latin typeface="Courier New" panose="02070309020205020404" pitchFamily="49" charset="0"/>
              </a:rPr>
              <a:t>@start</a:t>
            </a:r>
            <a:r>
              <a:rPr lang="en-US" b="0" i="0" u="none" strike="noStrike" baseline="0" dirty="0">
                <a:solidFill>
                  <a:srgbClr val="000000"/>
                </a:solidFill>
                <a:latin typeface="Times New Roman" panose="02020603050405020304" pitchFamily="18" charset="0"/>
              </a:rPr>
              <a:t>, </a:t>
            </a:r>
          </a:p>
          <a:p>
            <a:pPr lvl="2"/>
            <a:r>
              <a:rPr lang="en-US" b="0" i="0" u="none" strike="noStrike" baseline="0" dirty="0">
                <a:solidFill>
                  <a:srgbClr val="000000"/>
                </a:solidFill>
                <a:latin typeface="Times New Roman" panose="02020603050405020304" pitchFamily="18" charset="0"/>
              </a:rPr>
              <a:t>ii. </a:t>
            </a:r>
            <a:r>
              <a:rPr lang="en-US" b="0" i="0" u="none" strike="noStrike" baseline="0" dirty="0">
                <a:solidFill>
                  <a:srgbClr val="000000"/>
                </a:solidFill>
                <a:latin typeface="Courier New" panose="02070309020205020404" pitchFamily="49" charset="0"/>
              </a:rPr>
              <a:t>PTA </a:t>
            </a:r>
            <a:r>
              <a:rPr lang="en-US" b="0" i="0" u="none" strike="noStrike" baseline="0" dirty="0">
                <a:solidFill>
                  <a:srgbClr val="000000"/>
                </a:solidFill>
                <a:latin typeface="Times New Roman" panose="02020603050405020304" pitchFamily="18" charset="0"/>
              </a:rPr>
              <a:t>is the value of the </a:t>
            </a:r>
            <a:r>
              <a:rPr lang="en-US" b="0" i="0" u="none" strike="noStrike" baseline="0" dirty="0">
                <a:solidFill>
                  <a:srgbClr val="000000"/>
                </a:solidFill>
                <a:latin typeface="Courier New" panose="02070309020205020404" pitchFamily="49" charset="0"/>
              </a:rPr>
              <a:t>@presentationTimeOffset </a:t>
            </a:r>
            <a:endParaRPr lang="en-US" sz="1800" b="0" i="0" u="none" strike="noStrike" baseline="0" dirty="0">
              <a:solidFill>
                <a:srgbClr val="000000"/>
              </a:solidFill>
              <a:latin typeface="Times New Roman" panose="02020603050405020304" pitchFamily="18" charset="0"/>
            </a:endParaRPr>
          </a:p>
          <a:p>
            <a:pPr lvl="1"/>
            <a:r>
              <a:rPr lang="en-US" sz="2000" dirty="0">
                <a:solidFill>
                  <a:srgbClr val="000000"/>
                </a:solidFill>
                <a:latin typeface="Times New Roman" panose="02020603050405020304" pitchFamily="18" charset="0"/>
              </a:rPr>
              <a:t>c</a:t>
            </a:r>
            <a:r>
              <a:rPr lang="en-US" sz="2000" b="0" i="0" u="none" strike="noStrike" baseline="0" dirty="0">
                <a:solidFill>
                  <a:srgbClr val="000000"/>
                </a:solidFill>
                <a:latin typeface="Times New Roman" panose="02020603050405020304" pitchFamily="18" charset="0"/>
              </a:rPr>
              <a:t>. Then the presentation latency </a:t>
            </a:r>
            <a:r>
              <a:rPr lang="en-US" sz="2000" b="0" i="0" u="none" strike="noStrike" baseline="0" dirty="0">
                <a:solidFill>
                  <a:srgbClr val="000000"/>
                </a:solidFill>
                <a:latin typeface="Courier New" panose="02070309020205020404" pitchFamily="49" charset="0"/>
              </a:rPr>
              <a:t>PL </a:t>
            </a:r>
            <a:r>
              <a:rPr lang="en-US" sz="2000" b="0" i="0" u="none" strike="noStrike" baseline="0" dirty="0">
                <a:solidFill>
                  <a:srgbClr val="000000"/>
                </a:solidFill>
                <a:latin typeface="Times New Roman" panose="02020603050405020304" pitchFamily="18" charset="0"/>
              </a:rPr>
              <a:t>of a presentation time </a:t>
            </a:r>
            <a:r>
              <a:rPr lang="en-US" sz="2000" b="0" i="0" u="none" strike="noStrike" baseline="0" dirty="0">
                <a:solidFill>
                  <a:srgbClr val="000000"/>
                </a:solidFill>
                <a:latin typeface="Courier New" panose="02070309020205020404" pitchFamily="49" charset="0"/>
              </a:rPr>
              <a:t>PT </a:t>
            </a:r>
            <a:r>
              <a:rPr lang="en-US" sz="2000" b="0" i="0" u="none" strike="noStrike" baseline="0" dirty="0">
                <a:solidFill>
                  <a:srgbClr val="000000"/>
                </a:solidFill>
                <a:latin typeface="Times New Roman" panose="02020603050405020304" pitchFamily="18" charset="0"/>
              </a:rPr>
              <a:t>presented at wall clock time </a:t>
            </a:r>
            <a:r>
              <a:rPr lang="en-US" sz="2000" b="0" i="0" u="none" strike="noStrike" baseline="0" dirty="0">
                <a:solidFill>
                  <a:srgbClr val="000000"/>
                </a:solidFill>
                <a:latin typeface="Courier New" panose="02070309020205020404" pitchFamily="49" charset="0"/>
              </a:rPr>
              <a:t>WC </a:t>
            </a:r>
            <a:r>
              <a:rPr lang="en-US" sz="2000" b="0" i="0" u="none" strike="noStrike" baseline="0" dirty="0">
                <a:solidFill>
                  <a:srgbClr val="000000"/>
                </a:solidFill>
                <a:latin typeface="Times New Roman" panose="02020603050405020304" pitchFamily="18" charset="0"/>
              </a:rPr>
              <a:t>in seconds is determined as </a:t>
            </a:r>
            <a:r>
              <a:rPr lang="en-US" sz="2000" b="0" i="0" u="none" strike="noStrike" baseline="0" dirty="0">
                <a:solidFill>
                  <a:srgbClr val="000000"/>
                </a:solidFill>
                <a:latin typeface="Courier New" panose="02070309020205020404" pitchFamily="49" charset="0"/>
              </a:rPr>
              <a:t>PL = (WC – WCA) - (PT – PTA)/TS</a:t>
            </a:r>
            <a:r>
              <a:rPr lang="en-US" sz="2000" b="0" i="0" u="none" strike="noStrike" baseline="0" dirty="0">
                <a:solidFill>
                  <a:srgbClr val="000000"/>
                </a:solidFill>
                <a:latin typeface="Times New Roman" panose="02020603050405020304" pitchFamily="18" charset="0"/>
              </a:rPr>
              <a:t>. </a:t>
            </a:r>
          </a:p>
          <a:p>
            <a:endParaRPr lang="en-US" sz="1800" b="0" i="0" u="none" strike="noStrike" baseline="0" dirty="0">
              <a:solidFill>
                <a:srgbClr val="000000"/>
              </a:solidFill>
              <a:latin typeface="Times New Roman" panose="02020603050405020304" pitchFamily="18" charset="0"/>
            </a:endParaRPr>
          </a:p>
          <a:p>
            <a:pPr lvl="1"/>
            <a:endParaRPr lang="en-US" b="0" i="0" u="none" strike="noStrike" baseline="0" dirty="0">
              <a:solidFill>
                <a:srgbClr val="000000"/>
              </a:solidFill>
              <a:latin typeface="Courier New" panose="02070309020205020404" pitchFamily="49" charset="0"/>
            </a:endParaRPr>
          </a:p>
          <a:p>
            <a:endParaRPr lang="en-US" sz="2800" b="0" i="0" u="none" strike="noStrike" baseline="0" dirty="0">
              <a:solidFill>
                <a:srgbClr val="000000"/>
              </a:solidFill>
              <a:latin typeface="Courier New" panose="02070309020205020404" pitchFamily="49" charset="0"/>
            </a:endParaRPr>
          </a:p>
          <a:p>
            <a:endParaRPr lang="en-US" sz="2800" b="0" i="0" u="none" strike="noStrike" baseline="0" dirty="0">
              <a:solidFill>
                <a:srgbClr val="000000"/>
              </a:solidFill>
              <a:latin typeface="Courier New" panose="02070309020205020404" pitchFamily="49" charset="0"/>
            </a:endParaRPr>
          </a:p>
          <a:p>
            <a:endParaRPr lang="en-US" sz="3200" dirty="0"/>
          </a:p>
        </p:txBody>
      </p:sp>
      <p:sp>
        <p:nvSpPr>
          <p:cNvPr id="5" name="Subtitle 4">
            <a:extLst>
              <a:ext uri="{FF2B5EF4-FFF2-40B4-BE49-F238E27FC236}">
                <a16:creationId xmlns:a16="http://schemas.microsoft.com/office/drawing/2014/main" id="{636526A8-ACA5-A726-DE6D-3DB6EC6F8FB2}"/>
              </a:ext>
            </a:extLst>
          </p:cNvPr>
          <p:cNvSpPr>
            <a:spLocks noGrp="1"/>
          </p:cNvSpPr>
          <p:nvPr>
            <p:ph type="subTitle" idx="1"/>
          </p:nvPr>
        </p:nvSpPr>
        <p:spPr>
          <a:xfrm>
            <a:off x="494189" y="1088135"/>
            <a:ext cx="11188223" cy="531812"/>
          </a:xfrm>
        </p:spPr>
        <p:txBody>
          <a:bodyPr/>
          <a:lstStyle/>
          <a:p>
            <a:r>
              <a:rPr lang="en-US" sz="1800" b="0" i="0" u="none" strike="noStrike" dirty="0" err="1">
                <a:solidFill>
                  <a:srgbClr val="000000"/>
                </a:solidFill>
                <a:effectLst/>
                <a:latin typeface="Arial" panose="020B0604020202020204" pitchFamily="34" charset="0"/>
              </a:rPr>
              <a:t>Prepublished</a:t>
            </a:r>
            <a:r>
              <a:rPr lang="en-US" sz="1800" b="0" i="0" u="none" strike="noStrike" dirty="0">
                <a:solidFill>
                  <a:srgbClr val="000000"/>
                </a:solidFill>
                <a:effectLst/>
                <a:latin typeface="Arial" panose="020B0604020202020204" pitchFamily="34" charset="0"/>
              </a:rPr>
              <a:t> v5 on Low-Latency Modes for DASH</a:t>
            </a:r>
            <a:r>
              <a:rPr lang="en-US" dirty="0"/>
              <a:t> </a:t>
            </a:r>
            <a:r>
              <a:rPr lang="en-US" sz="1800" u="sng" dirty="0">
                <a:solidFill>
                  <a:srgbClr val="0000FF"/>
                </a:solidFill>
                <a:latin typeface="Arial" panose="020B0604020202020204" pitchFamily="34" charset="0"/>
              </a:rPr>
              <a:t>https://dash-industry-forum.github.io/docs/CR-Low-Latency-Live-r8.pdf</a:t>
            </a:r>
            <a:r>
              <a:rPr lang="en-US" dirty="0"/>
              <a:t> </a:t>
            </a:r>
          </a:p>
        </p:txBody>
      </p:sp>
    </p:spTree>
    <p:extLst>
      <p:ext uri="{BB962C8B-B14F-4D97-AF65-F5344CB8AC3E}">
        <p14:creationId xmlns:p14="http://schemas.microsoft.com/office/powerpoint/2010/main" val="48400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C48B1D-3405-A7A1-C9BD-BC35CB9E962F}"/>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BF4F407A-E380-F054-138B-EBD6E897911F}"/>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BBB53AE2-E40B-B708-6912-257D5B9700DD}"/>
              </a:ext>
            </a:extLst>
          </p:cNvPr>
          <p:cNvSpPr>
            <a:spLocks noGrp="1"/>
          </p:cNvSpPr>
          <p:nvPr>
            <p:ph type="title"/>
          </p:nvPr>
        </p:nvSpPr>
        <p:spPr>
          <a:xfrm>
            <a:off x="495300" y="642644"/>
            <a:ext cx="11187112" cy="361959"/>
          </a:xfrm>
        </p:spPr>
        <p:txBody>
          <a:bodyPr/>
          <a:lstStyle/>
          <a:p>
            <a:r>
              <a:rPr lang="de-DE" dirty="0" err="1"/>
              <a:t>Latency</a:t>
            </a:r>
            <a:r>
              <a:rPr lang="de-DE" dirty="0"/>
              <a:t> Measurement</a:t>
            </a:r>
            <a:endParaRPr lang="en-US" dirty="0"/>
          </a:p>
        </p:txBody>
      </p:sp>
      <p:sp>
        <p:nvSpPr>
          <p:cNvPr id="4" name="Content Placeholder 3">
            <a:extLst>
              <a:ext uri="{FF2B5EF4-FFF2-40B4-BE49-F238E27FC236}">
                <a16:creationId xmlns:a16="http://schemas.microsoft.com/office/drawing/2014/main" id="{0802BB9E-964F-BD4C-FE74-4F4151E49227}"/>
              </a:ext>
            </a:extLst>
          </p:cNvPr>
          <p:cNvSpPr>
            <a:spLocks noGrp="1"/>
          </p:cNvSpPr>
          <p:nvPr>
            <p:ph sz="quarter" idx="14"/>
          </p:nvPr>
        </p:nvSpPr>
        <p:spPr/>
        <p:txBody>
          <a:bodyPr/>
          <a:lstStyle/>
          <a:p>
            <a:pPr marL="0" indent="0">
              <a:buNone/>
            </a:pPr>
            <a:r>
              <a:rPr lang="en-US" sz="2800" b="0" i="0" u="none" strike="noStrike" baseline="0" dirty="0">
                <a:solidFill>
                  <a:srgbClr val="000000"/>
                </a:solidFill>
                <a:latin typeface="Times New Roman" panose="02020603050405020304" pitchFamily="18" charset="0"/>
              </a:rPr>
              <a:t>Clause 9.X.5: </a:t>
            </a:r>
          </a:p>
          <a:p>
            <a:pPr algn="l"/>
            <a:r>
              <a:rPr lang="en-US" sz="1800" dirty="0">
                <a:solidFill>
                  <a:srgbClr val="000000"/>
                </a:solidFill>
                <a:latin typeface="Times New Roman" panose="02020603050405020304" pitchFamily="18" charset="0"/>
              </a:rPr>
              <a:t>5. </a:t>
            </a:r>
            <a:r>
              <a:rPr lang="en-US" sz="1800" b="0" i="0" u="none" strike="noStrike" baseline="0" dirty="0">
                <a:solidFill>
                  <a:srgbClr val="000000"/>
                </a:solidFill>
                <a:latin typeface="Times New Roman" panose="02020603050405020304" pitchFamily="18" charset="0"/>
              </a:rPr>
              <a:t>It shall implement means to support the service description functionality (either in the DASH client signaled through MPD or by the means of an API, precedence is implementation specific). The parameter interpretation is as follows: </a:t>
            </a:r>
          </a:p>
          <a:p>
            <a:pPr lvl="1"/>
            <a:r>
              <a:rPr lang="en-US" sz="1400" b="0" i="0" u="none" strike="noStrike" baseline="0" dirty="0">
                <a:solidFill>
                  <a:srgbClr val="000000"/>
                </a:solidFill>
                <a:latin typeface="Times New Roman" panose="02020603050405020304" pitchFamily="18" charset="0"/>
              </a:rPr>
              <a:t>a. The client when consuming in live mode, it should play the content within 500ms tolerance of the target latency taking into account the above computation for latency. However, the client should consider meeting the latency target also by taking into account knowledge of its own capabilities, the network conditions, and any relevant knowledge of past streaming performance. DASH-IF low latency clients should implement the Presentation time target and constraints in clause 10.20.4 of the DVB-DASH specification. </a:t>
            </a:r>
          </a:p>
          <a:p>
            <a:pPr lvl="1"/>
            <a:r>
              <a:rPr lang="en-US" sz="1400" b="0" i="0" u="none" strike="noStrike" baseline="0" dirty="0">
                <a:solidFill>
                  <a:srgbClr val="000000"/>
                </a:solidFill>
                <a:latin typeface="Times New Roman" panose="02020603050405020304" pitchFamily="18" charset="0"/>
              </a:rPr>
              <a:t>b. If the max latency is set, the service provider indicates the maximum presentation latency in milliseconds. This value indicates a content provider’s desire for the content not to be presented if the latency exceeds the maximum latency. A client when consuming in live mode, should not exceed the described max latency and, if it happens, inform the application that this event happens. Examples to maintain the latency may be to switch to lower available bitrates, drop certain media components, or other means to maintain the latency, to the extreme to even terminate the service. </a:t>
            </a:r>
          </a:p>
          <a:p>
            <a:pPr lvl="1"/>
            <a:r>
              <a:rPr lang="en-US" sz="1400" b="0" i="0" u="none" strike="noStrike" baseline="0" dirty="0">
                <a:solidFill>
                  <a:srgbClr val="000000"/>
                </a:solidFill>
                <a:latin typeface="Times New Roman" panose="02020603050405020304" pitchFamily="18" charset="0"/>
              </a:rPr>
              <a:t>c. If the min latency is set, the client shall not fall below the described min latency. </a:t>
            </a:r>
          </a:p>
          <a:p>
            <a:pPr lvl="1"/>
            <a:r>
              <a:rPr lang="en-US" sz="1400" b="0" i="0" u="none" strike="noStrike" baseline="0" dirty="0">
                <a:solidFill>
                  <a:srgbClr val="000000"/>
                </a:solidFill>
                <a:latin typeface="Times New Roman" panose="02020603050405020304" pitchFamily="18" charset="0"/>
              </a:rPr>
              <a:t>d. If the playback speed element is present, clients should use these tools to adapt to the target latency but should not exceed the max/min playback rates. DASH-IF low latency clients should implement the catch-up modes in clause 10.20.6 of the DVB-DASH specification. </a:t>
            </a:r>
          </a:p>
          <a:p>
            <a:endParaRPr lang="en-US" sz="2800" b="0" i="0" u="none" strike="noStrike" baseline="0" dirty="0">
              <a:solidFill>
                <a:srgbClr val="000000"/>
              </a:solidFill>
              <a:latin typeface="Courier New" panose="02070309020205020404" pitchFamily="49" charset="0"/>
            </a:endParaRPr>
          </a:p>
          <a:p>
            <a:endParaRPr lang="en-US" sz="2800" b="0" i="0" u="none" strike="noStrike" baseline="0" dirty="0">
              <a:solidFill>
                <a:srgbClr val="000000"/>
              </a:solidFill>
              <a:latin typeface="Courier New" panose="02070309020205020404" pitchFamily="49" charset="0"/>
            </a:endParaRPr>
          </a:p>
          <a:p>
            <a:endParaRPr lang="en-US" sz="3200" dirty="0"/>
          </a:p>
        </p:txBody>
      </p:sp>
      <p:sp>
        <p:nvSpPr>
          <p:cNvPr id="5" name="Subtitle 4">
            <a:extLst>
              <a:ext uri="{FF2B5EF4-FFF2-40B4-BE49-F238E27FC236}">
                <a16:creationId xmlns:a16="http://schemas.microsoft.com/office/drawing/2014/main" id="{208C91AE-42F8-07B7-E17B-FE87BF217BA4}"/>
              </a:ext>
            </a:extLst>
          </p:cNvPr>
          <p:cNvSpPr>
            <a:spLocks noGrp="1"/>
          </p:cNvSpPr>
          <p:nvPr>
            <p:ph type="subTitle" idx="1"/>
          </p:nvPr>
        </p:nvSpPr>
        <p:spPr>
          <a:xfrm>
            <a:off x="494189" y="1088135"/>
            <a:ext cx="11188223" cy="531812"/>
          </a:xfrm>
        </p:spPr>
        <p:txBody>
          <a:bodyPr/>
          <a:lstStyle/>
          <a:p>
            <a:r>
              <a:rPr lang="en-US" sz="1800" b="0" i="0" u="none" strike="noStrike" dirty="0" err="1">
                <a:solidFill>
                  <a:srgbClr val="000000"/>
                </a:solidFill>
                <a:effectLst/>
                <a:latin typeface="Arial" panose="020B0604020202020204" pitchFamily="34" charset="0"/>
              </a:rPr>
              <a:t>Prepublished</a:t>
            </a:r>
            <a:r>
              <a:rPr lang="en-US" sz="1800" b="0" i="0" u="none" strike="noStrike" dirty="0">
                <a:solidFill>
                  <a:srgbClr val="000000"/>
                </a:solidFill>
                <a:effectLst/>
                <a:latin typeface="Arial" panose="020B0604020202020204" pitchFamily="34" charset="0"/>
              </a:rPr>
              <a:t> v5 on Low-Latency Modes for DASH</a:t>
            </a:r>
            <a:r>
              <a:rPr lang="en-US" dirty="0"/>
              <a:t> </a:t>
            </a:r>
            <a:r>
              <a:rPr lang="en-US" sz="1800" u="sng" dirty="0">
                <a:solidFill>
                  <a:srgbClr val="0000FF"/>
                </a:solidFill>
                <a:latin typeface="Arial" panose="020B0604020202020204" pitchFamily="34" charset="0"/>
              </a:rPr>
              <a:t>https://dash-industry-forum.github.io/docs/CR-Low-Latency-Live-r8.pdf</a:t>
            </a:r>
            <a:r>
              <a:rPr lang="en-US" dirty="0"/>
              <a:t> </a:t>
            </a:r>
          </a:p>
        </p:txBody>
      </p:sp>
    </p:spTree>
    <p:extLst>
      <p:ext uri="{BB962C8B-B14F-4D97-AF65-F5344CB8AC3E}">
        <p14:creationId xmlns:p14="http://schemas.microsoft.com/office/powerpoint/2010/main" val="519545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1A7A22F-9FEF-04CC-486F-62DF30D4F4CE}"/>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18DACD9D-1D26-AAC6-89E2-0285D9E8BF39}"/>
              </a:ext>
            </a:extLst>
          </p:cNvPr>
          <p:cNvSpPr>
            <a:spLocks noGrp="1"/>
          </p:cNvSpPr>
          <p:nvPr>
            <p:ph type="title"/>
          </p:nvPr>
        </p:nvSpPr>
        <p:spPr>
          <a:xfrm>
            <a:off x="495300" y="642644"/>
            <a:ext cx="11187112" cy="361959"/>
          </a:xfrm>
        </p:spPr>
        <p:txBody>
          <a:bodyPr/>
          <a:lstStyle/>
          <a:p>
            <a:r>
              <a:rPr lang="en-US" dirty="0"/>
              <a:t>Basic approach to address the problem of low-latency</a:t>
            </a:r>
          </a:p>
        </p:txBody>
      </p:sp>
      <p:sp>
        <p:nvSpPr>
          <p:cNvPr id="4" name="Content Placeholder 3">
            <a:extLst>
              <a:ext uri="{FF2B5EF4-FFF2-40B4-BE49-F238E27FC236}">
                <a16:creationId xmlns:a16="http://schemas.microsoft.com/office/drawing/2014/main" id="{C6EE7E0D-C022-311D-77CA-9CC4BAF1D36A}"/>
              </a:ext>
            </a:extLst>
          </p:cNvPr>
          <p:cNvSpPr>
            <a:spLocks noGrp="1"/>
          </p:cNvSpPr>
          <p:nvPr>
            <p:ph sz="quarter" idx="14"/>
          </p:nvPr>
        </p:nvSpPr>
        <p:spPr/>
        <p:txBody>
          <a:bodyPr>
            <a:normAutofit fontScale="92500" lnSpcReduction="20000"/>
          </a:bodyPr>
          <a:lstStyle/>
          <a:p>
            <a:r>
              <a:rPr lang="en-US" dirty="0"/>
              <a:t>Provide producer reference times</a:t>
            </a:r>
          </a:p>
          <a:p>
            <a:pPr lvl="1"/>
            <a:r>
              <a:rPr lang="en-US" dirty="0"/>
              <a:t>Add to manifest</a:t>
            </a:r>
          </a:p>
          <a:p>
            <a:pPr lvl="1"/>
            <a:r>
              <a:rPr lang="en-US" dirty="0"/>
              <a:t>Add </a:t>
            </a:r>
            <a:r>
              <a:rPr lang="en-US" dirty="0" err="1"/>
              <a:t>prft</a:t>
            </a:r>
            <a:r>
              <a:rPr lang="en-US" dirty="0"/>
              <a:t> into CMAF Segments</a:t>
            </a:r>
          </a:p>
          <a:p>
            <a:r>
              <a:rPr lang="en-US" dirty="0"/>
              <a:t>Synchronize client and server</a:t>
            </a:r>
          </a:p>
          <a:p>
            <a:pPr lvl="1"/>
            <a:r>
              <a:rPr lang="en-US" dirty="0"/>
              <a:t>External means</a:t>
            </a:r>
          </a:p>
          <a:p>
            <a:pPr lvl="1"/>
            <a:r>
              <a:rPr lang="en-US" dirty="0"/>
              <a:t>Use </a:t>
            </a:r>
            <a:r>
              <a:rPr lang="en-US" dirty="0" err="1"/>
              <a:t>UTCTiming</a:t>
            </a:r>
            <a:endParaRPr lang="en-US" dirty="0"/>
          </a:p>
          <a:p>
            <a:r>
              <a:rPr lang="en-US" dirty="0"/>
              <a:t>Potentially create a service description for desired latency</a:t>
            </a:r>
          </a:p>
          <a:p>
            <a:r>
              <a:rPr lang="en-US" dirty="0"/>
              <a:t>Measure the latency</a:t>
            </a:r>
          </a:p>
          <a:p>
            <a:r>
              <a:rPr lang="en-US" dirty="0"/>
              <a:t>Report the latency/latency offset to the network</a:t>
            </a:r>
          </a:p>
          <a:p>
            <a:pPr lvl="1"/>
            <a:r>
              <a:rPr lang="en-US" dirty="0"/>
              <a:t>DASH Metrics, CMCD</a:t>
            </a:r>
          </a:p>
          <a:p>
            <a:pPr lvl="1"/>
            <a:r>
              <a:rPr lang="en-US" dirty="0" err="1"/>
              <a:t>Inband</a:t>
            </a:r>
            <a:r>
              <a:rPr lang="en-US" dirty="0"/>
              <a:t> reporting or external reporting.</a:t>
            </a:r>
          </a:p>
          <a:p>
            <a:r>
              <a:rPr lang="en-US" dirty="0"/>
              <a:t>Use the reports in the network for optimization</a:t>
            </a:r>
          </a:p>
          <a:p>
            <a:r>
              <a:rPr lang="en-US" dirty="0"/>
              <a:t>Latency aggregation</a:t>
            </a:r>
          </a:p>
          <a:p>
            <a:pPr lvl="1"/>
            <a:r>
              <a:rPr lang="en-US" dirty="0"/>
              <a:t>Aggregate the latency in the network</a:t>
            </a:r>
          </a:p>
          <a:p>
            <a:pPr lvl="1"/>
            <a:r>
              <a:rPr lang="en-US" dirty="0"/>
              <a:t>Create network APIs that expose the observed latency.</a:t>
            </a:r>
          </a:p>
        </p:txBody>
      </p:sp>
      <p:sp>
        <p:nvSpPr>
          <p:cNvPr id="5" name="Subtitle 4">
            <a:extLst>
              <a:ext uri="{FF2B5EF4-FFF2-40B4-BE49-F238E27FC236}">
                <a16:creationId xmlns:a16="http://schemas.microsoft.com/office/drawing/2014/main" id="{550D228F-978F-0649-1218-2BA758C6105B}"/>
              </a:ext>
            </a:extLst>
          </p:cNvPr>
          <p:cNvSpPr>
            <a:spLocks noGrp="1"/>
          </p:cNvSpPr>
          <p:nvPr>
            <p:ph type="subTitle" idx="1"/>
          </p:nvPr>
        </p:nvSpPr>
        <p:spPr/>
        <p:txBody>
          <a:bodyPr/>
          <a:lstStyle/>
          <a:p>
            <a:r>
              <a:rPr lang="en-US" dirty="0"/>
              <a:t>This is aligned with DASH-IF Low-latency modes</a:t>
            </a:r>
          </a:p>
        </p:txBody>
      </p:sp>
    </p:spTree>
    <p:extLst>
      <p:ext uri="{BB962C8B-B14F-4D97-AF65-F5344CB8AC3E}">
        <p14:creationId xmlns:p14="http://schemas.microsoft.com/office/powerpoint/2010/main" val="1684044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ABFFC93-B850-A19D-3E4B-C8D81486645B}"/>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083E7DC3-E95B-E76B-DA5E-ECD177F22CD2}"/>
              </a:ext>
            </a:extLst>
          </p:cNvPr>
          <p:cNvSpPr>
            <a:spLocks noGrp="1"/>
          </p:cNvSpPr>
          <p:nvPr>
            <p:ph type="title"/>
          </p:nvPr>
        </p:nvSpPr>
        <p:spPr>
          <a:xfrm>
            <a:off x="495300" y="642644"/>
            <a:ext cx="11187112" cy="361959"/>
          </a:xfrm>
        </p:spPr>
        <p:txBody>
          <a:bodyPr/>
          <a:lstStyle/>
          <a:p>
            <a:r>
              <a:rPr lang="en-US" dirty="0"/>
              <a:t>Basic measurement</a:t>
            </a:r>
          </a:p>
        </p:txBody>
      </p:sp>
      <p:sp>
        <p:nvSpPr>
          <p:cNvPr id="4" name="Content Placeholder 3">
            <a:extLst>
              <a:ext uri="{FF2B5EF4-FFF2-40B4-BE49-F238E27FC236}">
                <a16:creationId xmlns:a16="http://schemas.microsoft.com/office/drawing/2014/main" id="{D8720872-CA2F-FD49-F64B-C17FA263F74E}"/>
              </a:ext>
            </a:extLst>
          </p:cNvPr>
          <p:cNvSpPr>
            <a:spLocks noGrp="1"/>
          </p:cNvSpPr>
          <p:nvPr>
            <p:ph sz="quarter" idx="14"/>
          </p:nvPr>
        </p:nvSpPr>
        <p:spPr/>
        <p:txBody>
          <a:bodyPr/>
          <a:lstStyle/>
          <a:p>
            <a:r>
              <a:rPr lang="en-US" dirty="0">
                <a:solidFill>
                  <a:schemeClr val="tx1"/>
                </a:solidFill>
              </a:rPr>
              <a:t>A media client is time-synchronized to a network function that generates a producer reference time and carries this time in the media and the client the uses producer reference time information in the media to measure the latency and reports the observed latency of a media sample or derived information back to the network where the producer reference time is a pair of media time and wall-clock time, and the media time relates to the wall-clock time.</a:t>
            </a:r>
          </a:p>
          <a:p>
            <a:r>
              <a:rPr lang="en-US" dirty="0"/>
              <a:t> The details of the measurement is following:</a:t>
            </a:r>
          </a:p>
          <a:p>
            <a:pPr lvl="1"/>
            <a:r>
              <a:rPr lang="en-US" dirty="0">
                <a:solidFill>
                  <a:srgbClr val="000000"/>
                </a:solidFill>
                <a:latin typeface="Times New Roman" panose="02020603050405020304" pitchFamily="18" charset="0"/>
              </a:rPr>
              <a:t>The information documented in the producer reference time is used as an anchor and media time is MTA and the wall-clock time is WCA</a:t>
            </a:r>
          </a:p>
          <a:p>
            <a:pPr lvl="1"/>
            <a:r>
              <a:rPr lang="en-US" dirty="0">
                <a:solidFill>
                  <a:srgbClr val="000000"/>
                </a:solidFill>
                <a:latin typeface="Times New Roman" panose="02020603050405020304" pitchFamily="18" charset="0"/>
              </a:rPr>
              <a:t>A timescale is known from the media that documents the units per second as TS.</a:t>
            </a:r>
          </a:p>
          <a:p>
            <a:pPr lvl="1"/>
            <a:r>
              <a:rPr lang="en-US" dirty="0">
                <a:solidFill>
                  <a:srgbClr val="000000"/>
                </a:solidFill>
                <a:latin typeface="Times New Roman" panose="02020603050405020304" pitchFamily="18" charset="0"/>
              </a:rPr>
              <a:t>Then media time</a:t>
            </a:r>
            <a:r>
              <a:rPr lang="en-US" sz="1600" b="0" i="0" u="none" strike="noStrike" baseline="0" dirty="0">
                <a:solidFill>
                  <a:srgbClr val="000000"/>
                </a:solidFill>
                <a:latin typeface="Times New Roman" panose="02020603050405020304" pitchFamily="18" charset="0"/>
              </a:rPr>
              <a:t> latency </a:t>
            </a:r>
            <a:r>
              <a:rPr lang="en-US" dirty="0">
                <a:solidFill>
                  <a:srgbClr val="000000"/>
                </a:solidFill>
                <a:latin typeface="Courier New" panose="02070309020205020404" pitchFamily="49" charset="0"/>
              </a:rPr>
              <a:t>MT</a:t>
            </a:r>
            <a:r>
              <a:rPr lang="en-US" sz="1600" b="0" i="0" u="none" strike="noStrike" baseline="0" dirty="0">
                <a:solidFill>
                  <a:srgbClr val="000000"/>
                </a:solidFill>
                <a:latin typeface="Courier New" panose="02070309020205020404" pitchFamily="49" charset="0"/>
              </a:rPr>
              <a:t>L </a:t>
            </a:r>
            <a:r>
              <a:rPr lang="en-US" sz="1600" b="0" i="0" u="none" strike="noStrike" baseline="0" dirty="0">
                <a:solidFill>
                  <a:srgbClr val="000000"/>
                </a:solidFill>
                <a:latin typeface="Times New Roman" panose="02020603050405020304" pitchFamily="18" charset="0"/>
              </a:rPr>
              <a:t>of a media time </a:t>
            </a:r>
            <a:r>
              <a:rPr lang="en-US" sz="1600" b="0" i="0" u="none" strike="noStrike" baseline="0" dirty="0">
                <a:solidFill>
                  <a:srgbClr val="000000"/>
                </a:solidFill>
                <a:latin typeface="Courier New" panose="02070309020205020404" pitchFamily="49" charset="0"/>
              </a:rPr>
              <a:t>MT </a:t>
            </a:r>
            <a:r>
              <a:rPr lang="en-US" sz="1600" b="0" i="0" u="none" strike="noStrike" baseline="0" dirty="0">
                <a:solidFill>
                  <a:srgbClr val="000000"/>
                </a:solidFill>
                <a:latin typeface="Times New Roman" panose="02020603050405020304" pitchFamily="18" charset="0"/>
              </a:rPr>
              <a:t>presented at wall clock time </a:t>
            </a:r>
            <a:r>
              <a:rPr lang="en-US" sz="1600" b="0" i="0" u="none" strike="noStrike" baseline="0" dirty="0">
                <a:solidFill>
                  <a:srgbClr val="000000"/>
                </a:solidFill>
                <a:latin typeface="Courier New" panose="02070309020205020404" pitchFamily="49" charset="0"/>
              </a:rPr>
              <a:t>WC </a:t>
            </a:r>
            <a:r>
              <a:rPr lang="en-US" sz="1600" b="0" i="0" u="none" strike="noStrike" baseline="0" dirty="0">
                <a:solidFill>
                  <a:srgbClr val="000000"/>
                </a:solidFill>
                <a:latin typeface="Times New Roman" panose="02020603050405020304" pitchFamily="18" charset="0"/>
              </a:rPr>
              <a:t>in seconds is determined as </a:t>
            </a:r>
            <a:r>
              <a:rPr lang="en-US" sz="1600" b="0" i="0" u="none" strike="noStrike" baseline="0" dirty="0">
                <a:solidFill>
                  <a:srgbClr val="000000"/>
                </a:solidFill>
                <a:latin typeface="Courier New" panose="02070309020205020404" pitchFamily="49" charset="0"/>
              </a:rPr>
              <a:t>MTL = (WC – WCA) - (PT – PTA)/TS</a:t>
            </a:r>
            <a:r>
              <a:rPr lang="en-US" dirty="0"/>
              <a:t> </a:t>
            </a:r>
          </a:p>
          <a:p>
            <a:r>
              <a:rPr lang="en-US" dirty="0"/>
              <a:t>Example: </a:t>
            </a:r>
            <a:r>
              <a:rPr lang="en-US" sz="1800" b="0" i="0" u="none" strike="noStrike" baseline="0" dirty="0">
                <a:solidFill>
                  <a:srgbClr val="000000"/>
                </a:solidFill>
                <a:latin typeface="Times New Roman" panose="02020603050405020304" pitchFamily="18" charset="0"/>
              </a:rPr>
              <a:t>Let the </a:t>
            </a:r>
            <a:r>
              <a:rPr lang="en-US" sz="1800" b="0" i="0" u="none" strike="noStrike" baseline="0" dirty="0" err="1">
                <a:solidFill>
                  <a:srgbClr val="000000"/>
                </a:solidFill>
                <a:latin typeface="Times New Roman" panose="02020603050405020304" pitchFamily="18" charset="0"/>
              </a:rPr>
              <a:t>timecal</a:t>
            </a:r>
            <a:r>
              <a:rPr lang="en-US" sz="1800" dirty="0" err="1">
                <a:solidFill>
                  <a:srgbClr val="000000"/>
                </a:solidFill>
                <a:latin typeface="Times New Roman" panose="02020603050405020304" pitchFamily="18" charset="0"/>
              </a:rPr>
              <a:t>e</a:t>
            </a:r>
            <a:r>
              <a:rPr lang="en-US" sz="1800" dirty="0">
                <a:solidFill>
                  <a:srgbClr val="000000"/>
                </a:solidFill>
                <a:latin typeface="Times New Roman" panose="02020603050405020304" pitchFamily="18" charset="0"/>
              </a:rPr>
              <a:t> </a:t>
            </a:r>
            <a:r>
              <a:rPr lang="en-US" sz="1800" b="0" i="0" u="none" strike="noStrike" baseline="0" dirty="0">
                <a:solidFill>
                  <a:srgbClr val="000000"/>
                </a:solidFill>
                <a:latin typeface="Times New Roman" panose="02020603050405020304" pitchFamily="18" charset="0"/>
              </a:rPr>
              <a:t>be set to 20. Assume the media time of a sample being </a:t>
            </a:r>
            <a:r>
              <a:rPr lang="en-US" sz="1800" b="0" i="0" u="none" strike="noStrike" baseline="0" dirty="0">
                <a:solidFill>
                  <a:srgbClr val="000000"/>
                </a:solidFill>
                <a:latin typeface="Courier New" panose="02070309020205020404" pitchFamily="49" charset="0"/>
              </a:rPr>
              <a:t>3740 </a:t>
            </a:r>
            <a:r>
              <a:rPr lang="en-US" sz="1800" b="0" i="0" u="none" strike="noStrike" baseline="0" dirty="0">
                <a:solidFill>
                  <a:srgbClr val="000000"/>
                </a:solidFill>
                <a:latin typeface="Times New Roman" panose="02020603050405020304" pitchFamily="18" charset="0"/>
              </a:rPr>
              <a:t>and the presentation time is presented at </a:t>
            </a:r>
            <a:r>
              <a:rPr lang="en-US" sz="1800" b="0" i="0" u="none" strike="noStrike" baseline="0" dirty="0">
                <a:solidFill>
                  <a:srgbClr val="000000"/>
                </a:solidFill>
                <a:latin typeface="Courier New" panose="02070309020205020404" pitchFamily="49" charset="0"/>
              </a:rPr>
              <a:t>20:18:10.5 </a:t>
            </a:r>
            <a:r>
              <a:rPr lang="en-US" sz="1800" b="0" i="0" u="none" strike="noStrike" baseline="0" dirty="0">
                <a:solidFill>
                  <a:srgbClr val="000000"/>
                </a:solidFill>
                <a:latin typeface="Times New Roman" panose="02020603050405020304" pitchFamily="18" charset="0"/>
              </a:rPr>
              <a:t>and the anchor of the wall-clock time is </a:t>
            </a:r>
            <a:r>
              <a:rPr lang="en-US" sz="1800" b="0" i="0" u="none" strike="noStrike" baseline="0" dirty="0">
                <a:solidFill>
                  <a:srgbClr val="000000"/>
                </a:solidFill>
                <a:latin typeface="Courier New" panose="02070309020205020404" pitchFamily="49" charset="0"/>
              </a:rPr>
              <a:t>20:15:00</a:t>
            </a:r>
            <a:r>
              <a:rPr lang="en-US" sz="1800" b="0" i="0" u="none" strike="noStrike" baseline="0" dirty="0">
                <a:solidFill>
                  <a:srgbClr val="000000"/>
                </a:solidFill>
                <a:latin typeface="Times New Roman" panose="02020603050405020304" pitchFamily="18" charset="0"/>
              </a:rPr>
              <a:t>. Then the presentation latency of the sample is derived as </a:t>
            </a:r>
            <a:r>
              <a:rPr lang="en-US" sz="1800" b="0" i="0" u="none" strike="noStrike" baseline="0" dirty="0">
                <a:solidFill>
                  <a:srgbClr val="000000"/>
                </a:solidFill>
                <a:latin typeface="Courier New" panose="02070309020205020404" pitchFamily="49" charset="0"/>
              </a:rPr>
              <a:t>190.5s - 3740/20 s = 190.5s - 187s = 3.5s</a:t>
            </a:r>
            <a:r>
              <a:rPr lang="en-US" sz="1800" b="0" i="0" u="none" strike="noStrike" baseline="0" dirty="0">
                <a:solidFill>
                  <a:srgbClr val="000000"/>
                </a:solidFill>
                <a:latin typeface="Times New Roman" panose="02020603050405020304" pitchFamily="18" charset="0"/>
              </a:rPr>
              <a:t>. </a:t>
            </a:r>
            <a:endParaRPr lang="en-US" dirty="0"/>
          </a:p>
        </p:txBody>
      </p:sp>
      <p:sp>
        <p:nvSpPr>
          <p:cNvPr id="5" name="Subtitle 4">
            <a:extLst>
              <a:ext uri="{FF2B5EF4-FFF2-40B4-BE49-F238E27FC236}">
                <a16:creationId xmlns:a16="http://schemas.microsoft.com/office/drawing/2014/main" id="{F6B2F77F-63EE-20A8-4ED7-9E2C23F24298}"/>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917659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Confidential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Qualcomm_Corporate_Confidential_Template-Feb 2023_v06.pptx" id="{C5E27F2E-50EA-46A0-8058-3713286022F1}" vid="{102756C9-D5CF-472F-8639-B269F36F4E13}"/>
    </a:ext>
  </a:extLst>
</a:theme>
</file>

<file path=ppt/theme/theme2.xml><?xml version="1.0" encoding="utf-8"?>
<a:theme xmlns:a="http://schemas.openxmlformats.org/drawingml/2006/main" name="Light">
  <a:themeElements>
    <a:clrScheme name="Custom 1">
      <a:dk1>
        <a:srgbClr val="000000"/>
      </a:dk1>
      <a:lt1>
        <a:srgbClr val="FEFFFF"/>
      </a:lt1>
      <a:dk2>
        <a:srgbClr val="4A4A4A"/>
      </a:dk2>
      <a:lt2>
        <a:srgbClr val="969696"/>
      </a:lt2>
      <a:accent1>
        <a:srgbClr val="3B3C87"/>
      </a:accent1>
      <a:accent2>
        <a:srgbClr val="0066FF"/>
      </a:accent2>
      <a:accent3>
        <a:srgbClr val="B3D109"/>
      </a:accent3>
      <a:accent4>
        <a:srgbClr val="F5AA00"/>
      </a:accent4>
      <a:accent5>
        <a:srgbClr val="FA6400"/>
      </a:accent5>
      <a:accent6>
        <a:srgbClr val="CC1C19"/>
      </a:accent6>
      <a:hlink>
        <a:srgbClr val="494949"/>
      </a:hlink>
      <a:folHlink>
        <a:srgbClr val="49494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a:noFill/>
          <a:miter lim="800000"/>
          <a:headEnd type="none" w="med" len="med"/>
          <a:tailEnd type="none" w="med" len="med"/>
        </a:ln>
      </a:spPr>
      <a:bodyPr lIns="0" tIns="0" rIns="0" bIns="0" rtlCol="0" anchor="ctr"/>
      <a:lstStyle>
        <a:defPPr algn="ctr" defTabSz="514350">
          <a:defRPr sz="1400" dirty="0" err="1" smtClean="0">
            <a:solidFill>
              <a:schemeClr val="bg1"/>
            </a:solidFill>
            <a:ea typeface="Arial" pitchFamily="-107" charset="0"/>
            <a:cs typeface="Arial" pitchFamily="-107" charset="0"/>
            <a:sym typeface="Arial" pitchFamily="-107" charset="0"/>
          </a:defRPr>
        </a:defPPr>
      </a:lstStyle>
    </a:spDef>
    <a:lnDef>
      <a:spPr bwMode="auto">
        <a:solidFill>
          <a:srgbClr val="0183B7"/>
        </a:solidFill>
        <a:ln w="19050" cap="flat" cmpd="sng" algn="ctr">
          <a:solidFill>
            <a:schemeClr val="tx1"/>
          </a:solidFill>
          <a:prstDash val="solid"/>
          <a:round/>
          <a:headEnd type="none" w="med" len="med"/>
          <a:tailEnd type="arrow" w="med" len="med"/>
        </a:ln>
        <a:effectLst/>
      </a:spPr>
      <a:bodyPr/>
      <a:lstStyle/>
    </a:lnDef>
    <a:txDef>
      <a:spPr>
        <a:noFill/>
      </a:spPr>
      <a:bodyPr wrap="square" rtlCol="0">
        <a:spAutoFit/>
      </a:bodyPr>
      <a:lstStyle>
        <a:defPPr>
          <a:lnSpc>
            <a:spcPct val="90000"/>
          </a:lnSpc>
          <a:spcBef>
            <a:spcPts val="600"/>
          </a:spcBef>
          <a:defRPr sz="1600" dirty="0" err="1" smtClean="0">
            <a:solidFill>
              <a:srgbClr val="000000"/>
            </a:solidFill>
          </a:defRPr>
        </a:defPPr>
      </a:lstStyle>
    </a:txDef>
  </a:objectDefaults>
  <a:extraClrSchemeLst>
    <a:extraClrScheme>
      <a:clrScheme name="Bullets-graphic elem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2" id="{D0E9BEDB-EA62-D247-BEF1-6D818D354240}" vid="{4764D578-F8E6-2A48-932E-66FEE62F6B38}"/>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emplate>blank</Template>
  <TotalTime>19992</TotalTime>
  <Words>2150</Words>
  <Application>Microsoft Office PowerPoint</Application>
  <PresentationFormat>Widescreen</PresentationFormat>
  <Paragraphs>132</Paragraphs>
  <Slides>14</Slides>
  <Notes>0</Notes>
  <HiddenSlides>0</HiddenSlides>
  <MMClips>0</MMClips>
  <ScaleCrop>false</ScaleCrop>
  <HeadingPairs>
    <vt:vector size="8" baseType="variant">
      <vt:variant>
        <vt:lpstr>Fonts Used</vt:lpstr>
      </vt:variant>
      <vt:variant>
        <vt:i4>7</vt:i4>
      </vt:variant>
      <vt:variant>
        <vt:lpstr>Theme</vt:lpstr>
      </vt:variant>
      <vt:variant>
        <vt:i4>2</vt:i4>
      </vt:variant>
      <vt:variant>
        <vt:lpstr>Embedded OLE Servers</vt:lpstr>
      </vt:variant>
      <vt:variant>
        <vt:i4>1</vt:i4>
      </vt:variant>
      <vt:variant>
        <vt:lpstr>Slide Titles</vt:lpstr>
      </vt:variant>
      <vt:variant>
        <vt:i4>14</vt:i4>
      </vt:variant>
    </vt:vector>
  </HeadingPairs>
  <TitlesOfParts>
    <vt:vector size="24" baseType="lpstr">
      <vt:lpstr>Aptos</vt:lpstr>
      <vt:lpstr>Arial</vt:lpstr>
      <vt:lpstr>Century Gothic</vt:lpstr>
      <vt:lpstr>Courier New</vt:lpstr>
      <vt:lpstr>Microsoft Sans Serif</vt:lpstr>
      <vt:lpstr>Times New Roman</vt:lpstr>
      <vt:lpstr>Wingdings</vt:lpstr>
      <vt:lpstr>Qualcomm Corporate Confidential Template - May2022</vt:lpstr>
      <vt:lpstr>Light</vt:lpstr>
      <vt:lpstr>Visio</vt:lpstr>
      <vt:lpstr>Latency Measurement and Control in 5GMS </vt:lpstr>
      <vt:lpstr>Background</vt:lpstr>
      <vt:lpstr>Basic Problem Statement</vt:lpstr>
      <vt:lpstr>Basic Architecture</vt:lpstr>
      <vt:lpstr>Setting up latency measurement</vt:lpstr>
      <vt:lpstr>Latency Measurement</vt:lpstr>
      <vt:lpstr>Latency Measurement</vt:lpstr>
      <vt:lpstr>Basic approach to address the problem of low-latency</vt:lpstr>
      <vt:lpstr>Basic measurement</vt:lpstr>
      <vt:lpstr>Some specifics</vt:lpstr>
      <vt:lpstr>Instantation 5G Media Streaming</vt:lpstr>
      <vt:lpstr>Example: CMCD in 5G Media Streaming</vt:lpstr>
      <vt:lpstr>Summary</vt:lpstr>
      <vt:lpstr>PowerPoint Presentation</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Thomas Stockhammer (2024/08/19)</dc:creator>
  <cp:lastModifiedBy>Thomas Stockhammer (25/05/12)</cp:lastModifiedBy>
  <cp:revision>5</cp:revision>
  <dcterms:created xsi:type="dcterms:W3CDTF">2024-10-21T12:19:01Z</dcterms:created>
  <dcterms:modified xsi:type="dcterms:W3CDTF">2025-05-13T13:35:01Z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ies>
</file>