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278627-8291-4B2A-B614-076B3825D026}" v="7" dt="2025-02-20T13:08:22.8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Stockhammer" userId="2aa20ba2-ba43-46c1-9e8b-e40494025eed" providerId="ADAL" clId="{17278627-8291-4B2A-B614-076B3825D026}"/>
    <pc:docChg chg="custSel addSld delSld modSld">
      <pc:chgData name="Thomas Stockhammer" userId="2aa20ba2-ba43-46c1-9e8b-e40494025eed" providerId="ADAL" clId="{17278627-8291-4B2A-B614-076B3825D026}" dt="2025-02-20T13:08:56.432" v="95" actId="26606"/>
      <pc:docMkLst>
        <pc:docMk/>
      </pc:docMkLst>
      <pc:sldChg chg="addSp delSp modSp mod addAnim">
        <pc:chgData name="Thomas Stockhammer" userId="2aa20ba2-ba43-46c1-9e8b-e40494025eed" providerId="ADAL" clId="{17278627-8291-4B2A-B614-076B3825D026}" dt="2025-02-20T13:01:08.384" v="75"/>
        <pc:sldMkLst>
          <pc:docMk/>
          <pc:sldMk cId="2297465722" sldId="256"/>
        </pc:sldMkLst>
        <pc:spChg chg="mod">
          <ac:chgData name="Thomas Stockhammer" userId="2aa20ba2-ba43-46c1-9e8b-e40494025eed" providerId="ADAL" clId="{17278627-8291-4B2A-B614-076B3825D026}" dt="2025-02-20T12:28:13.721" v="68" actId="20577"/>
          <ac:spMkLst>
            <pc:docMk/>
            <pc:sldMk cId="2297465722" sldId="256"/>
            <ac:spMk id="2" creationId="{0F5493C7-8C8F-4DDB-5DC3-14EAFC469096}"/>
          </ac:spMkLst>
        </pc:spChg>
        <pc:spChg chg="mod">
          <ac:chgData name="Thomas Stockhammer" userId="2aa20ba2-ba43-46c1-9e8b-e40494025eed" providerId="ADAL" clId="{17278627-8291-4B2A-B614-076B3825D026}" dt="2025-02-20T12:27:54.392" v="17" actId="20577"/>
          <ac:spMkLst>
            <pc:docMk/>
            <pc:sldMk cId="2297465722" sldId="256"/>
            <ac:spMk id="3" creationId="{2DB7CD17-3C31-9607-4049-D9D6DB568BDA}"/>
          </ac:spMkLst>
        </pc:spChg>
        <pc:spChg chg="del">
          <ac:chgData name="Thomas Stockhammer" userId="2aa20ba2-ba43-46c1-9e8b-e40494025eed" providerId="ADAL" clId="{17278627-8291-4B2A-B614-076B3825D026}" dt="2025-02-20T13:01:08.382" v="73" actId="26606"/>
          <ac:spMkLst>
            <pc:docMk/>
            <pc:sldMk cId="2297465722" sldId="256"/>
            <ac:spMk id="11" creationId="{71B2258F-86CA-4D4D-8270-BC05FCDEBFB3}"/>
          </ac:spMkLst>
        </pc:spChg>
        <pc:spChg chg="add">
          <ac:chgData name="Thomas Stockhammer" userId="2aa20ba2-ba43-46c1-9e8b-e40494025eed" providerId="ADAL" clId="{17278627-8291-4B2A-B614-076B3825D026}" dt="2025-02-20T13:01:08.382" v="73" actId="26606"/>
          <ac:spMkLst>
            <pc:docMk/>
            <pc:sldMk cId="2297465722" sldId="256"/>
            <ac:spMk id="1031" creationId="{71B2258F-86CA-4D4D-8270-BC05FCDEBFB3}"/>
          </ac:spMkLst>
        </pc:spChg>
        <pc:picChg chg="del">
          <ac:chgData name="Thomas Stockhammer" userId="2aa20ba2-ba43-46c1-9e8b-e40494025eed" providerId="ADAL" clId="{17278627-8291-4B2A-B614-076B3825D026}" dt="2025-02-20T12:27:20.301" v="1" actId="478"/>
          <ac:picMkLst>
            <pc:docMk/>
            <pc:sldMk cId="2297465722" sldId="256"/>
            <ac:picMk id="6" creationId="{1B250F9C-F09E-6139-1D72-974BCFF9DBB1}"/>
          </ac:picMkLst>
        </pc:picChg>
        <pc:picChg chg="add mod ord">
          <ac:chgData name="Thomas Stockhammer" userId="2aa20ba2-ba43-46c1-9e8b-e40494025eed" providerId="ADAL" clId="{17278627-8291-4B2A-B614-076B3825D026}" dt="2025-02-20T13:01:08.382" v="73" actId="26606"/>
          <ac:picMkLst>
            <pc:docMk/>
            <pc:sldMk cId="2297465722" sldId="256"/>
            <ac:picMk id="1026" creationId="{43210DA2-A2EB-B98C-9E39-060DC59237AE}"/>
          </ac:picMkLst>
        </pc:picChg>
      </pc:sldChg>
      <pc:sldChg chg="addSp delSp modSp mod modClrScheme delDesignElem chgLayout">
        <pc:chgData name="Thomas Stockhammer" userId="2aa20ba2-ba43-46c1-9e8b-e40494025eed" providerId="ADAL" clId="{17278627-8291-4B2A-B614-076B3825D026}" dt="2025-02-20T13:08:56.432" v="95" actId="26606"/>
        <pc:sldMkLst>
          <pc:docMk/>
          <pc:sldMk cId="215889139" sldId="257"/>
        </pc:sldMkLst>
        <pc:spChg chg="add mod ord">
          <ac:chgData name="Thomas Stockhammer" userId="2aa20ba2-ba43-46c1-9e8b-e40494025eed" providerId="ADAL" clId="{17278627-8291-4B2A-B614-076B3825D026}" dt="2025-02-20T13:08:56.432" v="95" actId="26606"/>
          <ac:spMkLst>
            <pc:docMk/>
            <pc:sldMk cId="215889139" sldId="257"/>
            <ac:spMk id="2" creationId="{D084EAEE-DF92-367C-316D-2920129AA39B}"/>
          </ac:spMkLst>
        </pc:spChg>
        <pc:spChg chg="mod ord">
          <ac:chgData name="Thomas Stockhammer" userId="2aa20ba2-ba43-46c1-9e8b-e40494025eed" providerId="ADAL" clId="{17278627-8291-4B2A-B614-076B3825D026}" dt="2025-02-20T13:08:56.432" v="95" actId="26606"/>
          <ac:spMkLst>
            <pc:docMk/>
            <pc:sldMk cId="215889139" sldId="257"/>
            <ac:spMk id="12" creationId="{B60E5D32-5516-6A0A-2C08-40D924E74B73}"/>
          </ac:spMkLst>
        </pc:spChg>
        <pc:spChg chg="del mod ord">
          <ac:chgData name="Thomas Stockhammer" userId="2aa20ba2-ba43-46c1-9e8b-e40494025eed" providerId="ADAL" clId="{17278627-8291-4B2A-B614-076B3825D026}" dt="2025-02-20T13:01:44.205" v="76" actId="700"/>
          <ac:spMkLst>
            <pc:docMk/>
            <pc:sldMk cId="215889139" sldId="257"/>
            <ac:spMk id="13" creationId="{C87973AC-5617-0E43-EB50-E70635796A9B}"/>
          </ac:spMkLst>
        </pc:spChg>
        <pc:spChg chg="add del">
          <ac:chgData name="Thomas Stockhammer" userId="2aa20ba2-ba43-46c1-9e8b-e40494025eed" providerId="ADAL" clId="{17278627-8291-4B2A-B614-076B3825D026}" dt="2025-02-20T13:08:56.432" v="95" actId="26606"/>
          <ac:spMkLst>
            <pc:docMk/>
            <pc:sldMk cId="215889139" sldId="257"/>
            <ac:spMk id="17" creationId="{45D37F4E-DDB4-456B-97E0-9937730A039F}"/>
          </ac:spMkLst>
        </pc:spChg>
        <pc:spChg chg="add del">
          <ac:chgData name="Thomas Stockhammer" userId="2aa20ba2-ba43-46c1-9e8b-e40494025eed" providerId="ADAL" clId="{17278627-8291-4B2A-B614-076B3825D026}" dt="2025-02-20T13:08:56.432" v="95" actId="26606"/>
          <ac:spMkLst>
            <pc:docMk/>
            <pc:sldMk cId="215889139" sldId="257"/>
            <ac:spMk id="19" creationId="{B2DD41CD-8F47-4F56-AD12-4E2FF7696987}"/>
          </ac:spMkLst>
        </pc:spChg>
        <pc:spChg chg="add">
          <ac:chgData name="Thomas Stockhammer" userId="2aa20ba2-ba43-46c1-9e8b-e40494025eed" providerId="ADAL" clId="{17278627-8291-4B2A-B614-076B3825D026}" dt="2025-02-20T13:08:56.432" v="95" actId="26606"/>
          <ac:spMkLst>
            <pc:docMk/>
            <pc:sldMk cId="215889139" sldId="257"/>
            <ac:spMk id="24" creationId="{2EB492CD-616E-47F8-933B-5E2D952A0593}"/>
          </ac:spMkLst>
        </pc:spChg>
        <pc:spChg chg="add">
          <ac:chgData name="Thomas Stockhammer" userId="2aa20ba2-ba43-46c1-9e8b-e40494025eed" providerId="ADAL" clId="{17278627-8291-4B2A-B614-076B3825D026}" dt="2025-02-20T13:08:56.432" v="95" actId="26606"/>
          <ac:spMkLst>
            <pc:docMk/>
            <pc:sldMk cId="215889139" sldId="257"/>
            <ac:spMk id="26" creationId="{59383CF9-23B5-4335-9B21-1791C4CF1C75}"/>
          </ac:spMkLst>
        </pc:spChg>
        <pc:spChg chg="add">
          <ac:chgData name="Thomas Stockhammer" userId="2aa20ba2-ba43-46c1-9e8b-e40494025eed" providerId="ADAL" clId="{17278627-8291-4B2A-B614-076B3825D026}" dt="2025-02-20T13:08:56.432" v="95" actId="26606"/>
          <ac:spMkLst>
            <pc:docMk/>
            <pc:sldMk cId="215889139" sldId="257"/>
            <ac:spMk id="28" creationId="{0007FE00-9498-4706-B255-6437B0252C02}"/>
          </ac:spMkLst>
        </pc:spChg>
        <pc:spChg chg="del">
          <ac:chgData name="Thomas Stockhammer" userId="2aa20ba2-ba43-46c1-9e8b-e40494025eed" providerId="ADAL" clId="{17278627-8291-4B2A-B614-076B3825D026}" dt="2025-02-20T13:01:44.205" v="76" actId="700"/>
          <ac:spMkLst>
            <pc:docMk/>
            <pc:sldMk cId="215889139" sldId="257"/>
            <ac:spMk id="2077" creationId="{231BF440-39FA-4087-84CC-2EEC0BBDAF29}"/>
          </ac:spMkLst>
        </pc:spChg>
        <pc:spChg chg="del">
          <ac:chgData name="Thomas Stockhammer" userId="2aa20ba2-ba43-46c1-9e8b-e40494025eed" providerId="ADAL" clId="{17278627-8291-4B2A-B614-076B3825D026}" dt="2025-02-20T13:01:44.205" v="76" actId="700"/>
          <ac:spMkLst>
            <pc:docMk/>
            <pc:sldMk cId="215889139" sldId="257"/>
            <ac:spMk id="2079" creationId="{F04E4CBA-303B-48BD-8451-C2701CB0EEBF}"/>
          </ac:spMkLst>
        </pc:spChg>
        <pc:spChg chg="del">
          <ac:chgData name="Thomas Stockhammer" userId="2aa20ba2-ba43-46c1-9e8b-e40494025eed" providerId="ADAL" clId="{17278627-8291-4B2A-B614-076B3825D026}" dt="2025-02-20T13:01:44.205" v="76" actId="700"/>
          <ac:spMkLst>
            <pc:docMk/>
            <pc:sldMk cId="215889139" sldId="257"/>
            <ac:spMk id="2081" creationId="{F6CA58B3-AFCC-4A40-9882-50D5080879B0}"/>
          </ac:spMkLst>
        </pc:spChg>
        <pc:spChg chg="del">
          <ac:chgData name="Thomas Stockhammer" userId="2aa20ba2-ba43-46c1-9e8b-e40494025eed" providerId="ADAL" clId="{17278627-8291-4B2A-B614-076B3825D026}" dt="2025-02-20T13:01:44.205" v="76" actId="700"/>
          <ac:spMkLst>
            <pc:docMk/>
            <pc:sldMk cId="215889139" sldId="257"/>
            <ac:spMk id="2083" creationId="{75C56826-D4E5-42ED-8529-079651CB3005}"/>
          </ac:spMkLst>
        </pc:spChg>
        <pc:spChg chg="del">
          <ac:chgData name="Thomas Stockhammer" userId="2aa20ba2-ba43-46c1-9e8b-e40494025eed" providerId="ADAL" clId="{17278627-8291-4B2A-B614-076B3825D026}" dt="2025-02-20T13:01:44.205" v="76" actId="700"/>
          <ac:spMkLst>
            <pc:docMk/>
            <pc:sldMk cId="215889139" sldId="257"/>
            <ac:spMk id="2085" creationId="{82095FCE-EF05-4443-B97A-85DEE3A5CA17}"/>
          </ac:spMkLst>
        </pc:spChg>
        <pc:spChg chg="del">
          <ac:chgData name="Thomas Stockhammer" userId="2aa20ba2-ba43-46c1-9e8b-e40494025eed" providerId="ADAL" clId="{17278627-8291-4B2A-B614-076B3825D026}" dt="2025-02-20T13:01:44.205" v="76" actId="700"/>
          <ac:spMkLst>
            <pc:docMk/>
            <pc:sldMk cId="215889139" sldId="257"/>
            <ac:spMk id="2087" creationId="{CA00AE6B-AA30-4CF8-BA6F-339B780AD76C}"/>
          </ac:spMkLst>
        </pc:spChg>
        <pc:picChg chg="add mod">
          <ac:chgData name="Thomas Stockhammer" userId="2aa20ba2-ba43-46c1-9e8b-e40494025eed" providerId="ADAL" clId="{17278627-8291-4B2A-B614-076B3825D026}" dt="2025-02-20T13:08:56.432" v="95" actId="26606"/>
          <ac:picMkLst>
            <pc:docMk/>
            <pc:sldMk cId="215889139" sldId="257"/>
            <ac:picMk id="4" creationId="{55406008-6BB8-03E5-80CC-324C1D5DD069}"/>
          </ac:picMkLst>
        </pc:picChg>
        <pc:picChg chg="del">
          <ac:chgData name="Thomas Stockhammer" userId="2aa20ba2-ba43-46c1-9e8b-e40494025eed" providerId="ADAL" clId="{17278627-8291-4B2A-B614-076B3825D026}" dt="2025-02-20T12:28:23.172" v="69" actId="478"/>
          <ac:picMkLst>
            <pc:docMk/>
            <pc:sldMk cId="215889139" sldId="257"/>
            <ac:picMk id="1026" creationId="{3D42086A-2B0E-82E5-4A1F-999C69D4D9F1}"/>
          </ac:picMkLst>
        </pc:picChg>
        <pc:picChg chg="del">
          <ac:chgData name="Thomas Stockhammer" userId="2aa20ba2-ba43-46c1-9e8b-e40494025eed" providerId="ADAL" clId="{17278627-8291-4B2A-B614-076B3825D026}" dt="2025-02-20T12:28:24.697" v="70" actId="478"/>
          <ac:picMkLst>
            <pc:docMk/>
            <pc:sldMk cId="215889139" sldId="257"/>
            <ac:picMk id="1028" creationId="{39D359FD-59C8-50C7-F6C0-A88C4BD1C8A6}"/>
          </ac:picMkLst>
        </pc:picChg>
      </pc:sldChg>
      <pc:sldChg chg="addSp delSp modSp new mod setBg modAnim">
        <pc:chgData name="Thomas Stockhammer" userId="2aa20ba2-ba43-46c1-9e8b-e40494025eed" providerId="ADAL" clId="{17278627-8291-4B2A-B614-076B3825D026}" dt="2025-02-20T13:05:04.761" v="84" actId="26606"/>
        <pc:sldMkLst>
          <pc:docMk/>
          <pc:sldMk cId="2363765547" sldId="258"/>
        </pc:sldMkLst>
        <pc:spChg chg="del">
          <ac:chgData name="Thomas Stockhammer" userId="2aa20ba2-ba43-46c1-9e8b-e40494025eed" providerId="ADAL" clId="{17278627-8291-4B2A-B614-076B3825D026}" dt="2025-02-20T13:04:59.765" v="83" actId="478"/>
          <ac:spMkLst>
            <pc:docMk/>
            <pc:sldMk cId="2363765547" sldId="258"/>
            <ac:spMk id="2" creationId="{16AFEF13-EAAC-2F87-BD5F-CCD3269CD135}"/>
          </ac:spMkLst>
        </pc:spChg>
        <pc:spChg chg="del">
          <ac:chgData name="Thomas Stockhammer" userId="2aa20ba2-ba43-46c1-9e8b-e40494025eed" providerId="ADAL" clId="{17278627-8291-4B2A-B614-076B3825D026}" dt="2025-02-20T13:04:32.772" v="80"/>
          <ac:spMkLst>
            <pc:docMk/>
            <pc:sldMk cId="2363765547" sldId="258"/>
            <ac:spMk id="3" creationId="{10364D2C-B0B7-8E28-ADE5-93CDF94C4A59}"/>
          </ac:spMkLst>
        </pc:spChg>
        <pc:spChg chg="add">
          <ac:chgData name="Thomas Stockhammer" userId="2aa20ba2-ba43-46c1-9e8b-e40494025eed" providerId="ADAL" clId="{17278627-8291-4B2A-B614-076B3825D026}" dt="2025-02-20T13:05:04.761" v="84" actId="26606"/>
          <ac:spMkLst>
            <pc:docMk/>
            <pc:sldMk cId="2363765547" sldId="258"/>
            <ac:spMk id="15" creationId="{E1750109-3B91-4506-B997-0CD8E35A1488}"/>
          </ac:spMkLst>
        </pc:spChg>
        <pc:spChg chg="add">
          <ac:chgData name="Thomas Stockhammer" userId="2aa20ba2-ba43-46c1-9e8b-e40494025eed" providerId="ADAL" clId="{17278627-8291-4B2A-B614-076B3825D026}" dt="2025-02-20T13:05:04.761" v="84" actId="26606"/>
          <ac:spMkLst>
            <pc:docMk/>
            <pc:sldMk cId="2363765547" sldId="258"/>
            <ac:spMk id="17" creationId="{E72D8D1B-59F6-4FF3-8547-9BBB6129F2FA}"/>
          </ac:spMkLst>
        </pc:spChg>
        <pc:spChg chg="add">
          <ac:chgData name="Thomas Stockhammer" userId="2aa20ba2-ba43-46c1-9e8b-e40494025eed" providerId="ADAL" clId="{17278627-8291-4B2A-B614-076B3825D026}" dt="2025-02-20T13:05:04.761" v="84" actId="26606"/>
          <ac:spMkLst>
            <pc:docMk/>
            <pc:sldMk cId="2363765547" sldId="258"/>
            <ac:spMk id="19" creationId="{8FC8C21F-9484-4A71-ABFA-6C10682FAC3E}"/>
          </ac:spMkLst>
        </pc:spChg>
        <pc:spChg chg="add">
          <ac:chgData name="Thomas Stockhammer" userId="2aa20ba2-ba43-46c1-9e8b-e40494025eed" providerId="ADAL" clId="{17278627-8291-4B2A-B614-076B3825D026}" dt="2025-02-20T13:05:04.761" v="84" actId="26606"/>
          <ac:spMkLst>
            <pc:docMk/>
            <pc:sldMk cId="2363765547" sldId="258"/>
            <ac:spMk id="21" creationId="{2C444748-5A8D-4B53-89FE-42B455DFA2D1}"/>
          </ac:spMkLst>
        </pc:spChg>
        <pc:spChg chg="add">
          <ac:chgData name="Thomas Stockhammer" userId="2aa20ba2-ba43-46c1-9e8b-e40494025eed" providerId="ADAL" clId="{17278627-8291-4B2A-B614-076B3825D026}" dt="2025-02-20T13:05:04.761" v="84" actId="26606"/>
          <ac:spMkLst>
            <pc:docMk/>
            <pc:sldMk cId="2363765547" sldId="258"/>
            <ac:spMk id="23" creationId="{14044C96-7CFD-44DB-A579-D77B0D37C681}"/>
          </ac:spMkLst>
        </pc:spChg>
        <pc:picChg chg="add mod ord">
          <ac:chgData name="Thomas Stockhammer" userId="2aa20ba2-ba43-46c1-9e8b-e40494025eed" providerId="ADAL" clId="{17278627-8291-4B2A-B614-076B3825D026}" dt="2025-02-20T13:05:04.761" v="84" actId="26606"/>
          <ac:picMkLst>
            <pc:docMk/>
            <pc:sldMk cId="2363765547" sldId="258"/>
            <ac:picMk id="4" creationId="{013574E5-74BD-AC4D-96F1-01E4B78B5C09}"/>
          </ac:picMkLst>
        </pc:picChg>
        <pc:picChg chg="add mod">
          <ac:chgData name="Thomas Stockhammer" userId="2aa20ba2-ba43-46c1-9e8b-e40494025eed" providerId="ADAL" clId="{17278627-8291-4B2A-B614-076B3825D026}" dt="2025-02-20T13:05:04.761" v="84" actId="26606"/>
          <ac:picMkLst>
            <pc:docMk/>
            <pc:sldMk cId="2363765547" sldId="258"/>
            <ac:picMk id="6" creationId="{4820A2D3-6EAD-E443-AB60-C65C076F6591}"/>
          </ac:picMkLst>
        </pc:picChg>
        <pc:picChg chg="add mod">
          <ac:chgData name="Thomas Stockhammer" userId="2aa20ba2-ba43-46c1-9e8b-e40494025eed" providerId="ADAL" clId="{17278627-8291-4B2A-B614-076B3825D026}" dt="2025-02-20T13:05:04.761" v="84" actId="26606"/>
          <ac:picMkLst>
            <pc:docMk/>
            <pc:sldMk cId="2363765547" sldId="258"/>
            <ac:picMk id="8" creationId="{81C5E0A7-2C09-59A6-1739-4BFB2ED55BF2}"/>
          </ac:picMkLst>
        </pc:picChg>
        <pc:picChg chg="add mod">
          <ac:chgData name="Thomas Stockhammer" userId="2aa20ba2-ba43-46c1-9e8b-e40494025eed" providerId="ADAL" clId="{17278627-8291-4B2A-B614-076B3825D026}" dt="2025-02-20T13:05:04.761" v="84" actId="26606"/>
          <ac:picMkLst>
            <pc:docMk/>
            <pc:sldMk cId="2363765547" sldId="258"/>
            <ac:picMk id="10" creationId="{89AF8AF9-DE7E-55B8-A3A9-96ADD083C37D}"/>
          </ac:picMkLst>
        </pc:picChg>
      </pc:sldChg>
      <pc:sldChg chg="del">
        <pc:chgData name="Thomas Stockhammer" userId="2aa20ba2-ba43-46c1-9e8b-e40494025eed" providerId="ADAL" clId="{17278627-8291-4B2A-B614-076B3825D026}" dt="2025-02-20T13:00:26.467" v="71" actId="47"/>
        <pc:sldMkLst>
          <pc:docMk/>
          <pc:sldMk cId="3781477610" sldId="25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245EF-29F2-D88D-0EB7-B1CEDEFB5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73DEB-3518-C975-5553-A460DF829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B80C4-AA93-8EFC-9459-F939EBA4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B5CD3-8B1F-0B13-4B5C-CC07A05BA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25E75-679B-6CBF-3B13-4C1D95D5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0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9D1D2-1F70-1583-30BA-881118E77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47C91D-2B86-978A-2E14-1AA93EBA4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B771A-3960-70FC-4ECA-9D4CBD0D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9A59D-4A0D-1A5A-9968-AAB25040F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6B2B4-1D04-0396-D0D0-88CF29F4E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3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2F65D9-11A7-FFD9-EB03-DF38F7A7F3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4C81D-5490-E297-1909-52706CA3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88D2C-D877-BCB6-31BD-9785165AA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AD736-1715-EC38-A618-41F63BD01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DC078-30BE-6B54-2D28-06B12E82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0785-91AA-34E0-8065-05A24DE3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EC0C9-C401-3C2A-74DE-2E969745F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F07F8-CCFB-20BC-7764-CDCB30EF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0862C-84DD-AE6A-0025-2D8A2B0A9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18159-FE65-54E2-E3D7-801354A8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3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A6270-3A28-2A84-2686-F143695F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918C8-3C45-CD86-3E23-327C8F4FB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42DB4-27C1-733E-C2FD-9CFC1B5C8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E25CC-94BA-F5C8-B213-BACD2D05A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55912-DF2F-916F-11A7-0D5A719E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07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2136-D829-BEB5-6605-CE578B2EA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D8EA4-CC53-01CF-3045-6842EFC1A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CF4412-6F21-3755-EF00-D008EA5CA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1E8C5-E0AA-F5D6-2250-0CAF471E3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3CD4E-6AA0-30A5-621A-82E05CE5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9F613-0041-C5AB-6001-343796092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45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236E-DB50-7305-6985-89CB0715A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7E893-1BEC-BC13-9BA2-38DC70258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7CC5F4-BFFE-9D20-A470-827418E0B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C49E4D-BE07-0226-1937-3F5E09391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2AE266-7D95-CEB8-C45E-BBEE1248F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162B5A-BF58-FC87-8F8C-62A64B0CE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DA4A8F-E345-0626-7D1E-7D84B8FD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AD2B94-EFA3-BE5E-70E0-80735F30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3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75D3E-E6FA-DEE1-9F21-4E415C7BE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E12FAF-509A-DFAC-FF69-57C449DF6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B9530-C003-9D80-4C5E-3FA2AD2A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F5CF2-83DA-2480-268B-4D2196E98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3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8903D-CEBC-7CA5-1A94-2DD04892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EA6D8-6402-DACC-3D99-3DCD6B7F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3D794-C2E4-BB67-39DD-B6A38814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7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DD764-EC6A-5688-EB66-FA8321FF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3E20E-BB7B-A8B9-DD29-99F85329D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2E334-0E7A-3D02-45F9-F441EFD3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2ED64-B40A-2313-F551-8BBCAAA39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EB35-1995-F567-7986-A949C3B3B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796C9-6B7A-2F63-D5D6-2CF8CB88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76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84F7C-345C-27C7-C67D-C3E554B39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5E8CBB-5807-D466-64A8-1C0D8ED345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4ADEB-F6CB-D334-3770-1BBBBC71B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08792-4D60-D37A-1BDB-D9FFB6E6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B26DE-AB18-C879-C711-C3AA5098A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70CD2-C64F-9BCF-CB1D-4FA937AD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0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AEA15A-CBE9-2906-BE7F-A0458E1AE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57649-D9A3-B972-97B1-34D49B841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967D8-64CD-9B3A-5F08-F66B4C896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2495F9-68B5-4DBB-8CD4-A2F24F74B44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E9936-9BBA-C9E2-D66A-91DE8F41D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4E22-0F06-A6F3-27CB-3C09EB0D8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0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ishpubsgeneva.ch/charly-oneills-irish-pub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ps.app.goo.gl/Fs131S9YwG7UV1va9" TargetMode="External"/><Relationship Id="rId5" Type="http://schemas.openxmlformats.org/officeDocument/2006/relationships/hyperlink" Target="https://docs.google.com/forms/d/e/1FAIpQLSepB000vHkhkn8YAfe0W0QWYixBQwNYOa2EGC8D65nulARzQw/viewform?usp=dialog" TargetMode="External"/><Relationship Id="rId4" Type="http://schemas.openxmlformats.org/officeDocument/2006/relationships/hyperlink" Target="https://photos.app.goo.gl/S1xetLoDBZquZUKF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harly O'Neills Irish Pub, Genf - Speisekarte, Preise und Bewertungen">
            <a:extLst>
              <a:ext uri="{FF2B5EF4-FFF2-40B4-BE49-F238E27FC236}">
                <a16:creationId xmlns:a16="http://schemas.microsoft.com/office/drawing/2014/main" id="{43210DA2-A2EB-B98C-9E39-060DC5923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493C7-8C8F-4DDB-5DC3-14EAFC469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Social Gathering during SA4#131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7CD17-3C31-9607-4049-D9D6DB568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Thursday, February 20 2025 at 1930</a:t>
            </a:r>
          </a:p>
        </p:txBody>
      </p:sp>
    </p:spTree>
    <p:extLst>
      <p:ext uri="{BB962C8B-B14F-4D97-AF65-F5344CB8AC3E}">
        <p14:creationId xmlns:p14="http://schemas.microsoft.com/office/powerpoint/2010/main" val="2297465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60E5D32-5516-6A0A-2C08-40D924E74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Details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qr code with a number and a logo&#10;&#10;AI-generated content may be incorrect.">
            <a:extLst>
              <a:ext uri="{FF2B5EF4-FFF2-40B4-BE49-F238E27FC236}">
                <a16:creationId xmlns:a16="http://schemas.microsoft.com/office/drawing/2014/main" id="{55406008-6BB8-03E5-80CC-324C1D5DD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" r="3304" b="-3"/>
          <a:stretch/>
        </p:blipFill>
        <p:spPr>
          <a:xfrm>
            <a:off x="703182" y="861214"/>
            <a:ext cx="4777381" cy="496582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84EAEE-DF92-367C-316D-2920129A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sz="900" dirty="0">
                <a:effectLst/>
                <a:latin typeface="Roboto" panose="020000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SA4 Colleagues,</a:t>
            </a:r>
            <a:endParaRPr lang="en-US" sz="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900" dirty="0">
                <a:effectLst/>
                <a:latin typeface="Roboto" panose="020000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to continue the good spirit of social gatherings, here is a proposal for another self-funded social event at SA4#131. Everyone is invited, and I have a pre-reservation for 40-50 people. The event is flexible, but I would like to get a good estimate of the number of people showing up to speak with the location owner. </a:t>
            </a:r>
            <a:endParaRPr lang="en-US" sz="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900" dirty="0">
                <a:effectLst/>
                <a:latin typeface="Roboto" panose="020000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We got great support from locals (many of them are out this week as there is school vacation). We have a highly recommended Irish pub </a:t>
            </a:r>
            <a:r>
              <a:rPr lang="en-US" sz="900" u="sng" dirty="0">
                <a:effectLst/>
                <a:latin typeface="Roboto" panose="02000000000000000000" pitchFamily="2" charset="0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Charly </a:t>
            </a:r>
            <a:r>
              <a:rPr lang="en-US" sz="900" u="sng" dirty="0" err="1">
                <a:effectLst/>
                <a:latin typeface="Roboto" panose="02000000000000000000" pitchFamily="2" charset="0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O'Neills</a:t>
            </a:r>
            <a:r>
              <a:rPr lang="en-US" sz="900" u="sng" dirty="0">
                <a:effectLst/>
                <a:latin typeface="Roboto" panose="02000000000000000000" pitchFamily="2" charset="0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 Irish Pub</a:t>
            </a:r>
            <a:r>
              <a:rPr lang="en-US" sz="900" dirty="0">
                <a:effectLst/>
                <a:latin typeface="Roboto" panose="020000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.  And as a nice side effect, this pub will host band on tour stopping in Geneva this week, known as "</a:t>
            </a:r>
            <a:r>
              <a:rPr lang="en-US" sz="900" u="sng" dirty="0">
                <a:effectLst/>
                <a:latin typeface="Roboto" panose="02000000000000000000" pitchFamily="2" charset="0"/>
                <a:ea typeface="Aptos" panose="020B0004020202020204" pitchFamily="34" charset="0"/>
                <a:cs typeface="Aptos" panose="020B0004020202020204" pitchFamily="34" charset="0"/>
                <a:hlinkClick r:id="rId4"/>
              </a:rPr>
              <a:t>The Ambisonics</a:t>
            </a:r>
            <a:r>
              <a:rPr lang="en-US" sz="900" dirty="0">
                <a:effectLst/>
                <a:latin typeface="Roboto" panose="020000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".</a:t>
            </a:r>
            <a:endParaRPr lang="en-US" sz="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900" dirty="0">
                <a:effectLst/>
                <a:latin typeface="Roboto" panose="020000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The place will be walk-in, drink and eat for yourself. However, in order to pre-reserve properly, please let us know if you will join. </a:t>
            </a:r>
            <a:endParaRPr lang="en-US" sz="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900" b="1" u="sng" dirty="0">
                <a:effectLst/>
                <a:highlight>
                  <a:srgbClr val="FFFF00"/>
                </a:highlight>
                <a:latin typeface="Roboto" panose="02000000000000000000" pitchFamily="2" charset="0"/>
                <a:ea typeface="Aptos" panose="020B0004020202020204" pitchFamily="34" charset="0"/>
                <a:cs typeface="Aptos" panose="020B0004020202020204" pitchFamily="34" charset="0"/>
                <a:hlinkClick r:id="rId5"/>
              </a:rPr>
              <a:t>Please send your reservation here</a:t>
            </a:r>
            <a:r>
              <a:rPr lang="en-US" sz="900" b="1" dirty="0">
                <a:effectLst/>
                <a:highlight>
                  <a:srgbClr val="FFFF00"/>
                </a:highlight>
                <a:latin typeface="Roboto" panose="020000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  <a:endParaRPr lang="en-US" sz="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900" b="1" u="sng" dirty="0">
                <a:effectLst/>
                <a:latin typeface="Roboto" panose="020000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Date and Schedule:</a:t>
            </a:r>
            <a:endParaRPr lang="en-US" sz="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February 20, 2025</a:t>
            </a:r>
            <a:endParaRPr lang="en-US" sz="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Meet there from 19:30 onwards, concert will start at around 20:45.</a:t>
            </a:r>
            <a:endParaRPr lang="en-US" sz="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00" u="sng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Aptos" panose="020B0004020202020204" pitchFamily="34" charset="0"/>
                <a:hlinkClick r:id="rId6"/>
              </a:rPr>
              <a:t>Directions from EBU</a:t>
            </a:r>
            <a:r>
              <a:rPr lang="en-US" sz="9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 (20min on bus 8)</a:t>
            </a:r>
            <a:endParaRPr lang="en-US" sz="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900" b="1" u="sng" dirty="0">
                <a:effectLst/>
                <a:latin typeface="Roboto" panose="020000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Costs:</a:t>
            </a:r>
            <a:endParaRPr lang="en-US" sz="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00" b="1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No costs, payment at site</a:t>
            </a:r>
            <a:endParaRPr lang="en-US" sz="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900" dirty="0">
                <a:effectLst/>
                <a:latin typeface="Roboto" panose="020000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Feel free to invite other locals and friends.</a:t>
            </a:r>
            <a:endParaRPr lang="en-US" sz="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900" dirty="0">
                <a:effectLst/>
                <a:latin typeface="Roboto" panose="020000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The SA4 social event team (Thomas and Chairs)</a:t>
            </a:r>
            <a:endParaRPr lang="en-US" sz="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5889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7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0A2D3-6EAD-E443-AB60-C65C076F6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51" y="643467"/>
            <a:ext cx="1856739" cy="24756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C5E0A7-2C09-59A6-1739-4BFB2ED55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9" y="3748194"/>
            <a:ext cx="1853723" cy="24716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AF8AF9-DE7E-55B8-A3A9-96ADD083C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18" y="650497"/>
            <a:ext cx="2576618" cy="55710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-20231115-WA0000">
            <a:hlinkClick r:id="" action="ppaction://media"/>
            <a:extLst>
              <a:ext uri="{FF2B5EF4-FFF2-40B4-BE49-F238E27FC236}">
                <a16:creationId xmlns:a16="http://schemas.microsoft.com/office/drawing/2014/main" id="{013574E5-74BD-AC4D-96F1-01E4B78B5C0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6144" y="650497"/>
            <a:ext cx="314765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08f6f869-1ed0-46b3-a227-1d3e52347e28}" enabled="1" method="Standard" siteId="{98e9ba89-e1a1-4e38-9007-8bdabc25de1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227</Words>
  <Application>Microsoft Office PowerPoint</Application>
  <PresentationFormat>Widescreen</PresentationFormat>
  <Paragraphs>16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Roboto</vt:lpstr>
      <vt:lpstr>Symbol</vt:lpstr>
      <vt:lpstr>Office Theme</vt:lpstr>
      <vt:lpstr>Social Gathering during SA4#131</vt:lpstr>
      <vt:lpstr>Details</vt:lpstr>
      <vt:lpstr>PowerPoint Presentation</vt:lpstr>
    </vt:vector>
  </TitlesOfParts>
  <Company>Qualcomm Incorporated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Stockhammer (24/11/20)</dc:creator>
  <cp:lastModifiedBy>Thomas Stockhammer (25/02/18)</cp:lastModifiedBy>
  <cp:revision>4</cp:revision>
  <dcterms:created xsi:type="dcterms:W3CDTF">2024-11-21T18:55:16Z</dcterms:created>
  <dcterms:modified xsi:type="dcterms:W3CDTF">2025-02-20T13:09:02Z</dcterms:modified>
</cp:coreProperties>
</file>