
<file path=[Content_Types].xml><?xml version="1.0" encoding="utf-8"?>
<Types xmlns="http://schemas.openxmlformats.org/package/2006/content-types">
  <Default Extension="emf" ContentType="image/x-emf"/>
  <Default Extension="jpeg" ContentType="image/jpeg"/>
  <Default Extension="mp4" ContentType="video/mp4"/>
  <Default Extension="png" ContentType="image/png"/>
  <Default Extension="rels" ContentType="application/vnd.openxmlformats-package.relationships+xml"/>
  <Default Extension="svg" ContentType="image/svg+xml"/>
  <Default Extension="vsdx" ContentType="application/vnd.ms-visio.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theme/theme2.xml" ContentType="application/vnd.openxmlformats-officedocument.theme+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theme/theme3.xml" ContentType="application/vnd.openxmlformats-officedocument.theme+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theme/theme4.xml" ContentType="application/vnd.openxmlformats-officedocument.theme+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3" r:id="rId4"/>
    <p:sldMasterId id="2147484353" r:id="rId5"/>
    <p:sldMasterId id="2147484570" r:id="rId6"/>
    <p:sldMasterId id="2147484874" r:id="rId7"/>
    <p:sldMasterId id="2147485087" r:id="rId8"/>
  </p:sldMasterIdLst>
  <p:notesMasterIdLst>
    <p:notesMasterId r:id="rId44"/>
  </p:notesMasterIdLst>
  <p:handoutMasterIdLst>
    <p:handoutMasterId r:id="rId45"/>
  </p:handoutMasterIdLst>
  <p:sldIdLst>
    <p:sldId id="2142533578" r:id="rId9"/>
    <p:sldId id="2147478265" r:id="rId10"/>
    <p:sldId id="2147478250" r:id="rId11"/>
    <p:sldId id="2147478299" r:id="rId12"/>
    <p:sldId id="2147478309" r:id="rId13"/>
    <p:sldId id="2147478302" r:id="rId14"/>
    <p:sldId id="2147478256" r:id="rId15"/>
    <p:sldId id="782" r:id="rId16"/>
    <p:sldId id="2147478239" r:id="rId17"/>
    <p:sldId id="2147478049" r:id="rId18"/>
    <p:sldId id="2147478257" r:id="rId19"/>
    <p:sldId id="2147478306" r:id="rId20"/>
    <p:sldId id="2147478307" r:id="rId21"/>
    <p:sldId id="2147478248" r:id="rId22"/>
    <p:sldId id="2147377911" r:id="rId23"/>
    <p:sldId id="2147478240" r:id="rId24"/>
    <p:sldId id="2147377961" r:id="rId25"/>
    <p:sldId id="2147478072" r:id="rId26"/>
    <p:sldId id="2147478074" r:id="rId27"/>
    <p:sldId id="2147478075" r:id="rId28"/>
    <p:sldId id="2147478076" r:id="rId29"/>
    <p:sldId id="2147478073" r:id="rId30"/>
    <p:sldId id="2147478244" r:id="rId31"/>
    <p:sldId id="2147478243" r:id="rId32"/>
    <p:sldId id="2147378207" r:id="rId33"/>
    <p:sldId id="2147378206" r:id="rId34"/>
    <p:sldId id="2147478246" r:id="rId35"/>
    <p:sldId id="2147478245" r:id="rId36"/>
    <p:sldId id="2147378053" r:id="rId37"/>
    <p:sldId id="2147478242" r:id="rId38"/>
    <p:sldId id="2147478301" r:id="rId39"/>
    <p:sldId id="2147478303" r:id="rId40"/>
    <p:sldId id="2147478304" r:id="rId41"/>
    <p:sldId id="18257" r:id="rId42"/>
    <p:sldId id="214747830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A6236B-D4E3-68A5-4E4A-AA9E2AB8983E}" name="Danny Tseng" initials="DT" userId="S::dtseng@qti.qualcomm.com::4a56eb43-9980-49b0-8251-f74ca05baa51" providerId="AD"/>
  <p188:author id="{09CF6774-FE79-85CF-4E92-501B7B8225F5}" name="Patrik Lundqvist" initials="PL" userId="S::patrikl@qti.qualcomm.com::afc5ecf8-5ae5-4734-9460-8ab2a3f8ff9a" providerId="AD"/>
  <p188:author id="{3BF794FA-AEC0-AE65-2415-B6664A5A49B2}" name="Alberto (QC)" initials="QC" userId="Alberto (QC)"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yler lynch" initials="tl" lastIdx="24" clrIdx="0">
    <p:extLst>
      <p:ext uri="{19B8F6BF-5375-455C-9EA6-DF929625EA0E}">
        <p15:presenceInfo xmlns:p15="http://schemas.microsoft.com/office/powerpoint/2012/main" userId="4d79623da105b09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40FF"/>
    <a:srgbClr val="2853DC"/>
    <a:srgbClr val="3253DC"/>
    <a:srgbClr val="0B2742"/>
    <a:srgbClr val="4A5A75"/>
    <a:srgbClr val="DEE3EC"/>
    <a:srgbClr val="FFFFFF"/>
    <a:srgbClr val="ECECEC"/>
    <a:srgbClr val="06050B"/>
    <a:srgbClr val="0206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C5BBE1-B210-4DC7-B087-AB70BEE621DB}" v="2" dt="2025-02-18T05:48:08.0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3" autoAdjust="0"/>
    <p:restoredTop sz="94660"/>
  </p:normalViewPr>
  <p:slideViewPr>
    <p:cSldViewPr snapToGrid="0">
      <p:cViewPr varScale="1">
        <p:scale>
          <a:sx n="106" d="100"/>
          <a:sy n="106" d="100"/>
        </p:scale>
        <p:origin x="702" y="31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handoutMaster" Target="handoutMasters/handoutMaster1.xml"/><Relationship Id="rId53" Type="http://schemas.microsoft.com/office/2018/10/relationships/authors" Target="authors.xml"/><Relationship Id="rId5" Type="http://schemas.openxmlformats.org/officeDocument/2006/relationships/slideMaster" Target="slideMasters/slideMaster2.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notesMaster" Target="notesMasters/notesMaster1.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Stockhammer" userId="2aa20ba2-ba43-46c1-9e8b-e40494025eed" providerId="ADAL" clId="{1EC5BBE1-B210-4DC7-B087-AB70BEE621DB}"/>
    <pc:docChg chg="custSel addSld modSld">
      <pc:chgData name="Thomas Stockhammer" userId="2aa20ba2-ba43-46c1-9e8b-e40494025eed" providerId="ADAL" clId="{1EC5BBE1-B210-4DC7-B087-AB70BEE621DB}" dt="2025-02-18T05:53:40.123" v="405"/>
      <pc:docMkLst>
        <pc:docMk/>
      </pc:docMkLst>
      <pc:sldChg chg="addSp delSp modSp add mod">
        <pc:chgData name="Thomas Stockhammer" userId="2aa20ba2-ba43-46c1-9e8b-e40494025eed" providerId="ADAL" clId="{1EC5BBE1-B210-4DC7-B087-AB70BEE621DB}" dt="2025-02-18T05:51:41.129" v="343" actId="207"/>
        <pc:sldMkLst>
          <pc:docMk/>
          <pc:sldMk cId="3311577076" sldId="782"/>
        </pc:sldMkLst>
        <pc:spChg chg="add mod">
          <ac:chgData name="Thomas Stockhammer" userId="2aa20ba2-ba43-46c1-9e8b-e40494025eed" providerId="ADAL" clId="{1EC5BBE1-B210-4DC7-B087-AB70BEE621DB}" dt="2025-02-18T05:48:03.995" v="72" actId="1076"/>
          <ac:spMkLst>
            <pc:docMk/>
            <pc:sldMk cId="3311577076" sldId="782"/>
            <ac:spMk id="2" creationId="{027F55BE-E5C4-13E7-C6A6-70B210C225F1}"/>
          </ac:spMkLst>
        </pc:spChg>
        <pc:spChg chg="add del mod">
          <ac:chgData name="Thomas Stockhammer" userId="2aa20ba2-ba43-46c1-9e8b-e40494025eed" providerId="ADAL" clId="{1EC5BBE1-B210-4DC7-B087-AB70BEE621DB}" dt="2025-02-18T05:48:23.700" v="92" actId="478"/>
          <ac:spMkLst>
            <pc:docMk/>
            <pc:sldMk cId="3311577076" sldId="782"/>
            <ac:spMk id="3" creationId="{29D7C954-760B-89AB-BC2C-7FE0C0FDA148}"/>
          </ac:spMkLst>
        </pc:spChg>
        <pc:spChg chg="add mod">
          <ac:chgData name="Thomas Stockhammer" userId="2aa20ba2-ba43-46c1-9e8b-e40494025eed" providerId="ADAL" clId="{1EC5BBE1-B210-4DC7-B087-AB70BEE621DB}" dt="2025-02-18T05:51:41.129" v="343" actId="207"/>
          <ac:spMkLst>
            <pc:docMk/>
            <pc:sldMk cId="3311577076" sldId="782"/>
            <ac:spMk id="5" creationId="{97AD74BC-BBA7-A4D7-DD4B-DD5FC91ADBD7}"/>
          </ac:spMkLst>
        </pc:spChg>
        <pc:picChg chg="mod">
          <ac:chgData name="Thomas Stockhammer" userId="2aa20ba2-ba43-46c1-9e8b-e40494025eed" providerId="ADAL" clId="{1EC5BBE1-B210-4DC7-B087-AB70BEE621DB}" dt="2025-02-18T05:45:01.036" v="1" actId="1076"/>
          <ac:picMkLst>
            <pc:docMk/>
            <pc:sldMk cId="3311577076" sldId="782"/>
            <ac:picMk id="4" creationId="{4665D6DA-C5B6-9772-678D-410A20758461}"/>
          </ac:picMkLst>
        </pc:picChg>
      </pc:sldChg>
      <pc:sldChg chg="modSp mod">
        <pc:chgData name="Thomas Stockhammer" userId="2aa20ba2-ba43-46c1-9e8b-e40494025eed" providerId="ADAL" clId="{1EC5BBE1-B210-4DC7-B087-AB70BEE621DB}" dt="2025-02-18T05:53:40.123" v="405"/>
        <pc:sldMkLst>
          <pc:docMk/>
          <pc:sldMk cId="1153068260" sldId="2147478307"/>
        </pc:sldMkLst>
        <pc:spChg chg="mod">
          <ac:chgData name="Thomas Stockhammer" userId="2aa20ba2-ba43-46c1-9e8b-e40494025eed" providerId="ADAL" clId="{1EC5BBE1-B210-4DC7-B087-AB70BEE621DB}" dt="2025-02-18T05:53:40.123" v="405"/>
          <ac:spMkLst>
            <pc:docMk/>
            <pc:sldMk cId="1153068260" sldId="2147478307"/>
            <ac:spMk id="2" creationId="{A66F79C8-1379-73AB-FF2C-22B6E6963737}"/>
          </ac:spMkLst>
        </pc:sp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2.png"/><Relationship Id="rId4" Type="http://schemas.openxmlformats.org/officeDocument/2006/relationships/image" Target="../media/image7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svg"/><Relationship Id="rId1" Type="http://schemas.openxmlformats.org/officeDocument/2006/relationships/image" Target="../media/image72.png"/><Relationship Id="rId4" Type="http://schemas.openxmlformats.org/officeDocument/2006/relationships/image" Target="../media/image75.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2A349-1D90-4EA4-9BA8-309750A08521}"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FCC2EE44-CD2D-4770-8137-9EFA6D65C625}">
      <dgm:prSet phldrT="[Text]"/>
      <dgm:spPr/>
      <dgm:t>
        <a:bodyPr/>
        <a:lstStyle/>
        <a:p>
          <a:r>
            <a:rPr lang="en-US"/>
            <a:t>Validation and Verification of the Standard/specification </a:t>
          </a:r>
        </a:p>
      </dgm:t>
    </dgm:pt>
    <dgm:pt modelId="{914843BF-2669-42F6-871D-DF48807D56AD}" type="parTrans" cxnId="{F3F5CEC5-12C4-4039-A1DD-0BD6A5DBF194}">
      <dgm:prSet/>
      <dgm:spPr/>
      <dgm:t>
        <a:bodyPr/>
        <a:lstStyle/>
        <a:p>
          <a:endParaRPr lang="en-US"/>
        </a:p>
      </dgm:t>
    </dgm:pt>
    <dgm:pt modelId="{F4A9A888-3040-422A-BE8E-9E8064B1DBF2}" type="sibTrans" cxnId="{F3F5CEC5-12C4-4039-A1DD-0BD6A5DBF194}">
      <dgm:prSet/>
      <dgm:spPr/>
      <dgm:t>
        <a:bodyPr/>
        <a:lstStyle/>
        <a:p>
          <a:endParaRPr lang="en-US"/>
        </a:p>
      </dgm:t>
    </dgm:pt>
    <dgm:pt modelId="{348217EA-DFAA-4D46-AFBC-640D17950C74}">
      <dgm:prSet phldrT="[Text]"/>
      <dgm:spPr/>
      <dgm:t>
        <a:bodyPr/>
        <a:lstStyle/>
        <a:p>
          <a:r>
            <a:rPr lang="de-DE"/>
            <a:t>Allows early demos and proof-of-concepts</a:t>
          </a:r>
          <a:endParaRPr lang="en-US"/>
        </a:p>
      </dgm:t>
    </dgm:pt>
    <dgm:pt modelId="{81A3B27B-6D6C-4E92-849E-9FF9DCCC22C6}" type="parTrans" cxnId="{D987ABE5-914C-44E7-80E3-A87F4034509B}">
      <dgm:prSet/>
      <dgm:spPr/>
      <dgm:t>
        <a:bodyPr/>
        <a:lstStyle/>
        <a:p>
          <a:endParaRPr lang="en-US"/>
        </a:p>
      </dgm:t>
    </dgm:pt>
    <dgm:pt modelId="{9A42431D-6933-4242-8349-B329206626D8}" type="sibTrans" cxnId="{D987ABE5-914C-44E7-80E3-A87F4034509B}">
      <dgm:prSet/>
      <dgm:spPr/>
      <dgm:t>
        <a:bodyPr/>
        <a:lstStyle/>
        <a:p>
          <a:endParaRPr lang="en-US"/>
        </a:p>
      </dgm:t>
    </dgm:pt>
    <dgm:pt modelId="{9D73AC86-107E-47C4-8B5A-5F212746ACD5}">
      <dgm:prSet phldrT="[Text]"/>
      <dgm:spPr/>
      <dgm:t>
        <a:bodyPr/>
        <a:lstStyle/>
        <a:p>
          <a:r>
            <a:rPr lang="de-DE"/>
            <a:t>Minimizes the barriers to introduction of new technologies</a:t>
          </a:r>
          <a:endParaRPr lang="en-US"/>
        </a:p>
      </dgm:t>
    </dgm:pt>
    <dgm:pt modelId="{0AFB40DB-C26E-4690-85CE-86033EDFCD00}" type="parTrans" cxnId="{E4928093-E26D-427D-BD16-174765415A0F}">
      <dgm:prSet/>
      <dgm:spPr/>
      <dgm:t>
        <a:bodyPr/>
        <a:lstStyle/>
        <a:p>
          <a:endParaRPr lang="en-US"/>
        </a:p>
      </dgm:t>
    </dgm:pt>
    <dgm:pt modelId="{C5BF8F16-C5F5-464A-A2E6-B4DE9AC2C3F4}" type="sibTrans" cxnId="{E4928093-E26D-427D-BD16-174765415A0F}">
      <dgm:prSet/>
      <dgm:spPr/>
      <dgm:t>
        <a:bodyPr/>
        <a:lstStyle/>
        <a:p>
          <a:endParaRPr lang="en-US"/>
        </a:p>
      </dgm:t>
    </dgm:pt>
    <dgm:pt modelId="{A9EBA053-08E9-40E4-B2A1-447718664230}">
      <dgm:prSet phldrT="[Text]"/>
      <dgm:spPr/>
      <dgm:t>
        <a:bodyPr/>
        <a:lstStyle/>
        <a:p>
          <a:r>
            <a:rPr lang="de-DE"/>
            <a:t>Can be used as reference for more optimized implementation in SW or HW</a:t>
          </a:r>
          <a:endParaRPr lang="en-US"/>
        </a:p>
      </dgm:t>
    </dgm:pt>
    <dgm:pt modelId="{2437AF69-4D3F-43F9-B9A2-BB841894E72B}" type="parTrans" cxnId="{806CB41B-B7C6-4F38-AD60-D65797BFB5D0}">
      <dgm:prSet/>
      <dgm:spPr/>
      <dgm:t>
        <a:bodyPr/>
        <a:lstStyle/>
        <a:p>
          <a:endParaRPr lang="en-US"/>
        </a:p>
      </dgm:t>
    </dgm:pt>
    <dgm:pt modelId="{C6175493-0E62-498C-8F23-06B79687EE40}" type="sibTrans" cxnId="{806CB41B-B7C6-4F38-AD60-D65797BFB5D0}">
      <dgm:prSet/>
      <dgm:spPr/>
      <dgm:t>
        <a:bodyPr/>
        <a:lstStyle/>
        <a:p>
          <a:endParaRPr lang="en-US"/>
        </a:p>
      </dgm:t>
    </dgm:pt>
    <dgm:pt modelId="{8AB53E2C-705A-4ED0-8B1B-6B849DCB6F0D}">
      <dgm:prSet phldrT="[Text]"/>
      <dgm:spPr/>
      <dgm:t>
        <a:bodyPr/>
        <a:lstStyle/>
        <a:p>
          <a:r>
            <a:rPr lang="de-DE"/>
            <a:t>Shares the efforts across multiple companies contributing to the standards</a:t>
          </a:r>
          <a:endParaRPr lang="en-US"/>
        </a:p>
      </dgm:t>
    </dgm:pt>
    <dgm:pt modelId="{15A23DC8-AE2A-4C06-BC48-80EE07EE340D}" type="parTrans" cxnId="{6477866A-42CC-43ED-88D8-A19BC9AE28A7}">
      <dgm:prSet/>
      <dgm:spPr/>
      <dgm:t>
        <a:bodyPr/>
        <a:lstStyle/>
        <a:p>
          <a:endParaRPr lang="en-US"/>
        </a:p>
      </dgm:t>
    </dgm:pt>
    <dgm:pt modelId="{B068F8E1-478A-4C6B-A445-93E5449488FD}" type="sibTrans" cxnId="{6477866A-42CC-43ED-88D8-A19BC9AE28A7}">
      <dgm:prSet/>
      <dgm:spPr/>
      <dgm:t>
        <a:bodyPr/>
        <a:lstStyle/>
        <a:p>
          <a:endParaRPr lang="en-US"/>
        </a:p>
      </dgm:t>
    </dgm:pt>
    <dgm:pt modelId="{AB45AB95-A720-4F24-8938-37244F470F37}">
      <dgm:prSet phldrT="[Text]"/>
      <dgm:spPr/>
      <dgm:t>
        <a:bodyPr/>
        <a:lstStyle/>
        <a:p>
          <a:r>
            <a:rPr lang="de-DE"/>
            <a:t>Can be used in production and commercial services</a:t>
          </a:r>
          <a:endParaRPr lang="en-US"/>
        </a:p>
      </dgm:t>
    </dgm:pt>
    <dgm:pt modelId="{6F2E52D0-A097-4707-B4BB-17E1746EAF46}" type="parTrans" cxnId="{01CBA3F8-DF8F-4791-B9EB-E998EFECDEA3}">
      <dgm:prSet/>
      <dgm:spPr/>
      <dgm:t>
        <a:bodyPr/>
        <a:lstStyle/>
        <a:p>
          <a:endParaRPr lang="en-US"/>
        </a:p>
      </dgm:t>
    </dgm:pt>
    <dgm:pt modelId="{2B351045-4EE0-4006-B0A1-99D6E07F98D2}" type="sibTrans" cxnId="{01CBA3F8-DF8F-4791-B9EB-E998EFECDEA3}">
      <dgm:prSet/>
      <dgm:spPr/>
      <dgm:t>
        <a:bodyPr/>
        <a:lstStyle/>
        <a:p>
          <a:endParaRPr lang="en-US"/>
        </a:p>
      </dgm:t>
    </dgm:pt>
    <dgm:pt modelId="{79F1B6E3-DE91-4807-80D5-F56D10C5154B}">
      <dgm:prSet phldrT="[Text]"/>
      <dgm:spPr/>
      <dgm:t>
        <a:bodyPr/>
        <a:lstStyle/>
        <a:p>
          <a:r>
            <a:rPr lang="en-US"/>
            <a:t>transparency and trust as literally you can open the code and inspect it</a:t>
          </a:r>
        </a:p>
      </dgm:t>
    </dgm:pt>
    <dgm:pt modelId="{5D571A47-4903-48FC-80BA-F1E5BF5504AB}" type="parTrans" cxnId="{7015B9B3-009A-4E84-B9A1-7D6C3307D7E6}">
      <dgm:prSet/>
      <dgm:spPr/>
      <dgm:t>
        <a:bodyPr/>
        <a:lstStyle/>
        <a:p>
          <a:endParaRPr lang="en-US"/>
        </a:p>
      </dgm:t>
    </dgm:pt>
    <dgm:pt modelId="{6485C564-AD2F-43C4-876B-210D031EF305}" type="sibTrans" cxnId="{7015B9B3-009A-4E84-B9A1-7D6C3307D7E6}">
      <dgm:prSet/>
      <dgm:spPr/>
      <dgm:t>
        <a:bodyPr/>
        <a:lstStyle/>
        <a:p>
          <a:endParaRPr lang="en-US"/>
        </a:p>
      </dgm:t>
    </dgm:pt>
    <dgm:pt modelId="{3B765CE7-C98D-40E7-AC9F-DDFBE2924A4C}" type="pres">
      <dgm:prSet presAssocID="{8022A349-1D90-4EA4-9BA8-309750A08521}" presName="Name0" presStyleCnt="0">
        <dgm:presLayoutVars>
          <dgm:chMax val="7"/>
          <dgm:chPref val="7"/>
          <dgm:dir/>
        </dgm:presLayoutVars>
      </dgm:prSet>
      <dgm:spPr/>
    </dgm:pt>
    <dgm:pt modelId="{50D11A6C-991B-4D87-BF35-E3ED861ECCA1}" type="pres">
      <dgm:prSet presAssocID="{8022A349-1D90-4EA4-9BA8-309750A08521}" presName="Name1" presStyleCnt="0"/>
      <dgm:spPr/>
    </dgm:pt>
    <dgm:pt modelId="{456301D4-B6C5-42AB-B4C9-88BFB4F530F0}" type="pres">
      <dgm:prSet presAssocID="{8022A349-1D90-4EA4-9BA8-309750A08521}" presName="cycle" presStyleCnt="0"/>
      <dgm:spPr/>
    </dgm:pt>
    <dgm:pt modelId="{EB4E7DC9-3EC6-4D77-AF67-B1A1C09D2A17}" type="pres">
      <dgm:prSet presAssocID="{8022A349-1D90-4EA4-9BA8-309750A08521}" presName="srcNode" presStyleLbl="node1" presStyleIdx="0" presStyleCnt="7"/>
      <dgm:spPr/>
    </dgm:pt>
    <dgm:pt modelId="{FD3AFC98-5D9D-4834-A10F-3F704DD48E95}" type="pres">
      <dgm:prSet presAssocID="{8022A349-1D90-4EA4-9BA8-309750A08521}" presName="conn" presStyleLbl="parChTrans1D2" presStyleIdx="0" presStyleCnt="1"/>
      <dgm:spPr/>
    </dgm:pt>
    <dgm:pt modelId="{2603F1E2-1602-4A5B-9B43-55BD405772CC}" type="pres">
      <dgm:prSet presAssocID="{8022A349-1D90-4EA4-9BA8-309750A08521}" presName="extraNode" presStyleLbl="node1" presStyleIdx="0" presStyleCnt="7"/>
      <dgm:spPr/>
    </dgm:pt>
    <dgm:pt modelId="{2EE4D448-A88C-4DB0-ABB0-A170B96512AA}" type="pres">
      <dgm:prSet presAssocID="{8022A349-1D90-4EA4-9BA8-309750A08521}" presName="dstNode" presStyleLbl="node1" presStyleIdx="0" presStyleCnt="7"/>
      <dgm:spPr/>
    </dgm:pt>
    <dgm:pt modelId="{2DECE95C-5967-4560-9AD6-2F5E8A60D307}" type="pres">
      <dgm:prSet presAssocID="{FCC2EE44-CD2D-4770-8137-9EFA6D65C625}" presName="text_1" presStyleLbl="node1" presStyleIdx="0" presStyleCnt="7">
        <dgm:presLayoutVars>
          <dgm:bulletEnabled val="1"/>
        </dgm:presLayoutVars>
      </dgm:prSet>
      <dgm:spPr/>
    </dgm:pt>
    <dgm:pt modelId="{02091237-BF66-46C1-A7DE-6ED803870A16}" type="pres">
      <dgm:prSet presAssocID="{FCC2EE44-CD2D-4770-8137-9EFA6D65C625}" presName="accent_1" presStyleCnt="0"/>
      <dgm:spPr/>
    </dgm:pt>
    <dgm:pt modelId="{777398C7-E151-4D2F-8040-AF2F7D9846DC}" type="pres">
      <dgm:prSet presAssocID="{FCC2EE44-CD2D-4770-8137-9EFA6D65C625}" presName="accentRepeatNode" presStyleLbl="solidFgAcc1" presStyleIdx="0" presStyleCnt="7"/>
      <dgm:spPr/>
    </dgm:pt>
    <dgm:pt modelId="{BBAF439A-105C-4159-BD56-9A05CF684E13}" type="pres">
      <dgm:prSet presAssocID="{348217EA-DFAA-4D46-AFBC-640D17950C74}" presName="text_2" presStyleLbl="node1" presStyleIdx="1" presStyleCnt="7">
        <dgm:presLayoutVars>
          <dgm:bulletEnabled val="1"/>
        </dgm:presLayoutVars>
      </dgm:prSet>
      <dgm:spPr/>
    </dgm:pt>
    <dgm:pt modelId="{B20D24BE-1669-4183-A21A-9F5D21D66BD6}" type="pres">
      <dgm:prSet presAssocID="{348217EA-DFAA-4D46-AFBC-640D17950C74}" presName="accent_2" presStyleCnt="0"/>
      <dgm:spPr/>
    </dgm:pt>
    <dgm:pt modelId="{7B9A7485-3E50-4A63-9A4E-EC2ADB1B231A}" type="pres">
      <dgm:prSet presAssocID="{348217EA-DFAA-4D46-AFBC-640D17950C74}" presName="accentRepeatNode" presStyleLbl="solidFgAcc1" presStyleIdx="1" presStyleCnt="7"/>
      <dgm:spPr/>
    </dgm:pt>
    <dgm:pt modelId="{6AFE8813-E0DA-4ECA-9C40-179647258E12}" type="pres">
      <dgm:prSet presAssocID="{9D73AC86-107E-47C4-8B5A-5F212746ACD5}" presName="text_3" presStyleLbl="node1" presStyleIdx="2" presStyleCnt="7">
        <dgm:presLayoutVars>
          <dgm:bulletEnabled val="1"/>
        </dgm:presLayoutVars>
      </dgm:prSet>
      <dgm:spPr/>
    </dgm:pt>
    <dgm:pt modelId="{2E80E699-4A62-4B52-9855-019BD9CC4830}" type="pres">
      <dgm:prSet presAssocID="{9D73AC86-107E-47C4-8B5A-5F212746ACD5}" presName="accent_3" presStyleCnt="0"/>
      <dgm:spPr/>
    </dgm:pt>
    <dgm:pt modelId="{B9D39117-4047-43F0-9A6A-BF6BAF7C4772}" type="pres">
      <dgm:prSet presAssocID="{9D73AC86-107E-47C4-8B5A-5F212746ACD5}" presName="accentRepeatNode" presStyleLbl="solidFgAcc1" presStyleIdx="2" presStyleCnt="7"/>
      <dgm:spPr/>
    </dgm:pt>
    <dgm:pt modelId="{8FBDA5C9-FB0E-41BB-8B3B-3A27760F5915}" type="pres">
      <dgm:prSet presAssocID="{A9EBA053-08E9-40E4-B2A1-447718664230}" presName="text_4" presStyleLbl="node1" presStyleIdx="3" presStyleCnt="7">
        <dgm:presLayoutVars>
          <dgm:bulletEnabled val="1"/>
        </dgm:presLayoutVars>
      </dgm:prSet>
      <dgm:spPr/>
    </dgm:pt>
    <dgm:pt modelId="{BC5E9E21-AEFF-4974-8C0B-829C1D0560CD}" type="pres">
      <dgm:prSet presAssocID="{A9EBA053-08E9-40E4-B2A1-447718664230}" presName="accent_4" presStyleCnt="0"/>
      <dgm:spPr/>
    </dgm:pt>
    <dgm:pt modelId="{C451CD9D-6714-4BF7-94CB-500040081059}" type="pres">
      <dgm:prSet presAssocID="{A9EBA053-08E9-40E4-B2A1-447718664230}" presName="accentRepeatNode" presStyleLbl="solidFgAcc1" presStyleIdx="3" presStyleCnt="7"/>
      <dgm:spPr/>
    </dgm:pt>
    <dgm:pt modelId="{B8761C91-3241-4FF9-AF70-BC02DF862304}" type="pres">
      <dgm:prSet presAssocID="{8AB53E2C-705A-4ED0-8B1B-6B849DCB6F0D}" presName="text_5" presStyleLbl="node1" presStyleIdx="4" presStyleCnt="7">
        <dgm:presLayoutVars>
          <dgm:bulletEnabled val="1"/>
        </dgm:presLayoutVars>
      </dgm:prSet>
      <dgm:spPr/>
    </dgm:pt>
    <dgm:pt modelId="{09DE38B1-CD27-4936-946E-4839ACE13994}" type="pres">
      <dgm:prSet presAssocID="{8AB53E2C-705A-4ED0-8B1B-6B849DCB6F0D}" presName="accent_5" presStyleCnt="0"/>
      <dgm:spPr/>
    </dgm:pt>
    <dgm:pt modelId="{92FD76B2-F821-4234-89F3-4A0B5D9258FB}" type="pres">
      <dgm:prSet presAssocID="{8AB53E2C-705A-4ED0-8B1B-6B849DCB6F0D}" presName="accentRepeatNode" presStyleLbl="solidFgAcc1" presStyleIdx="4" presStyleCnt="7"/>
      <dgm:spPr/>
    </dgm:pt>
    <dgm:pt modelId="{2A146BCC-EC06-428C-A75A-B38D6FB7C8E0}" type="pres">
      <dgm:prSet presAssocID="{AB45AB95-A720-4F24-8938-37244F470F37}" presName="text_6" presStyleLbl="node1" presStyleIdx="5" presStyleCnt="7">
        <dgm:presLayoutVars>
          <dgm:bulletEnabled val="1"/>
        </dgm:presLayoutVars>
      </dgm:prSet>
      <dgm:spPr/>
    </dgm:pt>
    <dgm:pt modelId="{B7B4F86B-9D8D-4EB5-AE23-CEB24A526FBF}" type="pres">
      <dgm:prSet presAssocID="{AB45AB95-A720-4F24-8938-37244F470F37}" presName="accent_6" presStyleCnt="0"/>
      <dgm:spPr/>
    </dgm:pt>
    <dgm:pt modelId="{5A1AB667-BAF8-4822-AA6E-4EA518E31C6D}" type="pres">
      <dgm:prSet presAssocID="{AB45AB95-A720-4F24-8938-37244F470F37}" presName="accentRepeatNode" presStyleLbl="solidFgAcc1" presStyleIdx="5" presStyleCnt="7"/>
      <dgm:spPr/>
    </dgm:pt>
    <dgm:pt modelId="{49FCE365-2D81-48C8-9B73-36DD8A765B7A}" type="pres">
      <dgm:prSet presAssocID="{79F1B6E3-DE91-4807-80D5-F56D10C5154B}" presName="text_7" presStyleLbl="node1" presStyleIdx="6" presStyleCnt="7">
        <dgm:presLayoutVars>
          <dgm:bulletEnabled val="1"/>
        </dgm:presLayoutVars>
      </dgm:prSet>
      <dgm:spPr/>
    </dgm:pt>
    <dgm:pt modelId="{075AA267-3C50-4909-A5CD-99117C33FE23}" type="pres">
      <dgm:prSet presAssocID="{79F1B6E3-DE91-4807-80D5-F56D10C5154B}" presName="accent_7" presStyleCnt="0"/>
      <dgm:spPr/>
    </dgm:pt>
    <dgm:pt modelId="{A68D2CD6-AAF3-4EC3-BE17-50310E54B981}" type="pres">
      <dgm:prSet presAssocID="{79F1B6E3-DE91-4807-80D5-F56D10C5154B}" presName="accentRepeatNode" presStyleLbl="solidFgAcc1" presStyleIdx="6" presStyleCnt="7"/>
      <dgm:spPr/>
    </dgm:pt>
  </dgm:ptLst>
  <dgm:cxnLst>
    <dgm:cxn modelId="{96D51A12-C01C-4267-83AE-AE6E41525D92}" type="presOf" srcId="{FCC2EE44-CD2D-4770-8137-9EFA6D65C625}" destId="{2DECE95C-5967-4560-9AD6-2F5E8A60D307}" srcOrd="0" destOrd="0" presId="urn:microsoft.com/office/officeart/2008/layout/VerticalCurvedList"/>
    <dgm:cxn modelId="{806CB41B-B7C6-4F38-AD60-D65797BFB5D0}" srcId="{8022A349-1D90-4EA4-9BA8-309750A08521}" destId="{A9EBA053-08E9-40E4-B2A1-447718664230}" srcOrd="3" destOrd="0" parTransId="{2437AF69-4D3F-43F9-B9A2-BB841894E72B}" sibTransId="{C6175493-0E62-498C-8F23-06B79687EE40}"/>
    <dgm:cxn modelId="{4342FF33-9264-4958-8BA8-37EA39936A8D}" type="presOf" srcId="{348217EA-DFAA-4D46-AFBC-640D17950C74}" destId="{BBAF439A-105C-4159-BD56-9A05CF684E13}" srcOrd="0" destOrd="0" presId="urn:microsoft.com/office/officeart/2008/layout/VerticalCurvedList"/>
    <dgm:cxn modelId="{6E5DDC35-2F66-48EC-8A46-5C1D1B5C42A9}" type="presOf" srcId="{A9EBA053-08E9-40E4-B2A1-447718664230}" destId="{8FBDA5C9-FB0E-41BB-8B3B-3A27760F5915}" srcOrd="0" destOrd="0" presId="urn:microsoft.com/office/officeart/2008/layout/VerticalCurvedList"/>
    <dgm:cxn modelId="{6477866A-42CC-43ED-88D8-A19BC9AE28A7}" srcId="{8022A349-1D90-4EA4-9BA8-309750A08521}" destId="{8AB53E2C-705A-4ED0-8B1B-6B849DCB6F0D}" srcOrd="4" destOrd="0" parTransId="{15A23DC8-AE2A-4C06-BC48-80EE07EE340D}" sibTransId="{B068F8E1-478A-4C6B-A445-93E5449488FD}"/>
    <dgm:cxn modelId="{B145366E-D1EA-4F04-A01E-7D9A8D91F8C4}" type="presOf" srcId="{8022A349-1D90-4EA4-9BA8-309750A08521}" destId="{3B765CE7-C98D-40E7-AC9F-DDFBE2924A4C}" srcOrd="0" destOrd="0" presId="urn:microsoft.com/office/officeart/2008/layout/VerticalCurvedList"/>
    <dgm:cxn modelId="{2C379188-BA28-4075-BB8B-BECAC20968D8}" type="presOf" srcId="{79F1B6E3-DE91-4807-80D5-F56D10C5154B}" destId="{49FCE365-2D81-48C8-9B73-36DD8A765B7A}" srcOrd="0" destOrd="0" presId="urn:microsoft.com/office/officeart/2008/layout/VerticalCurvedList"/>
    <dgm:cxn modelId="{F23FE588-0067-4E43-A1A9-218FC4B4BE8A}" type="presOf" srcId="{8AB53E2C-705A-4ED0-8B1B-6B849DCB6F0D}" destId="{B8761C91-3241-4FF9-AF70-BC02DF862304}" srcOrd="0" destOrd="0" presId="urn:microsoft.com/office/officeart/2008/layout/VerticalCurvedList"/>
    <dgm:cxn modelId="{E4928093-E26D-427D-BD16-174765415A0F}" srcId="{8022A349-1D90-4EA4-9BA8-309750A08521}" destId="{9D73AC86-107E-47C4-8B5A-5F212746ACD5}" srcOrd="2" destOrd="0" parTransId="{0AFB40DB-C26E-4690-85CE-86033EDFCD00}" sibTransId="{C5BF8F16-C5F5-464A-A2E6-B4DE9AC2C3F4}"/>
    <dgm:cxn modelId="{382582A7-9457-415B-8BBF-74D837DEA7B9}" type="presOf" srcId="{F4A9A888-3040-422A-BE8E-9E8064B1DBF2}" destId="{FD3AFC98-5D9D-4834-A10F-3F704DD48E95}" srcOrd="0" destOrd="0" presId="urn:microsoft.com/office/officeart/2008/layout/VerticalCurvedList"/>
    <dgm:cxn modelId="{7015B9B3-009A-4E84-B9A1-7D6C3307D7E6}" srcId="{8022A349-1D90-4EA4-9BA8-309750A08521}" destId="{79F1B6E3-DE91-4807-80D5-F56D10C5154B}" srcOrd="6" destOrd="0" parTransId="{5D571A47-4903-48FC-80BA-F1E5BF5504AB}" sibTransId="{6485C564-AD2F-43C4-876B-210D031EF305}"/>
    <dgm:cxn modelId="{097353BA-B8EC-460D-8DB8-C27336EAEB1C}" type="presOf" srcId="{9D73AC86-107E-47C4-8B5A-5F212746ACD5}" destId="{6AFE8813-E0DA-4ECA-9C40-179647258E12}" srcOrd="0" destOrd="0" presId="urn:microsoft.com/office/officeart/2008/layout/VerticalCurvedList"/>
    <dgm:cxn modelId="{F3F5CEC5-12C4-4039-A1DD-0BD6A5DBF194}" srcId="{8022A349-1D90-4EA4-9BA8-309750A08521}" destId="{FCC2EE44-CD2D-4770-8137-9EFA6D65C625}" srcOrd="0" destOrd="0" parTransId="{914843BF-2669-42F6-871D-DF48807D56AD}" sibTransId="{F4A9A888-3040-422A-BE8E-9E8064B1DBF2}"/>
    <dgm:cxn modelId="{D3F9F0D5-03BD-45D8-AF9C-121F4FB7B8CC}" type="presOf" srcId="{AB45AB95-A720-4F24-8938-37244F470F37}" destId="{2A146BCC-EC06-428C-A75A-B38D6FB7C8E0}" srcOrd="0" destOrd="0" presId="urn:microsoft.com/office/officeart/2008/layout/VerticalCurvedList"/>
    <dgm:cxn modelId="{D987ABE5-914C-44E7-80E3-A87F4034509B}" srcId="{8022A349-1D90-4EA4-9BA8-309750A08521}" destId="{348217EA-DFAA-4D46-AFBC-640D17950C74}" srcOrd="1" destOrd="0" parTransId="{81A3B27B-6D6C-4E92-849E-9FF9DCCC22C6}" sibTransId="{9A42431D-6933-4242-8349-B329206626D8}"/>
    <dgm:cxn modelId="{01CBA3F8-DF8F-4791-B9EB-E998EFECDEA3}" srcId="{8022A349-1D90-4EA4-9BA8-309750A08521}" destId="{AB45AB95-A720-4F24-8938-37244F470F37}" srcOrd="5" destOrd="0" parTransId="{6F2E52D0-A097-4707-B4BB-17E1746EAF46}" sibTransId="{2B351045-4EE0-4006-B0A1-99D6E07F98D2}"/>
    <dgm:cxn modelId="{98649856-F560-4B7E-AFA3-A0244A0ADE66}" type="presParOf" srcId="{3B765CE7-C98D-40E7-AC9F-DDFBE2924A4C}" destId="{50D11A6C-991B-4D87-BF35-E3ED861ECCA1}" srcOrd="0" destOrd="0" presId="urn:microsoft.com/office/officeart/2008/layout/VerticalCurvedList"/>
    <dgm:cxn modelId="{5D18E48C-DC1C-4272-B4AB-771785833C05}" type="presParOf" srcId="{50D11A6C-991B-4D87-BF35-E3ED861ECCA1}" destId="{456301D4-B6C5-42AB-B4C9-88BFB4F530F0}" srcOrd="0" destOrd="0" presId="urn:microsoft.com/office/officeart/2008/layout/VerticalCurvedList"/>
    <dgm:cxn modelId="{FA95C6EF-76BF-4025-A5E8-CA4AC13B39A1}" type="presParOf" srcId="{456301D4-B6C5-42AB-B4C9-88BFB4F530F0}" destId="{EB4E7DC9-3EC6-4D77-AF67-B1A1C09D2A17}" srcOrd="0" destOrd="0" presId="urn:microsoft.com/office/officeart/2008/layout/VerticalCurvedList"/>
    <dgm:cxn modelId="{E1B61E75-BD5F-4F83-81FA-23A885E65168}" type="presParOf" srcId="{456301D4-B6C5-42AB-B4C9-88BFB4F530F0}" destId="{FD3AFC98-5D9D-4834-A10F-3F704DD48E95}" srcOrd="1" destOrd="0" presId="urn:microsoft.com/office/officeart/2008/layout/VerticalCurvedList"/>
    <dgm:cxn modelId="{573D0223-FD97-488A-920A-1CAD35159415}" type="presParOf" srcId="{456301D4-B6C5-42AB-B4C9-88BFB4F530F0}" destId="{2603F1E2-1602-4A5B-9B43-55BD405772CC}" srcOrd="2" destOrd="0" presId="urn:microsoft.com/office/officeart/2008/layout/VerticalCurvedList"/>
    <dgm:cxn modelId="{B4870CF7-9E4F-4498-9483-DBA73D757B65}" type="presParOf" srcId="{456301D4-B6C5-42AB-B4C9-88BFB4F530F0}" destId="{2EE4D448-A88C-4DB0-ABB0-A170B96512AA}" srcOrd="3" destOrd="0" presId="urn:microsoft.com/office/officeart/2008/layout/VerticalCurvedList"/>
    <dgm:cxn modelId="{B5C0801C-C625-4A7B-8065-7BFB0994FA7C}" type="presParOf" srcId="{50D11A6C-991B-4D87-BF35-E3ED861ECCA1}" destId="{2DECE95C-5967-4560-9AD6-2F5E8A60D307}" srcOrd="1" destOrd="0" presId="urn:microsoft.com/office/officeart/2008/layout/VerticalCurvedList"/>
    <dgm:cxn modelId="{AF13DE23-3D4E-4A65-B432-FA2876796833}" type="presParOf" srcId="{50D11A6C-991B-4D87-BF35-E3ED861ECCA1}" destId="{02091237-BF66-46C1-A7DE-6ED803870A16}" srcOrd="2" destOrd="0" presId="urn:microsoft.com/office/officeart/2008/layout/VerticalCurvedList"/>
    <dgm:cxn modelId="{A6E0E8F4-7A09-46D7-9492-761FF73BCFF2}" type="presParOf" srcId="{02091237-BF66-46C1-A7DE-6ED803870A16}" destId="{777398C7-E151-4D2F-8040-AF2F7D9846DC}" srcOrd="0" destOrd="0" presId="urn:microsoft.com/office/officeart/2008/layout/VerticalCurvedList"/>
    <dgm:cxn modelId="{45141259-7C21-4A13-A3FF-8F4534A81191}" type="presParOf" srcId="{50D11A6C-991B-4D87-BF35-E3ED861ECCA1}" destId="{BBAF439A-105C-4159-BD56-9A05CF684E13}" srcOrd="3" destOrd="0" presId="urn:microsoft.com/office/officeart/2008/layout/VerticalCurvedList"/>
    <dgm:cxn modelId="{D50ADE15-0826-4171-A110-282820C9B102}" type="presParOf" srcId="{50D11A6C-991B-4D87-BF35-E3ED861ECCA1}" destId="{B20D24BE-1669-4183-A21A-9F5D21D66BD6}" srcOrd="4" destOrd="0" presId="urn:microsoft.com/office/officeart/2008/layout/VerticalCurvedList"/>
    <dgm:cxn modelId="{C33E7014-8F1B-43DA-8DDB-052643C9DEAF}" type="presParOf" srcId="{B20D24BE-1669-4183-A21A-9F5D21D66BD6}" destId="{7B9A7485-3E50-4A63-9A4E-EC2ADB1B231A}" srcOrd="0" destOrd="0" presId="urn:microsoft.com/office/officeart/2008/layout/VerticalCurvedList"/>
    <dgm:cxn modelId="{521FD685-3C89-457D-BD24-D9F1787E93DC}" type="presParOf" srcId="{50D11A6C-991B-4D87-BF35-E3ED861ECCA1}" destId="{6AFE8813-E0DA-4ECA-9C40-179647258E12}" srcOrd="5" destOrd="0" presId="urn:microsoft.com/office/officeart/2008/layout/VerticalCurvedList"/>
    <dgm:cxn modelId="{22A9C205-E29D-4622-A1C8-374235FEDAC6}" type="presParOf" srcId="{50D11A6C-991B-4D87-BF35-E3ED861ECCA1}" destId="{2E80E699-4A62-4B52-9855-019BD9CC4830}" srcOrd="6" destOrd="0" presId="urn:microsoft.com/office/officeart/2008/layout/VerticalCurvedList"/>
    <dgm:cxn modelId="{2ACAD584-CCAE-4DE8-BBD9-E47C7599A1D5}" type="presParOf" srcId="{2E80E699-4A62-4B52-9855-019BD9CC4830}" destId="{B9D39117-4047-43F0-9A6A-BF6BAF7C4772}" srcOrd="0" destOrd="0" presId="urn:microsoft.com/office/officeart/2008/layout/VerticalCurvedList"/>
    <dgm:cxn modelId="{4B857CA1-77ED-4A3C-A3CA-A2CC4AD36AD8}" type="presParOf" srcId="{50D11A6C-991B-4D87-BF35-E3ED861ECCA1}" destId="{8FBDA5C9-FB0E-41BB-8B3B-3A27760F5915}" srcOrd="7" destOrd="0" presId="urn:microsoft.com/office/officeart/2008/layout/VerticalCurvedList"/>
    <dgm:cxn modelId="{EC1B8262-75C5-4ADA-A930-15D748CC6323}" type="presParOf" srcId="{50D11A6C-991B-4D87-BF35-E3ED861ECCA1}" destId="{BC5E9E21-AEFF-4974-8C0B-829C1D0560CD}" srcOrd="8" destOrd="0" presId="urn:microsoft.com/office/officeart/2008/layout/VerticalCurvedList"/>
    <dgm:cxn modelId="{73056419-930A-4C95-91D7-B5368A855768}" type="presParOf" srcId="{BC5E9E21-AEFF-4974-8C0B-829C1D0560CD}" destId="{C451CD9D-6714-4BF7-94CB-500040081059}" srcOrd="0" destOrd="0" presId="urn:microsoft.com/office/officeart/2008/layout/VerticalCurvedList"/>
    <dgm:cxn modelId="{40ED3691-DBB1-49AC-A1BF-E119CFDCF33F}" type="presParOf" srcId="{50D11A6C-991B-4D87-BF35-E3ED861ECCA1}" destId="{B8761C91-3241-4FF9-AF70-BC02DF862304}" srcOrd="9" destOrd="0" presId="urn:microsoft.com/office/officeart/2008/layout/VerticalCurvedList"/>
    <dgm:cxn modelId="{9EB3B825-E2CA-4B84-9140-E0EB3B9C3ED1}" type="presParOf" srcId="{50D11A6C-991B-4D87-BF35-E3ED861ECCA1}" destId="{09DE38B1-CD27-4936-946E-4839ACE13994}" srcOrd="10" destOrd="0" presId="urn:microsoft.com/office/officeart/2008/layout/VerticalCurvedList"/>
    <dgm:cxn modelId="{E0AD332D-806A-4155-8DE8-1E90628C5B6A}" type="presParOf" srcId="{09DE38B1-CD27-4936-946E-4839ACE13994}" destId="{92FD76B2-F821-4234-89F3-4A0B5D9258FB}" srcOrd="0" destOrd="0" presId="urn:microsoft.com/office/officeart/2008/layout/VerticalCurvedList"/>
    <dgm:cxn modelId="{364AA577-77A5-4DD3-8FBC-53AA438ADC23}" type="presParOf" srcId="{50D11A6C-991B-4D87-BF35-E3ED861ECCA1}" destId="{2A146BCC-EC06-428C-A75A-B38D6FB7C8E0}" srcOrd="11" destOrd="0" presId="urn:microsoft.com/office/officeart/2008/layout/VerticalCurvedList"/>
    <dgm:cxn modelId="{5360306F-E558-4FF7-9AF7-1521B4E584DC}" type="presParOf" srcId="{50D11A6C-991B-4D87-BF35-E3ED861ECCA1}" destId="{B7B4F86B-9D8D-4EB5-AE23-CEB24A526FBF}" srcOrd="12" destOrd="0" presId="urn:microsoft.com/office/officeart/2008/layout/VerticalCurvedList"/>
    <dgm:cxn modelId="{198E73B4-9AAB-408F-9384-977E1F412575}" type="presParOf" srcId="{B7B4F86B-9D8D-4EB5-AE23-CEB24A526FBF}" destId="{5A1AB667-BAF8-4822-AA6E-4EA518E31C6D}" srcOrd="0" destOrd="0" presId="urn:microsoft.com/office/officeart/2008/layout/VerticalCurvedList"/>
    <dgm:cxn modelId="{A8D50F4B-9965-4D1C-9E6B-A047A031298A}" type="presParOf" srcId="{50D11A6C-991B-4D87-BF35-E3ED861ECCA1}" destId="{49FCE365-2D81-48C8-9B73-36DD8A765B7A}" srcOrd="13" destOrd="0" presId="urn:microsoft.com/office/officeart/2008/layout/VerticalCurvedList"/>
    <dgm:cxn modelId="{E1803C5A-1430-4391-86C4-97DC26F24C14}" type="presParOf" srcId="{50D11A6C-991B-4D87-BF35-E3ED861ECCA1}" destId="{075AA267-3C50-4909-A5CD-99117C33FE23}" srcOrd="14" destOrd="0" presId="urn:microsoft.com/office/officeart/2008/layout/VerticalCurvedList"/>
    <dgm:cxn modelId="{5512C311-916D-4F79-B2DB-B5D6E0790776}" type="presParOf" srcId="{075AA267-3C50-4909-A5CD-99117C33FE23}" destId="{A68D2CD6-AAF3-4EC3-BE17-50310E54B98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287667-0DB6-4100-888F-F0EAAF7FEDF6}"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93946567-4050-406A-871E-55DFEB817F2A}">
      <dgm:prSet phldrT="[Text]"/>
      <dgm:spPr/>
      <dgm:t>
        <a:bodyPr/>
        <a:lstStyle/>
        <a:p>
          <a:r>
            <a:rPr lang="en-US" dirty="0"/>
            <a:t>Avoid starting substantial new topics in Rel-20 5GA unless required by SA1/SA2</a:t>
          </a:r>
        </a:p>
      </dgm:t>
    </dgm:pt>
    <dgm:pt modelId="{2CE55D16-77E7-4BC4-8B2F-38AF5E40475A}" type="parTrans" cxnId="{C6BB81EE-6097-48E2-B468-CFCA59092699}">
      <dgm:prSet/>
      <dgm:spPr/>
      <dgm:t>
        <a:bodyPr/>
        <a:lstStyle/>
        <a:p>
          <a:endParaRPr lang="en-US"/>
        </a:p>
      </dgm:t>
    </dgm:pt>
    <dgm:pt modelId="{F1633445-C9CC-4233-A262-771C5E7AE36E}" type="sibTrans" cxnId="{C6BB81EE-6097-48E2-B468-CFCA59092699}">
      <dgm:prSet/>
      <dgm:spPr/>
      <dgm:t>
        <a:bodyPr/>
        <a:lstStyle/>
        <a:p>
          <a:endParaRPr lang="en-US"/>
        </a:p>
      </dgm:t>
    </dgm:pt>
    <dgm:pt modelId="{D35BF81D-CB60-4D8E-BA52-9F99FAA6FC8C}">
      <dgm:prSet/>
      <dgm:spPr/>
      <dgm:t>
        <a:bodyPr/>
        <a:lstStyle/>
        <a:p>
          <a:r>
            <a:rPr lang="en-US"/>
            <a:t>Continue normative work on studies not yet completed in Rel-19, e.g. for</a:t>
          </a:r>
          <a:endParaRPr lang="en-US" dirty="0"/>
        </a:p>
      </dgm:t>
    </dgm:pt>
    <dgm:pt modelId="{66021859-8BDB-4357-95F2-C841DE93A63A}" type="parTrans" cxnId="{ADB42BF7-BCF2-4A1F-8266-8D8A839C7590}">
      <dgm:prSet/>
      <dgm:spPr/>
      <dgm:t>
        <a:bodyPr/>
        <a:lstStyle/>
        <a:p>
          <a:endParaRPr lang="en-US"/>
        </a:p>
      </dgm:t>
    </dgm:pt>
    <dgm:pt modelId="{F629F613-B3A3-4EAA-983F-44468A1BF965}" type="sibTrans" cxnId="{ADB42BF7-BCF2-4A1F-8266-8D8A839C7590}">
      <dgm:prSet/>
      <dgm:spPr/>
      <dgm:t>
        <a:bodyPr/>
        <a:lstStyle/>
        <a:p>
          <a:endParaRPr lang="en-US"/>
        </a:p>
      </dgm:t>
    </dgm:pt>
    <dgm:pt modelId="{EA9A2BCA-CECE-49DD-B820-ADA078FD5A1E}">
      <dgm:prSet/>
      <dgm:spPr/>
      <dgm:t>
        <a:bodyPr/>
        <a:lstStyle/>
        <a:p>
          <a:r>
            <a:rPr lang="en-US"/>
            <a:t>Advanced Media Delivery (see remaining Key Issues and possibly new ones)</a:t>
          </a:r>
          <a:endParaRPr lang="en-US" dirty="0"/>
        </a:p>
      </dgm:t>
    </dgm:pt>
    <dgm:pt modelId="{9D465C15-8586-44E1-885D-9FD49C2ED003}" type="parTrans" cxnId="{D8477D25-8A0B-46F7-A62C-B2D5FDB3BB1D}">
      <dgm:prSet/>
      <dgm:spPr/>
      <dgm:t>
        <a:bodyPr/>
        <a:lstStyle/>
        <a:p>
          <a:endParaRPr lang="en-US"/>
        </a:p>
      </dgm:t>
    </dgm:pt>
    <dgm:pt modelId="{AEF9208B-0249-4CA6-9AC3-0681119E8C0C}" type="sibTrans" cxnId="{D8477D25-8A0B-46F7-A62C-B2D5FDB3BB1D}">
      <dgm:prSet/>
      <dgm:spPr/>
      <dgm:t>
        <a:bodyPr/>
        <a:lstStyle/>
        <a:p>
          <a:endParaRPr lang="en-US"/>
        </a:p>
      </dgm:t>
    </dgm:pt>
    <dgm:pt modelId="{217CE28E-C0CF-4E27-9908-F9947C1795B2}">
      <dgm:prSet/>
      <dgm:spPr/>
      <dgm:t>
        <a:bodyPr/>
        <a:lstStyle/>
        <a:p>
          <a:r>
            <a:rPr lang="en-US" dirty="0"/>
            <a:t>Avatar Representation phase 2 </a:t>
          </a:r>
        </a:p>
      </dgm:t>
    </dgm:pt>
    <dgm:pt modelId="{C157F0CF-283F-4727-9526-6D52ED3A087A}" type="parTrans" cxnId="{72AFA1DB-CCD8-480E-AE6F-B54DC93BB0D0}">
      <dgm:prSet/>
      <dgm:spPr/>
      <dgm:t>
        <a:bodyPr/>
        <a:lstStyle/>
        <a:p>
          <a:endParaRPr lang="en-US"/>
        </a:p>
      </dgm:t>
    </dgm:pt>
    <dgm:pt modelId="{D6F8395C-1D3B-4A3D-9FC6-63AFF0A54BFA}" type="sibTrans" cxnId="{72AFA1DB-CCD8-480E-AE6F-B54DC93BB0D0}">
      <dgm:prSet/>
      <dgm:spPr/>
      <dgm:t>
        <a:bodyPr/>
        <a:lstStyle/>
        <a:p>
          <a:endParaRPr lang="en-US"/>
        </a:p>
      </dgm:t>
    </dgm:pt>
    <dgm:pt modelId="{A1C50925-38DC-4650-90AC-B58CDD4DAD25}">
      <dgm:prSet/>
      <dgm:spPr/>
      <dgm:t>
        <a:bodyPr/>
        <a:lstStyle/>
        <a:p>
          <a:r>
            <a:rPr lang="en-US"/>
            <a:t>VOPS and Beyond2D (extensions to VOPS)</a:t>
          </a:r>
          <a:endParaRPr lang="en-US" dirty="0"/>
        </a:p>
      </dgm:t>
    </dgm:pt>
    <dgm:pt modelId="{A81EFB49-D584-4D50-ADBA-1BD370081DBA}" type="parTrans" cxnId="{204176E1-7A51-4378-85F4-EC71CD71BF96}">
      <dgm:prSet/>
      <dgm:spPr/>
      <dgm:t>
        <a:bodyPr/>
        <a:lstStyle/>
        <a:p>
          <a:endParaRPr lang="en-US"/>
        </a:p>
      </dgm:t>
    </dgm:pt>
    <dgm:pt modelId="{5E83D4BA-9C57-43D1-AD41-26A3CBF7B1F5}" type="sibTrans" cxnId="{204176E1-7A51-4378-85F4-EC71CD71BF96}">
      <dgm:prSet/>
      <dgm:spPr/>
      <dgm:t>
        <a:bodyPr/>
        <a:lstStyle/>
        <a:p>
          <a:endParaRPr lang="en-US"/>
        </a:p>
      </dgm:t>
    </dgm:pt>
    <dgm:pt modelId="{D2A949A4-FE42-4046-80CD-CF23088263A8}">
      <dgm:prSet/>
      <dgm:spPr/>
      <dgm:t>
        <a:bodyPr/>
        <a:lstStyle/>
        <a:p>
          <a:r>
            <a:rPr lang="en-US" dirty="0"/>
            <a:t>For AI4media, if we focus on commercially relevant use cases</a:t>
          </a:r>
        </a:p>
      </dgm:t>
    </dgm:pt>
    <dgm:pt modelId="{105CBEBA-506F-41D1-9490-3176CFA2BAC4}" type="parTrans" cxnId="{B133E853-DCA7-47D4-B8F3-F7B72DD25F18}">
      <dgm:prSet/>
      <dgm:spPr/>
      <dgm:t>
        <a:bodyPr/>
        <a:lstStyle/>
        <a:p>
          <a:endParaRPr lang="en-US"/>
        </a:p>
      </dgm:t>
    </dgm:pt>
    <dgm:pt modelId="{DD09F064-4178-4543-BE61-99748753AE25}" type="sibTrans" cxnId="{B133E853-DCA7-47D4-B8F3-F7B72DD25F18}">
      <dgm:prSet/>
      <dgm:spPr/>
      <dgm:t>
        <a:bodyPr/>
        <a:lstStyle/>
        <a:p>
          <a:endParaRPr lang="en-US"/>
        </a:p>
      </dgm:t>
    </dgm:pt>
    <dgm:pt modelId="{72B6F477-B78C-4112-8A93-1E3CB9E7D710}">
      <dgm:prSet/>
      <dgm:spPr/>
      <dgm:t>
        <a:bodyPr/>
        <a:lstStyle/>
        <a:p>
          <a:r>
            <a:rPr lang="en-US" dirty="0"/>
            <a:t>Acoustics-related topics (ATIAS and DACAS), if not completed in Rel-19</a:t>
          </a:r>
        </a:p>
      </dgm:t>
    </dgm:pt>
    <dgm:pt modelId="{364ACB21-86B2-445B-9DD0-380C08A82B7F}" type="parTrans" cxnId="{A4BFC8E6-6C60-426E-B6F9-28B807BAEBD8}">
      <dgm:prSet/>
      <dgm:spPr/>
      <dgm:t>
        <a:bodyPr/>
        <a:lstStyle/>
        <a:p>
          <a:endParaRPr lang="en-US"/>
        </a:p>
      </dgm:t>
    </dgm:pt>
    <dgm:pt modelId="{7B20641F-E430-40DC-85E7-4FAC1FD413AB}" type="sibTrans" cxnId="{A4BFC8E6-6C60-426E-B6F9-28B807BAEBD8}">
      <dgm:prSet/>
      <dgm:spPr/>
      <dgm:t>
        <a:bodyPr/>
        <a:lstStyle/>
        <a:p>
          <a:endParaRPr lang="en-US"/>
        </a:p>
      </dgm:t>
    </dgm:pt>
    <dgm:pt modelId="{FB94EC0C-7DAA-470F-ADC0-AA517D7DF316}">
      <dgm:prSet/>
      <dgm:spPr/>
      <dgm:t>
        <a:bodyPr/>
        <a:lstStyle/>
        <a:p>
          <a:r>
            <a:rPr lang="de-DE" dirty="0" err="1"/>
            <a:t>To</a:t>
          </a:r>
          <a:r>
            <a:rPr lang="de-DE" dirty="0"/>
            <a:t> 5GA, </a:t>
          </a:r>
          <a:r>
            <a:rPr lang="de-DE" dirty="0" err="1"/>
            <a:t>only</a:t>
          </a:r>
          <a:r>
            <a:rPr lang="de-DE" dirty="0"/>
            <a:t> </a:t>
          </a:r>
          <a:r>
            <a:rPr lang="de-DE" dirty="0" err="1"/>
            <a:t>studies</a:t>
          </a:r>
          <a:r>
            <a:rPr lang="de-DE" dirty="0"/>
            <a:t> </a:t>
          </a:r>
          <a:r>
            <a:rPr lang="de-DE" dirty="0" err="1"/>
            <a:t>should</a:t>
          </a:r>
          <a:r>
            <a:rPr lang="de-DE" dirty="0"/>
            <a:t> </a:t>
          </a:r>
          <a:r>
            <a:rPr lang="de-DE" dirty="0" err="1"/>
            <a:t>be</a:t>
          </a:r>
          <a:r>
            <a:rPr lang="de-DE" dirty="0"/>
            <a:t> </a:t>
          </a:r>
          <a:r>
            <a:rPr lang="de-DE" dirty="0" err="1"/>
            <a:t>added</a:t>
          </a:r>
          <a:r>
            <a:rPr lang="de-DE" dirty="0"/>
            <a:t> </a:t>
          </a:r>
          <a:r>
            <a:rPr lang="de-DE" dirty="0" err="1"/>
            <a:t>for</a:t>
          </a:r>
          <a:r>
            <a:rPr lang="de-DE" dirty="0"/>
            <a:t> </a:t>
          </a:r>
          <a:r>
            <a:rPr lang="de-DE" dirty="0" err="1"/>
            <a:t>which</a:t>
          </a:r>
          <a:r>
            <a:rPr lang="de-DE" dirty="0"/>
            <a:t> the </a:t>
          </a:r>
          <a:r>
            <a:rPr lang="de-DE" dirty="0" err="1"/>
            <a:t>core</a:t>
          </a:r>
          <a:r>
            <a:rPr lang="de-DE" dirty="0"/>
            <a:t> </a:t>
          </a:r>
          <a:r>
            <a:rPr lang="de-DE" dirty="0" err="1"/>
            <a:t>work</a:t>
          </a:r>
          <a:r>
            <a:rPr lang="de-DE" dirty="0"/>
            <a:t> </a:t>
          </a:r>
          <a:r>
            <a:rPr lang="de-DE" dirty="0" err="1"/>
            <a:t>can</a:t>
          </a:r>
          <a:r>
            <a:rPr lang="de-DE" dirty="0"/>
            <a:t> </a:t>
          </a:r>
          <a:r>
            <a:rPr lang="de-DE" dirty="0" err="1"/>
            <a:t>be</a:t>
          </a:r>
          <a:r>
            <a:rPr lang="de-DE" dirty="0"/>
            <a:t> </a:t>
          </a:r>
          <a:r>
            <a:rPr lang="de-DE" dirty="0" err="1"/>
            <a:t>completed</a:t>
          </a:r>
          <a:r>
            <a:rPr lang="de-DE" dirty="0"/>
            <a:t> in a normative </a:t>
          </a:r>
          <a:r>
            <a:rPr lang="de-DE" dirty="0" err="1"/>
            <a:t>work</a:t>
          </a:r>
          <a:r>
            <a:rPr lang="de-DE" dirty="0"/>
            <a:t> </a:t>
          </a:r>
          <a:r>
            <a:rPr lang="de-DE" dirty="0" err="1"/>
            <a:t>phase</a:t>
          </a:r>
          <a:r>
            <a:rPr lang="de-DE" dirty="0"/>
            <a:t> in Rel-20</a:t>
          </a:r>
          <a:endParaRPr lang="en-US" dirty="0"/>
        </a:p>
      </dgm:t>
    </dgm:pt>
    <dgm:pt modelId="{9FC446B6-FC68-412B-BAAF-E8B9AA390B5E}" type="parTrans" cxnId="{D03139D2-18BE-4DBA-A982-2A14E18036DA}">
      <dgm:prSet/>
      <dgm:spPr/>
      <dgm:t>
        <a:bodyPr/>
        <a:lstStyle/>
        <a:p>
          <a:endParaRPr lang="en-US"/>
        </a:p>
      </dgm:t>
    </dgm:pt>
    <dgm:pt modelId="{DE5CD699-E9B2-412F-8B8B-6762BE85C51B}" type="sibTrans" cxnId="{D03139D2-18BE-4DBA-A982-2A14E18036DA}">
      <dgm:prSet/>
      <dgm:spPr/>
      <dgm:t>
        <a:bodyPr/>
        <a:lstStyle/>
        <a:p>
          <a:endParaRPr lang="en-US"/>
        </a:p>
      </dgm:t>
    </dgm:pt>
    <dgm:pt modelId="{AF1CA735-EDBB-41D1-BDCE-5648BD5E0988}" type="pres">
      <dgm:prSet presAssocID="{B6287667-0DB6-4100-888F-F0EAAF7FEDF6}" presName="Name0" presStyleCnt="0">
        <dgm:presLayoutVars>
          <dgm:dir/>
          <dgm:animLvl val="lvl"/>
          <dgm:resizeHandles val="exact"/>
        </dgm:presLayoutVars>
      </dgm:prSet>
      <dgm:spPr/>
    </dgm:pt>
    <dgm:pt modelId="{05317CD1-5953-4999-843D-3F6F0F54A4C2}" type="pres">
      <dgm:prSet presAssocID="{FB94EC0C-7DAA-470F-ADC0-AA517D7DF316}" presName="boxAndChildren" presStyleCnt="0"/>
      <dgm:spPr/>
    </dgm:pt>
    <dgm:pt modelId="{137BAE16-55A2-438A-BD07-B651FF674F24}" type="pres">
      <dgm:prSet presAssocID="{FB94EC0C-7DAA-470F-ADC0-AA517D7DF316}" presName="parentTextBox" presStyleLbl="node1" presStyleIdx="0" presStyleCnt="3" custLinFactNeighborX="-3246" custLinFactNeighborY="72"/>
      <dgm:spPr/>
    </dgm:pt>
    <dgm:pt modelId="{F5D67454-4210-48BC-9AA0-5E3F4CB5143C}" type="pres">
      <dgm:prSet presAssocID="{F629F613-B3A3-4EAA-983F-44468A1BF965}" presName="sp" presStyleCnt="0"/>
      <dgm:spPr/>
    </dgm:pt>
    <dgm:pt modelId="{35A6E9EF-7C7D-413C-B0F3-13C653565BBC}" type="pres">
      <dgm:prSet presAssocID="{D35BF81D-CB60-4D8E-BA52-9F99FAA6FC8C}" presName="arrowAndChildren" presStyleCnt="0"/>
      <dgm:spPr/>
    </dgm:pt>
    <dgm:pt modelId="{B5C1AD3B-E544-47F6-A45F-24301853F78D}" type="pres">
      <dgm:prSet presAssocID="{D35BF81D-CB60-4D8E-BA52-9F99FAA6FC8C}" presName="parentTextArrow" presStyleLbl="node1" presStyleIdx="0" presStyleCnt="3"/>
      <dgm:spPr/>
    </dgm:pt>
    <dgm:pt modelId="{002ED557-CC2B-4204-9AFE-023F138CABF0}" type="pres">
      <dgm:prSet presAssocID="{D35BF81D-CB60-4D8E-BA52-9F99FAA6FC8C}" presName="arrow" presStyleLbl="node1" presStyleIdx="1" presStyleCnt="3"/>
      <dgm:spPr/>
    </dgm:pt>
    <dgm:pt modelId="{2BCC1C07-3305-44CF-8377-60B70F249492}" type="pres">
      <dgm:prSet presAssocID="{D35BF81D-CB60-4D8E-BA52-9F99FAA6FC8C}" presName="descendantArrow" presStyleCnt="0"/>
      <dgm:spPr/>
    </dgm:pt>
    <dgm:pt modelId="{86110177-B06D-48C9-8A11-12608EBF837E}" type="pres">
      <dgm:prSet presAssocID="{EA9A2BCA-CECE-49DD-B820-ADA078FD5A1E}" presName="childTextArrow" presStyleLbl="fgAccFollowNode1" presStyleIdx="0" presStyleCnt="5">
        <dgm:presLayoutVars>
          <dgm:bulletEnabled val="1"/>
        </dgm:presLayoutVars>
      </dgm:prSet>
      <dgm:spPr/>
    </dgm:pt>
    <dgm:pt modelId="{872F7455-89D3-4B5A-830B-EEBECA4285A7}" type="pres">
      <dgm:prSet presAssocID="{217CE28E-C0CF-4E27-9908-F9947C1795B2}" presName="childTextArrow" presStyleLbl="fgAccFollowNode1" presStyleIdx="1" presStyleCnt="5">
        <dgm:presLayoutVars>
          <dgm:bulletEnabled val="1"/>
        </dgm:presLayoutVars>
      </dgm:prSet>
      <dgm:spPr/>
    </dgm:pt>
    <dgm:pt modelId="{55B5CE8B-6390-4B92-B5C9-FBAF1FE378C0}" type="pres">
      <dgm:prSet presAssocID="{A1C50925-38DC-4650-90AC-B58CDD4DAD25}" presName="childTextArrow" presStyleLbl="fgAccFollowNode1" presStyleIdx="2" presStyleCnt="5">
        <dgm:presLayoutVars>
          <dgm:bulletEnabled val="1"/>
        </dgm:presLayoutVars>
      </dgm:prSet>
      <dgm:spPr/>
    </dgm:pt>
    <dgm:pt modelId="{B7AC27AA-569E-4CA7-8AD8-765F850A76C0}" type="pres">
      <dgm:prSet presAssocID="{D2A949A4-FE42-4046-80CD-CF23088263A8}" presName="childTextArrow" presStyleLbl="fgAccFollowNode1" presStyleIdx="3" presStyleCnt="5">
        <dgm:presLayoutVars>
          <dgm:bulletEnabled val="1"/>
        </dgm:presLayoutVars>
      </dgm:prSet>
      <dgm:spPr/>
    </dgm:pt>
    <dgm:pt modelId="{E257D7D8-8ED0-4F5F-907A-2D3C5D2DE80B}" type="pres">
      <dgm:prSet presAssocID="{72B6F477-B78C-4112-8A93-1E3CB9E7D710}" presName="childTextArrow" presStyleLbl="fgAccFollowNode1" presStyleIdx="4" presStyleCnt="5">
        <dgm:presLayoutVars>
          <dgm:bulletEnabled val="1"/>
        </dgm:presLayoutVars>
      </dgm:prSet>
      <dgm:spPr/>
    </dgm:pt>
    <dgm:pt modelId="{42838120-FA3A-4216-BAEC-0D269280EDB9}" type="pres">
      <dgm:prSet presAssocID="{F1633445-C9CC-4233-A262-771C5E7AE36E}" presName="sp" presStyleCnt="0"/>
      <dgm:spPr/>
    </dgm:pt>
    <dgm:pt modelId="{974747FB-9D11-4034-83FC-35AC3A04F8EB}" type="pres">
      <dgm:prSet presAssocID="{93946567-4050-406A-871E-55DFEB817F2A}" presName="arrowAndChildren" presStyleCnt="0"/>
      <dgm:spPr/>
    </dgm:pt>
    <dgm:pt modelId="{B4C47FDA-D43E-4824-9FFE-B4D2976FED4E}" type="pres">
      <dgm:prSet presAssocID="{93946567-4050-406A-871E-55DFEB817F2A}" presName="parentTextArrow" presStyleLbl="node1" presStyleIdx="2" presStyleCnt="3" custLinFactNeighborX="432" custLinFactNeighborY="-24181"/>
      <dgm:spPr/>
    </dgm:pt>
  </dgm:ptLst>
  <dgm:cxnLst>
    <dgm:cxn modelId="{C261DD05-37BD-4D54-8476-B6C019DFA0AF}" type="presOf" srcId="{A1C50925-38DC-4650-90AC-B58CDD4DAD25}" destId="{55B5CE8B-6390-4B92-B5C9-FBAF1FE378C0}" srcOrd="0" destOrd="0" presId="urn:microsoft.com/office/officeart/2005/8/layout/process4"/>
    <dgm:cxn modelId="{2E7BA70D-3C5E-42D6-878F-697C86D6DEAB}" type="presOf" srcId="{EA9A2BCA-CECE-49DD-B820-ADA078FD5A1E}" destId="{86110177-B06D-48C9-8A11-12608EBF837E}" srcOrd="0" destOrd="0" presId="urn:microsoft.com/office/officeart/2005/8/layout/process4"/>
    <dgm:cxn modelId="{AF170E12-13FA-4EC4-8BE0-E1CE17F2193E}" type="presOf" srcId="{D35BF81D-CB60-4D8E-BA52-9F99FAA6FC8C}" destId="{002ED557-CC2B-4204-9AFE-023F138CABF0}" srcOrd="1" destOrd="0" presId="urn:microsoft.com/office/officeart/2005/8/layout/process4"/>
    <dgm:cxn modelId="{D8477D25-8A0B-46F7-A62C-B2D5FDB3BB1D}" srcId="{D35BF81D-CB60-4D8E-BA52-9F99FAA6FC8C}" destId="{EA9A2BCA-CECE-49DD-B820-ADA078FD5A1E}" srcOrd="0" destOrd="0" parTransId="{9D465C15-8586-44E1-885D-9FD49C2ED003}" sibTransId="{AEF9208B-0249-4CA6-9AC3-0681119E8C0C}"/>
    <dgm:cxn modelId="{285F122A-F0C1-432D-80F1-CC94A63B6DC9}" type="presOf" srcId="{93946567-4050-406A-871E-55DFEB817F2A}" destId="{B4C47FDA-D43E-4824-9FFE-B4D2976FED4E}" srcOrd="0" destOrd="0" presId="urn:microsoft.com/office/officeart/2005/8/layout/process4"/>
    <dgm:cxn modelId="{CD16A134-4A45-402B-8FBB-4A7710ACD01B}" type="presOf" srcId="{72B6F477-B78C-4112-8A93-1E3CB9E7D710}" destId="{E257D7D8-8ED0-4F5F-907A-2D3C5D2DE80B}" srcOrd="0" destOrd="0" presId="urn:microsoft.com/office/officeart/2005/8/layout/process4"/>
    <dgm:cxn modelId="{88332E5B-A5C3-48A1-8619-5F28E6FEEBF2}" type="presOf" srcId="{D35BF81D-CB60-4D8E-BA52-9F99FAA6FC8C}" destId="{B5C1AD3B-E544-47F6-A45F-24301853F78D}" srcOrd="0" destOrd="0" presId="urn:microsoft.com/office/officeart/2005/8/layout/process4"/>
    <dgm:cxn modelId="{B133E853-DCA7-47D4-B8F3-F7B72DD25F18}" srcId="{D35BF81D-CB60-4D8E-BA52-9F99FAA6FC8C}" destId="{D2A949A4-FE42-4046-80CD-CF23088263A8}" srcOrd="3" destOrd="0" parTransId="{105CBEBA-506F-41D1-9490-3176CFA2BAC4}" sibTransId="{DD09F064-4178-4543-BE61-99748753AE25}"/>
    <dgm:cxn modelId="{FC38EE95-0586-41DA-81F3-821E5E3ABA1C}" type="presOf" srcId="{B6287667-0DB6-4100-888F-F0EAAF7FEDF6}" destId="{AF1CA735-EDBB-41D1-BDCE-5648BD5E0988}" srcOrd="0" destOrd="0" presId="urn:microsoft.com/office/officeart/2005/8/layout/process4"/>
    <dgm:cxn modelId="{F77790C2-8689-4122-B2D7-278F9DB7A2F2}" type="presOf" srcId="{FB94EC0C-7DAA-470F-ADC0-AA517D7DF316}" destId="{137BAE16-55A2-438A-BD07-B651FF674F24}" srcOrd="0" destOrd="0" presId="urn:microsoft.com/office/officeart/2005/8/layout/process4"/>
    <dgm:cxn modelId="{D03139D2-18BE-4DBA-A982-2A14E18036DA}" srcId="{B6287667-0DB6-4100-888F-F0EAAF7FEDF6}" destId="{FB94EC0C-7DAA-470F-ADC0-AA517D7DF316}" srcOrd="2" destOrd="0" parTransId="{9FC446B6-FC68-412B-BAAF-E8B9AA390B5E}" sibTransId="{DE5CD699-E9B2-412F-8B8B-6762BE85C51B}"/>
    <dgm:cxn modelId="{72AFA1DB-CCD8-480E-AE6F-B54DC93BB0D0}" srcId="{D35BF81D-CB60-4D8E-BA52-9F99FAA6FC8C}" destId="{217CE28E-C0CF-4E27-9908-F9947C1795B2}" srcOrd="1" destOrd="0" parTransId="{C157F0CF-283F-4727-9526-6D52ED3A087A}" sibTransId="{D6F8395C-1D3B-4A3D-9FC6-63AFF0A54BFA}"/>
    <dgm:cxn modelId="{204176E1-7A51-4378-85F4-EC71CD71BF96}" srcId="{D35BF81D-CB60-4D8E-BA52-9F99FAA6FC8C}" destId="{A1C50925-38DC-4650-90AC-B58CDD4DAD25}" srcOrd="2" destOrd="0" parTransId="{A81EFB49-D584-4D50-ADBA-1BD370081DBA}" sibTransId="{5E83D4BA-9C57-43D1-AD41-26A3CBF7B1F5}"/>
    <dgm:cxn modelId="{A4BFC8E6-6C60-426E-B6F9-28B807BAEBD8}" srcId="{D35BF81D-CB60-4D8E-BA52-9F99FAA6FC8C}" destId="{72B6F477-B78C-4112-8A93-1E3CB9E7D710}" srcOrd="4" destOrd="0" parTransId="{364ACB21-86B2-445B-9DD0-380C08A82B7F}" sibTransId="{7B20641F-E430-40DC-85E7-4FAC1FD413AB}"/>
    <dgm:cxn modelId="{12C4F4E8-B655-457A-8D1C-83408B356CDA}" type="presOf" srcId="{217CE28E-C0CF-4E27-9908-F9947C1795B2}" destId="{872F7455-89D3-4B5A-830B-EEBECA4285A7}" srcOrd="0" destOrd="0" presId="urn:microsoft.com/office/officeart/2005/8/layout/process4"/>
    <dgm:cxn modelId="{C6BB81EE-6097-48E2-B468-CFCA59092699}" srcId="{B6287667-0DB6-4100-888F-F0EAAF7FEDF6}" destId="{93946567-4050-406A-871E-55DFEB817F2A}" srcOrd="0" destOrd="0" parTransId="{2CE55D16-77E7-4BC4-8B2F-38AF5E40475A}" sibTransId="{F1633445-C9CC-4233-A262-771C5E7AE36E}"/>
    <dgm:cxn modelId="{ADB42BF7-BCF2-4A1F-8266-8D8A839C7590}" srcId="{B6287667-0DB6-4100-888F-F0EAAF7FEDF6}" destId="{D35BF81D-CB60-4D8E-BA52-9F99FAA6FC8C}" srcOrd="1" destOrd="0" parTransId="{66021859-8BDB-4357-95F2-C841DE93A63A}" sibTransId="{F629F613-B3A3-4EAA-983F-44468A1BF965}"/>
    <dgm:cxn modelId="{9DAF78FB-3B74-409C-82DA-1B5FABBF58E0}" type="presOf" srcId="{D2A949A4-FE42-4046-80CD-CF23088263A8}" destId="{B7AC27AA-569E-4CA7-8AD8-765F850A76C0}" srcOrd="0" destOrd="0" presId="urn:microsoft.com/office/officeart/2005/8/layout/process4"/>
    <dgm:cxn modelId="{96D3A218-7815-489C-B8B1-F4127787000D}" type="presParOf" srcId="{AF1CA735-EDBB-41D1-BDCE-5648BD5E0988}" destId="{05317CD1-5953-4999-843D-3F6F0F54A4C2}" srcOrd="0" destOrd="0" presId="urn:microsoft.com/office/officeart/2005/8/layout/process4"/>
    <dgm:cxn modelId="{7704A508-695F-45EC-8630-FC39F2297EEB}" type="presParOf" srcId="{05317CD1-5953-4999-843D-3F6F0F54A4C2}" destId="{137BAE16-55A2-438A-BD07-B651FF674F24}" srcOrd="0" destOrd="0" presId="urn:microsoft.com/office/officeart/2005/8/layout/process4"/>
    <dgm:cxn modelId="{D3830492-636D-4FDA-94A3-B7DB85F5FD6E}" type="presParOf" srcId="{AF1CA735-EDBB-41D1-BDCE-5648BD5E0988}" destId="{F5D67454-4210-48BC-9AA0-5E3F4CB5143C}" srcOrd="1" destOrd="0" presId="urn:microsoft.com/office/officeart/2005/8/layout/process4"/>
    <dgm:cxn modelId="{01D8FA13-C64E-4C33-80CE-2DFC689FBBC5}" type="presParOf" srcId="{AF1CA735-EDBB-41D1-BDCE-5648BD5E0988}" destId="{35A6E9EF-7C7D-413C-B0F3-13C653565BBC}" srcOrd="2" destOrd="0" presId="urn:microsoft.com/office/officeart/2005/8/layout/process4"/>
    <dgm:cxn modelId="{17C28F2D-6F41-4C38-B7FA-01B3AF0247CE}" type="presParOf" srcId="{35A6E9EF-7C7D-413C-B0F3-13C653565BBC}" destId="{B5C1AD3B-E544-47F6-A45F-24301853F78D}" srcOrd="0" destOrd="0" presId="urn:microsoft.com/office/officeart/2005/8/layout/process4"/>
    <dgm:cxn modelId="{E92F6989-83A8-4520-8E1D-5AA5D62F2C47}" type="presParOf" srcId="{35A6E9EF-7C7D-413C-B0F3-13C653565BBC}" destId="{002ED557-CC2B-4204-9AFE-023F138CABF0}" srcOrd="1" destOrd="0" presId="urn:microsoft.com/office/officeart/2005/8/layout/process4"/>
    <dgm:cxn modelId="{2BFCBB49-1849-40D1-9744-5A2A9C5E1A3F}" type="presParOf" srcId="{35A6E9EF-7C7D-413C-B0F3-13C653565BBC}" destId="{2BCC1C07-3305-44CF-8377-60B70F249492}" srcOrd="2" destOrd="0" presId="urn:microsoft.com/office/officeart/2005/8/layout/process4"/>
    <dgm:cxn modelId="{5EEC38C5-F068-4494-B2D9-190C3D396269}" type="presParOf" srcId="{2BCC1C07-3305-44CF-8377-60B70F249492}" destId="{86110177-B06D-48C9-8A11-12608EBF837E}" srcOrd="0" destOrd="0" presId="urn:microsoft.com/office/officeart/2005/8/layout/process4"/>
    <dgm:cxn modelId="{CFF59A2B-832F-40CF-A17B-A3B50ED8913D}" type="presParOf" srcId="{2BCC1C07-3305-44CF-8377-60B70F249492}" destId="{872F7455-89D3-4B5A-830B-EEBECA4285A7}" srcOrd="1" destOrd="0" presId="urn:microsoft.com/office/officeart/2005/8/layout/process4"/>
    <dgm:cxn modelId="{263C2361-4AFE-467A-8F4D-AC32614A4829}" type="presParOf" srcId="{2BCC1C07-3305-44CF-8377-60B70F249492}" destId="{55B5CE8B-6390-4B92-B5C9-FBAF1FE378C0}" srcOrd="2" destOrd="0" presId="urn:microsoft.com/office/officeart/2005/8/layout/process4"/>
    <dgm:cxn modelId="{C355E3B6-F475-4651-9257-377E74EF7556}" type="presParOf" srcId="{2BCC1C07-3305-44CF-8377-60B70F249492}" destId="{B7AC27AA-569E-4CA7-8AD8-765F850A76C0}" srcOrd="3" destOrd="0" presId="urn:microsoft.com/office/officeart/2005/8/layout/process4"/>
    <dgm:cxn modelId="{8938C861-F51E-4C64-AAB9-60210C50882F}" type="presParOf" srcId="{2BCC1C07-3305-44CF-8377-60B70F249492}" destId="{E257D7D8-8ED0-4F5F-907A-2D3C5D2DE80B}" srcOrd="4" destOrd="0" presId="urn:microsoft.com/office/officeart/2005/8/layout/process4"/>
    <dgm:cxn modelId="{1E2F1455-2476-4CE6-88DF-59481AE9B76A}" type="presParOf" srcId="{AF1CA735-EDBB-41D1-BDCE-5648BD5E0988}" destId="{42838120-FA3A-4216-BAEC-0D269280EDB9}" srcOrd="3" destOrd="0" presId="urn:microsoft.com/office/officeart/2005/8/layout/process4"/>
    <dgm:cxn modelId="{1921572E-AE7C-4B20-85F4-09E9DF7D2532}" type="presParOf" srcId="{AF1CA735-EDBB-41D1-BDCE-5648BD5E0988}" destId="{974747FB-9D11-4034-83FC-35AC3A04F8EB}" srcOrd="4" destOrd="0" presId="urn:microsoft.com/office/officeart/2005/8/layout/process4"/>
    <dgm:cxn modelId="{FB637329-BD68-44E0-8722-26769596E9DF}" type="presParOf" srcId="{974747FB-9D11-4034-83FC-35AC3A04F8EB}" destId="{B4C47FDA-D43E-4824-9FFE-B4D2976FED4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C0B5FE-16F2-4A6E-89C1-45E50E87F53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22C8C49-EBCD-4432-AA26-24B419A7266F}">
      <dgm:prSet phldrT="[Text]"/>
      <dgm:spPr/>
      <dgm:t>
        <a:bodyPr/>
        <a:lstStyle/>
        <a:p>
          <a:r>
            <a:rPr lang="de-DE" dirty="0" err="1">
              <a:solidFill>
                <a:srgbClr val="FF40FF"/>
              </a:solidFill>
            </a:rPr>
            <a:t>Full</a:t>
          </a:r>
          <a:r>
            <a:rPr lang="de-DE" dirty="0">
              <a:solidFill>
                <a:srgbClr val="FF40FF"/>
              </a:solidFill>
            </a:rPr>
            <a:t>-body Avatar </a:t>
          </a:r>
          <a:r>
            <a:rPr lang="de-DE" dirty="0" err="1">
              <a:solidFill>
                <a:srgbClr val="FF40FF"/>
              </a:solidFill>
            </a:rPr>
            <a:t>communication</a:t>
          </a:r>
          <a:r>
            <a:rPr lang="de-DE" dirty="0">
              <a:solidFill>
                <a:srgbClr val="FF40FF"/>
              </a:solidFill>
            </a:rPr>
            <a:t> </a:t>
          </a:r>
          <a:r>
            <a:rPr lang="de-DE" dirty="0">
              <a:solidFill>
                <a:srgbClr val="FF40FF"/>
              </a:solidFill>
              <a:sym typeface="Wingdings" panose="05000000000000000000" pitchFamily="2" charset="2"/>
            </a:rPr>
            <a:t> Avatar Communication Service (Quality, Devices, etc.)</a:t>
          </a:r>
          <a:endParaRPr lang="en-US" dirty="0">
            <a:solidFill>
              <a:srgbClr val="FF40FF"/>
            </a:solidFill>
          </a:endParaRPr>
        </a:p>
      </dgm:t>
    </dgm:pt>
    <dgm:pt modelId="{23027240-E833-421F-8EFD-6726EF042DA8}" type="parTrans" cxnId="{297B34E5-7C06-47CD-850D-B0048CB0601F}">
      <dgm:prSet/>
      <dgm:spPr/>
      <dgm:t>
        <a:bodyPr/>
        <a:lstStyle/>
        <a:p>
          <a:endParaRPr lang="en-US"/>
        </a:p>
      </dgm:t>
    </dgm:pt>
    <dgm:pt modelId="{72174780-C577-4F3C-A2F0-F9403135EA7C}" type="sibTrans" cxnId="{297B34E5-7C06-47CD-850D-B0048CB0601F}">
      <dgm:prSet/>
      <dgm:spPr/>
      <dgm:t>
        <a:bodyPr/>
        <a:lstStyle/>
        <a:p>
          <a:endParaRPr lang="en-US"/>
        </a:p>
      </dgm:t>
    </dgm:pt>
    <dgm:pt modelId="{22C5C840-3F26-4571-BAF6-428F293A0456}">
      <dgm:prSet/>
      <dgm:spPr/>
      <dgm:t>
        <a:bodyPr/>
        <a:lstStyle/>
        <a:p>
          <a:r>
            <a:rPr lang="de-DE">
              <a:solidFill>
                <a:srgbClr val="FF40FF"/>
              </a:solidFill>
            </a:rPr>
            <a:t>Video Codecs </a:t>
          </a:r>
          <a:endParaRPr lang="de-DE" dirty="0">
            <a:solidFill>
              <a:srgbClr val="FF40FF"/>
            </a:solidFill>
          </a:endParaRPr>
        </a:p>
      </dgm:t>
    </dgm:pt>
    <dgm:pt modelId="{4983F539-1D75-4925-9790-FEBA9D0BC193}" type="parTrans" cxnId="{5E3F3B1B-96B6-4368-A08D-F2A5061FE17E}">
      <dgm:prSet/>
      <dgm:spPr/>
      <dgm:t>
        <a:bodyPr/>
        <a:lstStyle/>
        <a:p>
          <a:endParaRPr lang="en-US"/>
        </a:p>
      </dgm:t>
    </dgm:pt>
    <dgm:pt modelId="{AD70858D-1079-4488-8484-F3660ED8DE85}" type="sibTrans" cxnId="{5E3F3B1B-96B6-4368-A08D-F2A5061FE17E}">
      <dgm:prSet/>
      <dgm:spPr/>
      <dgm:t>
        <a:bodyPr/>
        <a:lstStyle/>
        <a:p>
          <a:endParaRPr lang="en-US"/>
        </a:p>
      </dgm:t>
    </dgm:pt>
    <dgm:pt modelId="{38617660-6F63-4FAB-B650-B60BF3081C15}">
      <dgm:prSet/>
      <dgm:spPr/>
      <dgm:t>
        <a:bodyPr/>
        <a:lstStyle/>
        <a:p>
          <a:r>
            <a:rPr lang="de-DE">
              <a:solidFill>
                <a:srgbClr val="FF40FF"/>
              </a:solidFill>
            </a:rPr>
            <a:t>How to deal with external next-generation video codecs?</a:t>
          </a:r>
          <a:endParaRPr lang="de-DE" dirty="0">
            <a:solidFill>
              <a:srgbClr val="FF40FF"/>
            </a:solidFill>
          </a:endParaRPr>
        </a:p>
      </dgm:t>
    </dgm:pt>
    <dgm:pt modelId="{096D4A5E-EF59-48D1-A356-896104537AB4}" type="parTrans" cxnId="{D250C88A-F75F-49C5-AA8D-2CB56D40D15F}">
      <dgm:prSet/>
      <dgm:spPr/>
      <dgm:t>
        <a:bodyPr/>
        <a:lstStyle/>
        <a:p>
          <a:endParaRPr lang="en-US"/>
        </a:p>
      </dgm:t>
    </dgm:pt>
    <dgm:pt modelId="{D33248CF-1D52-470F-994C-37BD34224BBF}" type="sibTrans" cxnId="{D250C88A-F75F-49C5-AA8D-2CB56D40D15F}">
      <dgm:prSet/>
      <dgm:spPr/>
      <dgm:t>
        <a:bodyPr/>
        <a:lstStyle/>
        <a:p>
          <a:endParaRPr lang="en-US"/>
        </a:p>
      </dgm:t>
    </dgm:pt>
    <dgm:pt modelId="{550D5922-C322-42E8-8350-93AA8840C2F1}">
      <dgm:prSet/>
      <dgm:spPr/>
      <dgm:t>
        <a:bodyPr/>
        <a:lstStyle/>
        <a:p>
          <a:r>
            <a:rPr lang="de-DE">
              <a:solidFill>
                <a:srgbClr val="FF40FF"/>
              </a:solidFill>
            </a:rPr>
            <a:t>Do we have specific scenarios and use cases from mobile/3GPP for new codecs?</a:t>
          </a:r>
          <a:endParaRPr lang="de-DE" dirty="0">
            <a:solidFill>
              <a:srgbClr val="FF40FF"/>
            </a:solidFill>
          </a:endParaRPr>
        </a:p>
      </dgm:t>
    </dgm:pt>
    <dgm:pt modelId="{C15AB4B3-5DD7-4662-927E-D5768FF5C99A}" type="parTrans" cxnId="{741082A6-59EF-474C-BFA5-84F990C55C4C}">
      <dgm:prSet/>
      <dgm:spPr/>
      <dgm:t>
        <a:bodyPr/>
        <a:lstStyle/>
        <a:p>
          <a:endParaRPr lang="en-US"/>
        </a:p>
      </dgm:t>
    </dgm:pt>
    <dgm:pt modelId="{6F570D6E-A69A-4FDC-B638-3BEEE11F7143}" type="sibTrans" cxnId="{741082A6-59EF-474C-BFA5-84F990C55C4C}">
      <dgm:prSet/>
      <dgm:spPr/>
      <dgm:t>
        <a:bodyPr/>
        <a:lstStyle/>
        <a:p>
          <a:endParaRPr lang="en-US"/>
        </a:p>
      </dgm:t>
    </dgm:pt>
    <dgm:pt modelId="{936E1782-FEDA-4BF2-9D48-E5BE29412915}">
      <dgm:prSet/>
      <dgm:spPr/>
      <dgm:t>
        <a:bodyPr/>
        <a:lstStyle/>
        <a:p>
          <a:r>
            <a:rPr lang="de-DE" dirty="0">
              <a:solidFill>
                <a:srgbClr val="FF40FF"/>
              </a:solidFill>
            </a:rPr>
            <a:t>Audio Codecs </a:t>
          </a:r>
          <a:br>
            <a:rPr lang="de-DE" dirty="0">
              <a:solidFill>
                <a:srgbClr val="FF40FF"/>
              </a:solidFill>
            </a:rPr>
          </a:br>
          <a:r>
            <a:rPr lang="de-DE" dirty="0">
              <a:solidFill>
                <a:srgbClr val="FF40FF"/>
              </a:solidFill>
            </a:rPr>
            <a:t>(</a:t>
          </a:r>
          <a:r>
            <a:rPr lang="de-DE" dirty="0" err="1">
              <a:solidFill>
                <a:srgbClr val="FF40FF"/>
              </a:solidFill>
            </a:rPr>
            <a:t>very-low</a:t>
          </a:r>
          <a:r>
            <a:rPr lang="de-DE" dirty="0">
              <a:solidFill>
                <a:srgbClr val="FF40FF"/>
              </a:solidFill>
            </a:rPr>
            <a:t> </a:t>
          </a:r>
          <a:r>
            <a:rPr lang="de-DE" dirty="0" err="1">
              <a:solidFill>
                <a:srgbClr val="FF40FF"/>
              </a:solidFill>
            </a:rPr>
            <a:t>bitrate</a:t>
          </a:r>
          <a:r>
            <a:rPr lang="de-DE" dirty="0">
              <a:solidFill>
                <a:srgbClr val="FF40FF"/>
              </a:solidFill>
            </a:rPr>
            <a:t> </a:t>
          </a:r>
          <a:r>
            <a:rPr lang="de-DE" dirty="0" err="1">
              <a:solidFill>
                <a:srgbClr val="FF40FF"/>
              </a:solidFill>
            </a:rPr>
            <a:t>supporting</a:t>
          </a:r>
          <a:r>
            <a:rPr lang="de-DE" dirty="0">
              <a:solidFill>
                <a:srgbClr val="FF40FF"/>
              </a:solidFill>
            </a:rPr>
            <a:t> </a:t>
          </a:r>
          <a:r>
            <a:rPr lang="de-DE" dirty="0" err="1">
              <a:solidFill>
                <a:srgbClr val="FF40FF"/>
              </a:solidFill>
            </a:rPr>
            <a:t>satellite</a:t>
          </a:r>
          <a:r>
            <a:rPr lang="de-DE" dirty="0">
              <a:solidFill>
                <a:srgbClr val="FF40FF"/>
              </a:solidFill>
            </a:rPr>
            <a:t>) </a:t>
          </a:r>
          <a:br>
            <a:rPr lang="de-DE" dirty="0">
              <a:solidFill>
                <a:srgbClr val="FF40FF"/>
              </a:solidFill>
            </a:rPr>
          </a:br>
          <a:r>
            <a:rPr lang="de-DE" dirty="0">
              <a:solidFill>
                <a:srgbClr val="FF40FF"/>
              </a:solidFill>
            </a:rPr>
            <a:t>and NTN </a:t>
          </a:r>
          <a:r>
            <a:rPr lang="de-DE" dirty="0" err="1">
              <a:solidFill>
                <a:srgbClr val="FF40FF"/>
              </a:solidFill>
            </a:rPr>
            <a:t>media</a:t>
          </a:r>
          <a:endParaRPr lang="de-DE" dirty="0">
            <a:solidFill>
              <a:srgbClr val="FF40FF"/>
            </a:solidFill>
          </a:endParaRPr>
        </a:p>
      </dgm:t>
    </dgm:pt>
    <dgm:pt modelId="{73322D54-3805-44E9-AED6-2D08ED9321F0}" type="parTrans" cxnId="{B6EDAAFF-E71F-4686-B5DB-B30BFF03827A}">
      <dgm:prSet/>
      <dgm:spPr/>
      <dgm:t>
        <a:bodyPr/>
        <a:lstStyle/>
        <a:p>
          <a:endParaRPr lang="en-US"/>
        </a:p>
      </dgm:t>
    </dgm:pt>
    <dgm:pt modelId="{C0028957-6C9A-411A-B550-9E3AC1496D24}" type="sibTrans" cxnId="{B6EDAAFF-E71F-4686-B5DB-B30BFF03827A}">
      <dgm:prSet/>
      <dgm:spPr/>
      <dgm:t>
        <a:bodyPr/>
        <a:lstStyle/>
        <a:p>
          <a:endParaRPr lang="en-US"/>
        </a:p>
      </dgm:t>
    </dgm:pt>
    <dgm:pt modelId="{313B7814-5751-4543-B64F-179C01797F2D}">
      <dgm:prSet/>
      <dgm:spPr/>
      <dgm:t>
        <a:bodyPr/>
        <a:lstStyle/>
        <a:p>
          <a:r>
            <a:rPr lang="de-DE" dirty="0"/>
            <a:t>AI-</a:t>
          </a:r>
          <a:r>
            <a:rPr lang="de-DE" dirty="0" err="1"/>
            <a:t>based</a:t>
          </a:r>
          <a:r>
            <a:rPr lang="de-DE" dirty="0"/>
            <a:t> </a:t>
          </a:r>
          <a:r>
            <a:rPr lang="de-DE" dirty="0" err="1"/>
            <a:t>media</a:t>
          </a:r>
          <a:r>
            <a:rPr lang="de-DE" dirty="0"/>
            <a:t> </a:t>
          </a:r>
          <a:r>
            <a:rPr lang="de-DE" dirty="0" err="1"/>
            <a:t>compression</a:t>
          </a:r>
          <a:r>
            <a:rPr lang="de-DE" dirty="0"/>
            <a:t> and </a:t>
          </a:r>
          <a:r>
            <a:rPr lang="de-DE" dirty="0" err="1"/>
            <a:t>work</a:t>
          </a:r>
          <a:r>
            <a:rPr lang="de-DE" dirty="0"/>
            <a:t> </a:t>
          </a:r>
          <a:r>
            <a:rPr lang="de-DE" dirty="0" err="1"/>
            <a:t>flows</a:t>
          </a:r>
          <a:r>
            <a:rPr lang="de-DE" dirty="0"/>
            <a:t> </a:t>
          </a:r>
          <a:r>
            <a:rPr lang="de-DE" dirty="0">
              <a:sym typeface="Wingdings" panose="05000000000000000000" pitchFamily="2" charset="2"/>
            </a:rPr>
            <a:t> </a:t>
          </a:r>
          <a:r>
            <a:rPr lang="de-DE" dirty="0" err="1">
              <a:sym typeface="Wingdings" panose="05000000000000000000" pitchFamily="2" charset="2"/>
            </a:rPr>
            <a:t>how</a:t>
          </a:r>
          <a:r>
            <a:rPr lang="de-DE" dirty="0">
              <a:sym typeface="Wingdings" panose="05000000000000000000" pitchFamily="2" charset="2"/>
            </a:rPr>
            <a:t> </a:t>
          </a:r>
          <a:r>
            <a:rPr lang="de-DE" dirty="0" err="1">
              <a:sym typeface="Wingdings" panose="05000000000000000000" pitchFamily="2" charset="2"/>
            </a:rPr>
            <a:t>can</a:t>
          </a:r>
          <a:r>
            <a:rPr lang="de-DE" dirty="0">
              <a:sym typeface="Wingdings" panose="05000000000000000000" pitchFamily="2" charset="2"/>
            </a:rPr>
            <a:t> </a:t>
          </a:r>
          <a:r>
            <a:rPr lang="de-DE" dirty="0" err="1">
              <a:sym typeface="Wingdings" panose="05000000000000000000" pitchFamily="2" charset="2"/>
            </a:rPr>
            <a:t>collaboration</a:t>
          </a:r>
          <a:r>
            <a:rPr lang="de-DE" dirty="0">
              <a:sym typeface="Wingdings" panose="05000000000000000000" pitchFamily="2" charset="2"/>
            </a:rPr>
            <a:t> </a:t>
          </a:r>
          <a:r>
            <a:rPr lang="de-DE" dirty="0" err="1">
              <a:sym typeface="Wingdings" panose="05000000000000000000" pitchFamily="2" charset="2"/>
            </a:rPr>
            <a:t>be</a:t>
          </a:r>
          <a:r>
            <a:rPr lang="de-DE" dirty="0">
              <a:sym typeface="Wingdings" panose="05000000000000000000" pitchFamily="2" charset="2"/>
            </a:rPr>
            <a:t> </a:t>
          </a:r>
          <a:r>
            <a:rPr lang="de-DE" dirty="0" err="1">
              <a:sym typeface="Wingdings" panose="05000000000000000000" pitchFamily="2" charset="2"/>
            </a:rPr>
            <a:t>done</a:t>
          </a:r>
          <a:endParaRPr lang="de-DE" dirty="0"/>
        </a:p>
      </dgm:t>
    </dgm:pt>
    <dgm:pt modelId="{AA51903B-B83C-4B28-89A2-A25697023A10}" type="parTrans" cxnId="{BA16E51D-4291-4051-8021-CF579272D37B}">
      <dgm:prSet/>
      <dgm:spPr/>
      <dgm:t>
        <a:bodyPr/>
        <a:lstStyle/>
        <a:p>
          <a:endParaRPr lang="en-US"/>
        </a:p>
      </dgm:t>
    </dgm:pt>
    <dgm:pt modelId="{E41161BC-5193-41DD-B671-22C416AAB76C}" type="sibTrans" cxnId="{BA16E51D-4291-4051-8021-CF579272D37B}">
      <dgm:prSet/>
      <dgm:spPr/>
      <dgm:t>
        <a:bodyPr/>
        <a:lstStyle/>
        <a:p>
          <a:endParaRPr lang="en-US"/>
        </a:p>
      </dgm:t>
    </dgm:pt>
    <dgm:pt modelId="{245823B0-4A7C-404D-AB95-2B5F6AB9251A}">
      <dgm:prSet/>
      <dgm:spPr/>
      <dgm:t>
        <a:bodyPr/>
        <a:lstStyle/>
        <a:p>
          <a:r>
            <a:rPr lang="de-DE" dirty="0" err="1">
              <a:solidFill>
                <a:srgbClr val="FF40FF"/>
              </a:solidFill>
            </a:rPr>
            <a:t>Advanced</a:t>
          </a:r>
          <a:r>
            <a:rPr lang="de-DE" dirty="0">
              <a:solidFill>
                <a:srgbClr val="FF40FF"/>
              </a:solidFill>
            </a:rPr>
            <a:t> Media </a:t>
          </a:r>
          <a:r>
            <a:rPr lang="de-DE" dirty="0" err="1">
              <a:solidFill>
                <a:srgbClr val="FF40FF"/>
              </a:solidFill>
            </a:rPr>
            <a:t>Delivery</a:t>
          </a:r>
          <a:r>
            <a:rPr lang="de-DE" dirty="0">
              <a:solidFill>
                <a:srgbClr val="FF40FF"/>
              </a:solidFill>
            </a:rPr>
            <a:t> </a:t>
          </a:r>
          <a:r>
            <a:rPr lang="de-DE" dirty="0">
              <a:solidFill>
                <a:srgbClr val="FF40FF"/>
              </a:solidFill>
              <a:sym typeface="Wingdings" panose="05000000000000000000" pitchFamily="2" charset="2"/>
            </a:rPr>
            <a:t> Media Distribution </a:t>
          </a:r>
          <a:r>
            <a:rPr lang="de-DE" dirty="0" err="1">
              <a:solidFill>
                <a:srgbClr val="FF40FF"/>
              </a:solidFill>
              <a:sym typeface="Wingdings" panose="05000000000000000000" pitchFamily="2" charset="2"/>
            </a:rPr>
            <a:t>architecture</a:t>
          </a:r>
          <a:r>
            <a:rPr lang="de-DE" dirty="0">
              <a:solidFill>
                <a:srgbClr val="FF40FF"/>
              </a:solidFill>
              <a:sym typeface="Wingdings" panose="05000000000000000000" pitchFamily="2" charset="2"/>
            </a:rPr>
            <a:t> (</a:t>
          </a:r>
          <a:r>
            <a:rPr lang="de-DE" dirty="0" err="1">
              <a:solidFill>
                <a:srgbClr val="FF40FF"/>
              </a:solidFill>
              <a:sym typeface="Wingdings" panose="05000000000000000000" pitchFamily="2" charset="2"/>
            </a:rPr>
            <a:t>with</a:t>
          </a:r>
          <a:r>
            <a:rPr lang="de-DE" dirty="0">
              <a:solidFill>
                <a:srgbClr val="FF40FF"/>
              </a:solidFill>
              <a:sym typeface="Wingdings" panose="05000000000000000000" pitchFamily="2" charset="2"/>
            </a:rPr>
            <a:t> other </a:t>
          </a:r>
          <a:r>
            <a:rPr lang="de-DE" dirty="0" err="1">
              <a:solidFill>
                <a:srgbClr val="FF40FF"/>
              </a:solidFill>
              <a:sym typeface="Wingdings" panose="05000000000000000000" pitchFamily="2" charset="2"/>
            </a:rPr>
            <a:t>orgs</a:t>
          </a:r>
          <a:r>
            <a:rPr lang="de-DE" dirty="0">
              <a:solidFill>
                <a:srgbClr val="FF40FF"/>
              </a:solidFill>
              <a:sym typeface="Wingdings" panose="05000000000000000000" pitchFamily="2" charset="2"/>
            </a:rPr>
            <a:t>)</a:t>
          </a:r>
        </a:p>
      </dgm:t>
    </dgm:pt>
    <dgm:pt modelId="{29417EE7-2962-4321-9222-C83CF72CCD27}" type="parTrans" cxnId="{988E58E7-2B5E-4A39-A611-351E6F3B2A1B}">
      <dgm:prSet/>
      <dgm:spPr/>
      <dgm:t>
        <a:bodyPr/>
        <a:lstStyle/>
        <a:p>
          <a:endParaRPr lang="en-US"/>
        </a:p>
      </dgm:t>
    </dgm:pt>
    <dgm:pt modelId="{7940B8AD-689A-457A-8B18-E4BA9405ED30}" type="sibTrans" cxnId="{988E58E7-2B5E-4A39-A611-351E6F3B2A1B}">
      <dgm:prSet/>
      <dgm:spPr/>
      <dgm:t>
        <a:bodyPr/>
        <a:lstStyle/>
        <a:p>
          <a:endParaRPr lang="en-US"/>
        </a:p>
      </dgm:t>
    </dgm:pt>
    <dgm:pt modelId="{A4A14000-1268-4CC5-B805-D3E12826E0DC}">
      <dgm:prSet/>
      <dgm:spPr/>
      <dgm:t>
        <a:bodyPr/>
        <a:lstStyle/>
        <a:p>
          <a:r>
            <a:rPr lang="de-DE" dirty="0" err="1">
              <a:sym typeface="Wingdings" panose="05000000000000000000" pitchFamily="2" charset="2"/>
            </a:rPr>
            <a:t>Trusted</a:t>
          </a:r>
          <a:r>
            <a:rPr lang="de-DE" dirty="0">
              <a:sym typeface="Wingdings" panose="05000000000000000000" pitchFamily="2" charset="2"/>
            </a:rPr>
            <a:t> and private </a:t>
          </a:r>
          <a:r>
            <a:rPr lang="de-DE" dirty="0" err="1">
              <a:sym typeface="Wingdings" panose="05000000000000000000" pitchFamily="2" charset="2"/>
            </a:rPr>
            <a:t>communication</a:t>
          </a:r>
          <a:r>
            <a:rPr lang="de-DE" dirty="0">
              <a:sym typeface="Wingdings" panose="05000000000000000000" pitchFamily="2" charset="2"/>
            </a:rPr>
            <a:t> and </a:t>
          </a:r>
          <a:r>
            <a:rPr lang="de-DE" dirty="0" err="1">
              <a:sym typeface="Wingdings" panose="05000000000000000000" pitchFamily="2" charset="2"/>
            </a:rPr>
            <a:t>media</a:t>
          </a:r>
          <a:r>
            <a:rPr lang="de-DE" dirty="0">
              <a:sym typeface="Wingdings" panose="05000000000000000000" pitchFamily="2" charset="2"/>
            </a:rPr>
            <a:t> in </a:t>
          </a:r>
          <a:r>
            <a:rPr lang="de-DE" dirty="0" err="1">
              <a:sym typeface="Wingdings" panose="05000000000000000000" pitchFamily="2" charset="2"/>
            </a:rPr>
            <a:t>GenAI</a:t>
          </a:r>
          <a:r>
            <a:rPr lang="de-DE" dirty="0">
              <a:sym typeface="Wingdings" panose="05000000000000000000" pitchFamily="2" charset="2"/>
            </a:rPr>
            <a:t> </a:t>
          </a:r>
          <a:r>
            <a:rPr lang="de-DE" dirty="0" err="1">
              <a:sym typeface="Wingdings" panose="05000000000000000000" pitchFamily="2" charset="2"/>
            </a:rPr>
            <a:t>era</a:t>
          </a:r>
          <a:endParaRPr lang="de-DE" dirty="0">
            <a:sym typeface="Wingdings" panose="05000000000000000000" pitchFamily="2" charset="2"/>
          </a:endParaRPr>
        </a:p>
      </dgm:t>
    </dgm:pt>
    <dgm:pt modelId="{40453577-6139-415A-AFF1-6EFD69685329}" type="parTrans" cxnId="{4E528F7A-F98E-493D-8430-2D8DCBC7FD83}">
      <dgm:prSet/>
      <dgm:spPr/>
      <dgm:t>
        <a:bodyPr/>
        <a:lstStyle/>
        <a:p>
          <a:endParaRPr lang="en-US"/>
        </a:p>
      </dgm:t>
    </dgm:pt>
    <dgm:pt modelId="{A5057FB0-37C1-48B9-962B-47B015B7B4AE}" type="sibTrans" cxnId="{4E528F7A-F98E-493D-8430-2D8DCBC7FD83}">
      <dgm:prSet/>
      <dgm:spPr/>
      <dgm:t>
        <a:bodyPr/>
        <a:lstStyle/>
        <a:p>
          <a:endParaRPr lang="en-US"/>
        </a:p>
      </dgm:t>
    </dgm:pt>
    <dgm:pt modelId="{E893D531-7998-493C-996E-A49990AEBB87}">
      <dgm:prSet/>
      <dgm:spPr/>
      <dgm:t>
        <a:bodyPr/>
        <a:lstStyle/>
        <a:p>
          <a:r>
            <a:rPr lang="de-DE" dirty="0">
              <a:sym typeface="Wingdings" panose="05000000000000000000" pitchFamily="2" charset="2"/>
            </a:rPr>
            <a:t>6G Media Messaging – Media </a:t>
          </a:r>
          <a:r>
            <a:rPr lang="de-DE" dirty="0" err="1">
              <a:sym typeface="Wingdings" panose="05000000000000000000" pitchFamily="2" charset="2"/>
            </a:rPr>
            <a:t>formats</a:t>
          </a:r>
          <a:r>
            <a:rPr lang="de-DE" dirty="0">
              <a:sym typeface="Wingdings" panose="05000000000000000000" pitchFamily="2" charset="2"/>
            </a:rPr>
            <a:t> and </a:t>
          </a:r>
          <a:r>
            <a:rPr lang="de-DE" dirty="0" err="1">
              <a:sym typeface="Wingdings" panose="05000000000000000000" pitchFamily="2" charset="2"/>
            </a:rPr>
            <a:t>interoperability</a:t>
          </a:r>
          <a:endParaRPr lang="de-DE" dirty="0">
            <a:sym typeface="Wingdings" panose="05000000000000000000" pitchFamily="2" charset="2"/>
          </a:endParaRPr>
        </a:p>
      </dgm:t>
    </dgm:pt>
    <dgm:pt modelId="{40FE396C-DC60-40EA-893F-FA7F21570147}" type="parTrans" cxnId="{CDA9D852-BAE9-4915-A6DB-1B9DB7711B02}">
      <dgm:prSet/>
      <dgm:spPr/>
      <dgm:t>
        <a:bodyPr/>
        <a:lstStyle/>
        <a:p>
          <a:endParaRPr lang="en-US"/>
        </a:p>
      </dgm:t>
    </dgm:pt>
    <dgm:pt modelId="{E2AB839D-1536-41D1-8053-E77380AC2EF9}" type="sibTrans" cxnId="{CDA9D852-BAE9-4915-A6DB-1B9DB7711B02}">
      <dgm:prSet/>
      <dgm:spPr/>
      <dgm:t>
        <a:bodyPr/>
        <a:lstStyle/>
        <a:p>
          <a:endParaRPr lang="en-US"/>
        </a:p>
      </dgm:t>
    </dgm:pt>
    <dgm:pt modelId="{8BE7D328-2729-4BD0-B361-997EFF9CCE64}">
      <dgm:prSet/>
      <dgm:spPr/>
      <dgm:t>
        <a:bodyPr/>
        <a:lstStyle/>
        <a:p>
          <a:r>
            <a:rPr lang="de-DE" dirty="0" err="1">
              <a:solidFill>
                <a:srgbClr val="FF40FF"/>
              </a:solidFill>
            </a:rPr>
            <a:t>Gaussian</a:t>
          </a:r>
          <a:r>
            <a:rPr lang="de-DE" dirty="0">
              <a:solidFill>
                <a:srgbClr val="FF40FF"/>
              </a:solidFill>
            </a:rPr>
            <a:t> </a:t>
          </a:r>
          <a:r>
            <a:rPr lang="de-DE" dirty="0" err="1">
              <a:solidFill>
                <a:srgbClr val="FF40FF"/>
              </a:solidFill>
            </a:rPr>
            <a:t>Splats</a:t>
          </a:r>
          <a:r>
            <a:rPr lang="de-DE" dirty="0">
              <a:solidFill>
                <a:srgbClr val="FF40FF"/>
              </a:solidFill>
            </a:rPr>
            <a:t> – </a:t>
          </a:r>
          <a:r>
            <a:rPr lang="de-DE" dirty="0" err="1">
              <a:solidFill>
                <a:srgbClr val="FF40FF"/>
              </a:solidFill>
            </a:rPr>
            <a:t>use</a:t>
          </a:r>
          <a:r>
            <a:rPr lang="de-DE" dirty="0">
              <a:solidFill>
                <a:srgbClr val="FF40FF"/>
              </a:solidFill>
            </a:rPr>
            <a:t> </a:t>
          </a:r>
          <a:r>
            <a:rPr lang="de-DE" dirty="0" err="1">
              <a:solidFill>
                <a:srgbClr val="FF40FF"/>
              </a:solidFill>
            </a:rPr>
            <a:t>cases</a:t>
          </a:r>
          <a:r>
            <a:rPr lang="de-DE" dirty="0">
              <a:solidFill>
                <a:srgbClr val="FF40FF"/>
              </a:solidFill>
            </a:rPr>
            <a:t>, </a:t>
          </a:r>
          <a:r>
            <a:rPr lang="de-DE" dirty="0" err="1">
              <a:solidFill>
                <a:srgbClr val="FF40FF"/>
              </a:solidFill>
            </a:rPr>
            <a:t>work</a:t>
          </a:r>
          <a:r>
            <a:rPr lang="de-DE" dirty="0">
              <a:solidFill>
                <a:srgbClr val="FF40FF"/>
              </a:solidFill>
            </a:rPr>
            <a:t> </a:t>
          </a:r>
          <a:r>
            <a:rPr lang="de-DE" dirty="0" err="1">
              <a:solidFill>
                <a:srgbClr val="FF40FF"/>
              </a:solidFill>
            </a:rPr>
            <a:t>flows</a:t>
          </a:r>
          <a:r>
            <a:rPr lang="de-DE" dirty="0">
              <a:solidFill>
                <a:srgbClr val="FF40FF"/>
              </a:solidFill>
            </a:rPr>
            <a:t>, </a:t>
          </a:r>
          <a:r>
            <a:rPr lang="de-DE" dirty="0" err="1">
              <a:solidFill>
                <a:srgbClr val="FF40FF"/>
              </a:solidFill>
            </a:rPr>
            <a:t>user</a:t>
          </a:r>
          <a:r>
            <a:rPr lang="de-DE" dirty="0">
              <a:solidFill>
                <a:srgbClr val="FF40FF"/>
              </a:solidFill>
            </a:rPr>
            <a:t> </a:t>
          </a:r>
          <a:r>
            <a:rPr lang="de-DE" dirty="0" err="1">
              <a:solidFill>
                <a:srgbClr val="FF40FF"/>
              </a:solidFill>
            </a:rPr>
            <a:t>generated</a:t>
          </a:r>
          <a:r>
            <a:rPr lang="de-DE" dirty="0">
              <a:solidFill>
                <a:srgbClr val="FF40FF"/>
              </a:solidFill>
            </a:rPr>
            <a:t> </a:t>
          </a:r>
          <a:r>
            <a:rPr lang="de-DE" dirty="0" err="1">
              <a:solidFill>
                <a:srgbClr val="FF40FF"/>
              </a:solidFill>
            </a:rPr>
            <a:t>content</a:t>
          </a:r>
          <a:endParaRPr lang="de-DE" dirty="0">
            <a:solidFill>
              <a:srgbClr val="FF40FF"/>
            </a:solidFill>
          </a:endParaRPr>
        </a:p>
      </dgm:t>
    </dgm:pt>
    <dgm:pt modelId="{8DC8D547-4E79-41D2-B600-320A5F499F40}" type="parTrans" cxnId="{10D91AA2-9BD0-4E67-A58C-374F049C12E5}">
      <dgm:prSet/>
      <dgm:spPr/>
      <dgm:t>
        <a:bodyPr/>
        <a:lstStyle/>
        <a:p>
          <a:endParaRPr lang="en-US"/>
        </a:p>
      </dgm:t>
    </dgm:pt>
    <dgm:pt modelId="{17DA503F-37D4-4BE3-8969-10EAC7677E07}" type="sibTrans" cxnId="{10D91AA2-9BD0-4E67-A58C-374F049C12E5}">
      <dgm:prSet/>
      <dgm:spPr/>
      <dgm:t>
        <a:bodyPr/>
        <a:lstStyle/>
        <a:p>
          <a:endParaRPr lang="en-US"/>
        </a:p>
      </dgm:t>
    </dgm:pt>
    <dgm:pt modelId="{C96D2479-2394-4F53-AA49-C1CD1F640478}">
      <dgm:prSet/>
      <dgm:spPr/>
      <dgm:t>
        <a:bodyPr/>
        <a:lstStyle/>
        <a:p>
          <a:r>
            <a:rPr lang="de-DE" dirty="0">
              <a:solidFill>
                <a:srgbClr val="FF40FF"/>
              </a:solidFill>
            </a:rPr>
            <a:t>User-experience </a:t>
          </a:r>
          <a:r>
            <a:rPr lang="de-DE" dirty="0" err="1">
              <a:solidFill>
                <a:srgbClr val="FF40FF"/>
              </a:solidFill>
            </a:rPr>
            <a:t>based</a:t>
          </a:r>
          <a:r>
            <a:rPr lang="de-DE" dirty="0">
              <a:solidFill>
                <a:srgbClr val="FF40FF"/>
              </a:solidFill>
            </a:rPr>
            <a:t> </a:t>
          </a:r>
          <a:r>
            <a:rPr lang="de-DE" dirty="0" err="1">
              <a:solidFill>
                <a:srgbClr val="FF40FF"/>
              </a:solidFill>
            </a:rPr>
            <a:t>services</a:t>
          </a:r>
          <a:r>
            <a:rPr lang="de-DE" dirty="0">
              <a:solidFill>
                <a:srgbClr val="FF40FF"/>
              </a:solidFill>
            </a:rPr>
            <a:t> and </a:t>
          </a:r>
          <a:r>
            <a:rPr lang="de-DE" dirty="0" err="1">
              <a:solidFill>
                <a:srgbClr val="FF40FF"/>
              </a:solidFill>
            </a:rPr>
            <a:t>traffic</a:t>
          </a:r>
          <a:r>
            <a:rPr lang="de-DE" dirty="0">
              <a:solidFill>
                <a:srgbClr val="FF40FF"/>
              </a:solidFill>
            </a:rPr>
            <a:t> </a:t>
          </a:r>
          <a:r>
            <a:rPr lang="de-DE" dirty="0" err="1">
              <a:solidFill>
                <a:srgbClr val="FF40FF"/>
              </a:solidFill>
            </a:rPr>
            <a:t>analysis</a:t>
          </a:r>
          <a:endParaRPr lang="de-DE" dirty="0">
            <a:solidFill>
              <a:srgbClr val="FF40FF"/>
            </a:solidFill>
          </a:endParaRPr>
        </a:p>
      </dgm:t>
    </dgm:pt>
    <dgm:pt modelId="{140950D8-8685-4017-BC1E-011A9CDBD975}" type="parTrans" cxnId="{CA89F9D0-CAA3-4FD8-831B-28AE9C2F223F}">
      <dgm:prSet/>
      <dgm:spPr/>
      <dgm:t>
        <a:bodyPr/>
        <a:lstStyle/>
        <a:p>
          <a:endParaRPr lang="en-US"/>
        </a:p>
      </dgm:t>
    </dgm:pt>
    <dgm:pt modelId="{A566E263-18A8-49E4-9CC6-507BA655AB31}" type="sibTrans" cxnId="{CA89F9D0-CAA3-4FD8-831B-28AE9C2F223F}">
      <dgm:prSet/>
      <dgm:spPr/>
      <dgm:t>
        <a:bodyPr/>
        <a:lstStyle/>
        <a:p>
          <a:endParaRPr lang="en-US"/>
        </a:p>
      </dgm:t>
    </dgm:pt>
    <dgm:pt modelId="{8E5FAF40-D0F0-4B5E-A259-D25721A75199}" type="pres">
      <dgm:prSet presAssocID="{91C0B5FE-16F2-4A6E-89C1-45E50E87F53F}" presName="diagram" presStyleCnt="0">
        <dgm:presLayoutVars>
          <dgm:dir/>
          <dgm:resizeHandles val="exact"/>
        </dgm:presLayoutVars>
      </dgm:prSet>
      <dgm:spPr/>
    </dgm:pt>
    <dgm:pt modelId="{F7FB63B6-861A-4E24-BDFA-55724679C603}" type="pres">
      <dgm:prSet presAssocID="{622C8C49-EBCD-4432-AA26-24B419A7266F}" presName="node" presStyleLbl="node1" presStyleIdx="0" presStyleCnt="9">
        <dgm:presLayoutVars>
          <dgm:bulletEnabled val="1"/>
        </dgm:presLayoutVars>
      </dgm:prSet>
      <dgm:spPr/>
    </dgm:pt>
    <dgm:pt modelId="{6C1E6A23-9FFB-4BAE-8413-96AD72A81DB0}" type="pres">
      <dgm:prSet presAssocID="{72174780-C577-4F3C-A2F0-F9403135EA7C}" presName="sibTrans" presStyleCnt="0"/>
      <dgm:spPr/>
    </dgm:pt>
    <dgm:pt modelId="{136EF076-3896-4562-B24F-5C7129868D4A}" type="pres">
      <dgm:prSet presAssocID="{22C5C840-3F26-4571-BAF6-428F293A0456}" presName="node" presStyleLbl="node1" presStyleIdx="1" presStyleCnt="9">
        <dgm:presLayoutVars>
          <dgm:bulletEnabled val="1"/>
        </dgm:presLayoutVars>
      </dgm:prSet>
      <dgm:spPr/>
    </dgm:pt>
    <dgm:pt modelId="{92A5A8FB-F353-445F-8025-2F7C579F4C22}" type="pres">
      <dgm:prSet presAssocID="{AD70858D-1079-4488-8484-F3660ED8DE85}" presName="sibTrans" presStyleCnt="0"/>
      <dgm:spPr/>
    </dgm:pt>
    <dgm:pt modelId="{30CBBDED-5234-4C99-A2DA-D047BFB1A0D5}" type="pres">
      <dgm:prSet presAssocID="{936E1782-FEDA-4BF2-9D48-E5BE29412915}" presName="node" presStyleLbl="node1" presStyleIdx="2" presStyleCnt="9">
        <dgm:presLayoutVars>
          <dgm:bulletEnabled val="1"/>
        </dgm:presLayoutVars>
      </dgm:prSet>
      <dgm:spPr/>
    </dgm:pt>
    <dgm:pt modelId="{20ED9520-46ED-47DB-B0BA-DAAFCC96A2A3}" type="pres">
      <dgm:prSet presAssocID="{C0028957-6C9A-411A-B550-9E3AC1496D24}" presName="sibTrans" presStyleCnt="0"/>
      <dgm:spPr/>
    </dgm:pt>
    <dgm:pt modelId="{D4A767B3-84BC-45BE-8517-0FA71D15E8C9}" type="pres">
      <dgm:prSet presAssocID="{313B7814-5751-4543-B64F-179C01797F2D}" presName="node" presStyleLbl="node1" presStyleIdx="3" presStyleCnt="9">
        <dgm:presLayoutVars>
          <dgm:bulletEnabled val="1"/>
        </dgm:presLayoutVars>
      </dgm:prSet>
      <dgm:spPr/>
    </dgm:pt>
    <dgm:pt modelId="{079927D9-4B5C-4933-A2E7-EFE0F9DE8892}" type="pres">
      <dgm:prSet presAssocID="{E41161BC-5193-41DD-B671-22C416AAB76C}" presName="sibTrans" presStyleCnt="0"/>
      <dgm:spPr/>
    </dgm:pt>
    <dgm:pt modelId="{9778E556-6B45-4C61-A04E-011619340237}" type="pres">
      <dgm:prSet presAssocID="{245823B0-4A7C-404D-AB95-2B5F6AB9251A}" presName="node" presStyleLbl="node1" presStyleIdx="4" presStyleCnt="9">
        <dgm:presLayoutVars>
          <dgm:bulletEnabled val="1"/>
        </dgm:presLayoutVars>
      </dgm:prSet>
      <dgm:spPr/>
    </dgm:pt>
    <dgm:pt modelId="{64EC3BBB-9F93-4F32-968F-0B0C47D80ABD}" type="pres">
      <dgm:prSet presAssocID="{7940B8AD-689A-457A-8B18-E4BA9405ED30}" presName="sibTrans" presStyleCnt="0"/>
      <dgm:spPr/>
    </dgm:pt>
    <dgm:pt modelId="{110F4BA2-AEDB-4C71-BD72-5D6D41BA5895}" type="pres">
      <dgm:prSet presAssocID="{A4A14000-1268-4CC5-B805-D3E12826E0DC}" presName="node" presStyleLbl="node1" presStyleIdx="5" presStyleCnt="9">
        <dgm:presLayoutVars>
          <dgm:bulletEnabled val="1"/>
        </dgm:presLayoutVars>
      </dgm:prSet>
      <dgm:spPr/>
    </dgm:pt>
    <dgm:pt modelId="{9719F7FA-3D70-4C03-BDB5-7B92522436DD}" type="pres">
      <dgm:prSet presAssocID="{A5057FB0-37C1-48B9-962B-47B015B7B4AE}" presName="sibTrans" presStyleCnt="0"/>
      <dgm:spPr/>
    </dgm:pt>
    <dgm:pt modelId="{3C8930EB-079B-4F37-B4C4-56B09C720FDF}" type="pres">
      <dgm:prSet presAssocID="{E893D531-7998-493C-996E-A49990AEBB87}" presName="node" presStyleLbl="node1" presStyleIdx="6" presStyleCnt="9">
        <dgm:presLayoutVars>
          <dgm:bulletEnabled val="1"/>
        </dgm:presLayoutVars>
      </dgm:prSet>
      <dgm:spPr/>
    </dgm:pt>
    <dgm:pt modelId="{17B6D163-FA49-478E-AD1D-59A071E44956}" type="pres">
      <dgm:prSet presAssocID="{E2AB839D-1536-41D1-8053-E77380AC2EF9}" presName="sibTrans" presStyleCnt="0"/>
      <dgm:spPr/>
    </dgm:pt>
    <dgm:pt modelId="{9C550E6F-DE13-4A11-B1CA-9BBBF921F507}" type="pres">
      <dgm:prSet presAssocID="{8BE7D328-2729-4BD0-B361-997EFF9CCE64}" presName="node" presStyleLbl="node1" presStyleIdx="7" presStyleCnt="9">
        <dgm:presLayoutVars>
          <dgm:bulletEnabled val="1"/>
        </dgm:presLayoutVars>
      </dgm:prSet>
      <dgm:spPr/>
    </dgm:pt>
    <dgm:pt modelId="{4D1D99EB-5C5A-4B98-9B79-227CF7D68276}" type="pres">
      <dgm:prSet presAssocID="{17DA503F-37D4-4BE3-8969-10EAC7677E07}" presName="sibTrans" presStyleCnt="0"/>
      <dgm:spPr/>
    </dgm:pt>
    <dgm:pt modelId="{A46931D4-B848-49CD-B3D9-4996BE6E9BDF}" type="pres">
      <dgm:prSet presAssocID="{C96D2479-2394-4F53-AA49-C1CD1F640478}" presName="node" presStyleLbl="node1" presStyleIdx="8" presStyleCnt="9">
        <dgm:presLayoutVars>
          <dgm:bulletEnabled val="1"/>
        </dgm:presLayoutVars>
      </dgm:prSet>
      <dgm:spPr/>
    </dgm:pt>
  </dgm:ptLst>
  <dgm:cxnLst>
    <dgm:cxn modelId="{5E3F3B1B-96B6-4368-A08D-F2A5061FE17E}" srcId="{91C0B5FE-16F2-4A6E-89C1-45E50E87F53F}" destId="{22C5C840-3F26-4571-BAF6-428F293A0456}" srcOrd="1" destOrd="0" parTransId="{4983F539-1D75-4925-9790-FEBA9D0BC193}" sibTransId="{AD70858D-1079-4488-8484-F3660ED8DE85}"/>
    <dgm:cxn modelId="{BA16E51D-4291-4051-8021-CF579272D37B}" srcId="{91C0B5FE-16F2-4A6E-89C1-45E50E87F53F}" destId="{313B7814-5751-4543-B64F-179C01797F2D}" srcOrd="3" destOrd="0" parTransId="{AA51903B-B83C-4B28-89A2-A25697023A10}" sibTransId="{E41161BC-5193-41DD-B671-22C416AAB76C}"/>
    <dgm:cxn modelId="{556AAC2B-5927-4B60-8BED-D9E208F59FE9}" type="presOf" srcId="{550D5922-C322-42E8-8350-93AA8840C2F1}" destId="{136EF076-3896-4562-B24F-5C7129868D4A}" srcOrd="0" destOrd="2" presId="urn:microsoft.com/office/officeart/2005/8/layout/default"/>
    <dgm:cxn modelId="{0CB5D82F-ABE8-4867-9E1C-0310C97E4191}" type="presOf" srcId="{E893D531-7998-493C-996E-A49990AEBB87}" destId="{3C8930EB-079B-4F37-B4C4-56B09C720FDF}" srcOrd="0" destOrd="0" presId="urn:microsoft.com/office/officeart/2005/8/layout/default"/>
    <dgm:cxn modelId="{FB457C3F-7B1E-48BC-BEFE-03BBBC5D75E9}" type="presOf" srcId="{936E1782-FEDA-4BF2-9D48-E5BE29412915}" destId="{30CBBDED-5234-4C99-A2DA-D047BFB1A0D5}" srcOrd="0" destOrd="0" presId="urn:microsoft.com/office/officeart/2005/8/layout/default"/>
    <dgm:cxn modelId="{57D2F746-F43A-461B-9C3C-9D18187854DE}" type="presOf" srcId="{C96D2479-2394-4F53-AA49-C1CD1F640478}" destId="{A46931D4-B848-49CD-B3D9-4996BE6E9BDF}" srcOrd="0" destOrd="0" presId="urn:microsoft.com/office/officeart/2005/8/layout/default"/>
    <dgm:cxn modelId="{CDA9D852-BAE9-4915-A6DB-1B9DB7711B02}" srcId="{91C0B5FE-16F2-4A6E-89C1-45E50E87F53F}" destId="{E893D531-7998-493C-996E-A49990AEBB87}" srcOrd="6" destOrd="0" parTransId="{40FE396C-DC60-40EA-893F-FA7F21570147}" sibTransId="{E2AB839D-1536-41D1-8053-E77380AC2EF9}"/>
    <dgm:cxn modelId="{4E528F7A-F98E-493D-8430-2D8DCBC7FD83}" srcId="{91C0B5FE-16F2-4A6E-89C1-45E50E87F53F}" destId="{A4A14000-1268-4CC5-B805-D3E12826E0DC}" srcOrd="5" destOrd="0" parTransId="{40453577-6139-415A-AFF1-6EFD69685329}" sibTransId="{A5057FB0-37C1-48B9-962B-47B015B7B4AE}"/>
    <dgm:cxn modelId="{D250C88A-F75F-49C5-AA8D-2CB56D40D15F}" srcId="{22C5C840-3F26-4571-BAF6-428F293A0456}" destId="{38617660-6F63-4FAB-B650-B60BF3081C15}" srcOrd="0" destOrd="0" parTransId="{096D4A5E-EF59-48D1-A356-896104537AB4}" sibTransId="{D33248CF-1D52-470F-994C-37BD34224BBF}"/>
    <dgm:cxn modelId="{013D999A-3941-4B3F-93A8-D4AEF491E978}" type="presOf" srcId="{8BE7D328-2729-4BD0-B361-997EFF9CCE64}" destId="{9C550E6F-DE13-4A11-B1CA-9BBBF921F507}" srcOrd="0" destOrd="0" presId="urn:microsoft.com/office/officeart/2005/8/layout/default"/>
    <dgm:cxn modelId="{10D91AA2-9BD0-4E67-A58C-374F049C12E5}" srcId="{91C0B5FE-16F2-4A6E-89C1-45E50E87F53F}" destId="{8BE7D328-2729-4BD0-B361-997EFF9CCE64}" srcOrd="7" destOrd="0" parTransId="{8DC8D547-4E79-41D2-B600-320A5F499F40}" sibTransId="{17DA503F-37D4-4BE3-8969-10EAC7677E07}"/>
    <dgm:cxn modelId="{741082A6-59EF-474C-BFA5-84F990C55C4C}" srcId="{22C5C840-3F26-4571-BAF6-428F293A0456}" destId="{550D5922-C322-42E8-8350-93AA8840C2F1}" srcOrd="1" destOrd="0" parTransId="{C15AB4B3-5DD7-4662-927E-D5768FF5C99A}" sibTransId="{6F570D6E-A69A-4FDC-B638-3BEEE11F7143}"/>
    <dgm:cxn modelId="{AE52B5A7-0762-4065-B268-C2B9321E10D8}" type="presOf" srcId="{A4A14000-1268-4CC5-B805-D3E12826E0DC}" destId="{110F4BA2-AEDB-4C71-BD72-5D6D41BA5895}" srcOrd="0" destOrd="0" presId="urn:microsoft.com/office/officeart/2005/8/layout/default"/>
    <dgm:cxn modelId="{32877EBE-7C88-4CBF-B7B8-CDED44514662}" type="presOf" srcId="{313B7814-5751-4543-B64F-179C01797F2D}" destId="{D4A767B3-84BC-45BE-8517-0FA71D15E8C9}" srcOrd="0" destOrd="0" presId="urn:microsoft.com/office/officeart/2005/8/layout/default"/>
    <dgm:cxn modelId="{70AF26CA-0193-4687-A08B-BD52E339E3E6}" type="presOf" srcId="{245823B0-4A7C-404D-AB95-2B5F6AB9251A}" destId="{9778E556-6B45-4C61-A04E-011619340237}" srcOrd="0" destOrd="0" presId="urn:microsoft.com/office/officeart/2005/8/layout/default"/>
    <dgm:cxn modelId="{797C3FCF-0EC1-4A03-B8A1-7AAE332AAE80}" type="presOf" srcId="{38617660-6F63-4FAB-B650-B60BF3081C15}" destId="{136EF076-3896-4562-B24F-5C7129868D4A}" srcOrd="0" destOrd="1" presId="urn:microsoft.com/office/officeart/2005/8/layout/default"/>
    <dgm:cxn modelId="{CA89F9D0-CAA3-4FD8-831B-28AE9C2F223F}" srcId="{91C0B5FE-16F2-4A6E-89C1-45E50E87F53F}" destId="{C96D2479-2394-4F53-AA49-C1CD1F640478}" srcOrd="8" destOrd="0" parTransId="{140950D8-8685-4017-BC1E-011A9CDBD975}" sibTransId="{A566E263-18A8-49E4-9CC6-507BA655AB31}"/>
    <dgm:cxn modelId="{F734B3D3-1929-4DDA-828D-5B0D6CC15D9B}" type="presOf" srcId="{22C5C840-3F26-4571-BAF6-428F293A0456}" destId="{136EF076-3896-4562-B24F-5C7129868D4A}" srcOrd="0" destOrd="0" presId="urn:microsoft.com/office/officeart/2005/8/layout/default"/>
    <dgm:cxn modelId="{08791FD9-340E-4350-A2EA-A4E9E76CCF52}" type="presOf" srcId="{91C0B5FE-16F2-4A6E-89C1-45E50E87F53F}" destId="{8E5FAF40-D0F0-4B5E-A259-D25721A75199}" srcOrd="0" destOrd="0" presId="urn:microsoft.com/office/officeart/2005/8/layout/default"/>
    <dgm:cxn modelId="{297B34E5-7C06-47CD-850D-B0048CB0601F}" srcId="{91C0B5FE-16F2-4A6E-89C1-45E50E87F53F}" destId="{622C8C49-EBCD-4432-AA26-24B419A7266F}" srcOrd="0" destOrd="0" parTransId="{23027240-E833-421F-8EFD-6726EF042DA8}" sibTransId="{72174780-C577-4F3C-A2F0-F9403135EA7C}"/>
    <dgm:cxn modelId="{8726BCE5-1A7E-4346-901E-364AC0D8E316}" type="presOf" srcId="{622C8C49-EBCD-4432-AA26-24B419A7266F}" destId="{F7FB63B6-861A-4E24-BDFA-55724679C603}" srcOrd="0" destOrd="0" presId="urn:microsoft.com/office/officeart/2005/8/layout/default"/>
    <dgm:cxn modelId="{988E58E7-2B5E-4A39-A611-351E6F3B2A1B}" srcId="{91C0B5FE-16F2-4A6E-89C1-45E50E87F53F}" destId="{245823B0-4A7C-404D-AB95-2B5F6AB9251A}" srcOrd="4" destOrd="0" parTransId="{29417EE7-2962-4321-9222-C83CF72CCD27}" sibTransId="{7940B8AD-689A-457A-8B18-E4BA9405ED30}"/>
    <dgm:cxn modelId="{B6EDAAFF-E71F-4686-B5DB-B30BFF03827A}" srcId="{91C0B5FE-16F2-4A6E-89C1-45E50E87F53F}" destId="{936E1782-FEDA-4BF2-9D48-E5BE29412915}" srcOrd="2" destOrd="0" parTransId="{73322D54-3805-44E9-AED6-2D08ED9321F0}" sibTransId="{C0028957-6C9A-411A-B550-9E3AC1496D24}"/>
    <dgm:cxn modelId="{96FFEDF1-F6C3-4218-ACF0-8F82463942B2}" type="presParOf" srcId="{8E5FAF40-D0F0-4B5E-A259-D25721A75199}" destId="{F7FB63B6-861A-4E24-BDFA-55724679C603}" srcOrd="0" destOrd="0" presId="urn:microsoft.com/office/officeart/2005/8/layout/default"/>
    <dgm:cxn modelId="{8A14B0B9-8141-4692-A899-6F5BFF90D8A1}" type="presParOf" srcId="{8E5FAF40-D0F0-4B5E-A259-D25721A75199}" destId="{6C1E6A23-9FFB-4BAE-8413-96AD72A81DB0}" srcOrd="1" destOrd="0" presId="urn:microsoft.com/office/officeart/2005/8/layout/default"/>
    <dgm:cxn modelId="{AD5CB492-13AE-4E51-88E0-31AAE5A2E768}" type="presParOf" srcId="{8E5FAF40-D0F0-4B5E-A259-D25721A75199}" destId="{136EF076-3896-4562-B24F-5C7129868D4A}" srcOrd="2" destOrd="0" presId="urn:microsoft.com/office/officeart/2005/8/layout/default"/>
    <dgm:cxn modelId="{F4EB4569-2B35-4201-8699-81E1A171FD70}" type="presParOf" srcId="{8E5FAF40-D0F0-4B5E-A259-D25721A75199}" destId="{92A5A8FB-F353-445F-8025-2F7C579F4C22}" srcOrd="3" destOrd="0" presId="urn:microsoft.com/office/officeart/2005/8/layout/default"/>
    <dgm:cxn modelId="{59C7116D-21D9-435B-803D-3FED08D7151E}" type="presParOf" srcId="{8E5FAF40-D0F0-4B5E-A259-D25721A75199}" destId="{30CBBDED-5234-4C99-A2DA-D047BFB1A0D5}" srcOrd="4" destOrd="0" presId="urn:microsoft.com/office/officeart/2005/8/layout/default"/>
    <dgm:cxn modelId="{4BBE83D8-440F-40C9-80D4-A0A298ED75AC}" type="presParOf" srcId="{8E5FAF40-D0F0-4B5E-A259-D25721A75199}" destId="{20ED9520-46ED-47DB-B0BA-DAAFCC96A2A3}" srcOrd="5" destOrd="0" presId="urn:microsoft.com/office/officeart/2005/8/layout/default"/>
    <dgm:cxn modelId="{E6F1CF5B-796B-4F81-BC78-E9F4EC7574D1}" type="presParOf" srcId="{8E5FAF40-D0F0-4B5E-A259-D25721A75199}" destId="{D4A767B3-84BC-45BE-8517-0FA71D15E8C9}" srcOrd="6" destOrd="0" presId="urn:microsoft.com/office/officeart/2005/8/layout/default"/>
    <dgm:cxn modelId="{1A0B2D4D-7889-4076-9F9F-EF71B30F3498}" type="presParOf" srcId="{8E5FAF40-D0F0-4B5E-A259-D25721A75199}" destId="{079927D9-4B5C-4933-A2E7-EFE0F9DE8892}" srcOrd="7" destOrd="0" presId="urn:microsoft.com/office/officeart/2005/8/layout/default"/>
    <dgm:cxn modelId="{C3A0D3E9-8EB2-4C71-BAAD-7B37E4E376CB}" type="presParOf" srcId="{8E5FAF40-D0F0-4B5E-A259-D25721A75199}" destId="{9778E556-6B45-4C61-A04E-011619340237}" srcOrd="8" destOrd="0" presId="urn:microsoft.com/office/officeart/2005/8/layout/default"/>
    <dgm:cxn modelId="{F2914339-7E77-4362-AC3B-CFF836AC02C8}" type="presParOf" srcId="{8E5FAF40-D0F0-4B5E-A259-D25721A75199}" destId="{64EC3BBB-9F93-4F32-968F-0B0C47D80ABD}" srcOrd="9" destOrd="0" presId="urn:microsoft.com/office/officeart/2005/8/layout/default"/>
    <dgm:cxn modelId="{22AC2C9C-AA92-4686-8C0C-A66C6E7C7235}" type="presParOf" srcId="{8E5FAF40-D0F0-4B5E-A259-D25721A75199}" destId="{110F4BA2-AEDB-4C71-BD72-5D6D41BA5895}" srcOrd="10" destOrd="0" presId="urn:microsoft.com/office/officeart/2005/8/layout/default"/>
    <dgm:cxn modelId="{92342579-E111-47B8-B1D2-0FA1BE8CDD5F}" type="presParOf" srcId="{8E5FAF40-D0F0-4B5E-A259-D25721A75199}" destId="{9719F7FA-3D70-4C03-BDB5-7B92522436DD}" srcOrd="11" destOrd="0" presId="urn:microsoft.com/office/officeart/2005/8/layout/default"/>
    <dgm:cxn modelId="{C5457594-431C-43BE-85A2-2FEF228FDA0C}" type="presParOf" srcId="{8E5FAF40-D0F0-4B5E-A259-D25721A75199}" destId="{3C8930EB-079B-4F37-B4C4-56B09C720FDF}" srcOrd="12" destOrd="0" presId="urn:microsoft.com/office/officeart/2005/8/layout/default"/>
    <dgm:cxn modelId="{778F553E-BE2E-4D4B-90CA-9FEAF39B3D8C}" type="presParOf" srcId="{8E5FAF40-D0F0-4B5E-A259-D25721A75199}" destId="{17B6D163-FA49-478E-AD1D-59A071E44956}" srcOrd="13" destOrd="0" presId="urn:microsoft.com/office/officeart/2005/8/layout/default"/>
    <dgm:cxn modelId="{EF33B9F3-8327-40E1-893E-E1B9C0147950}" type="presParOf" srcId="{8E5FAF40-D0F0-4B5E-A259-D25721A75199}" destId="{9C550E6F-DE13-4A11-B1CA-9BBBF921F507}" srcOrd="14" destOrd="0" presId="urn:microsoft.com/office/officeart/2005/8/layout/default"/>
    <dgm:cxn modelId="{0188D1D1-0E8E-40E5-99ED-C3193BCEC3B0}" type="presParOf" srcId="{8E5FAF40-D0F0-4B5E-A259-D25721A75199}" destId="{4D1D99EB-5C5A-4B98-9B79-227CF7D68276}" srcOrd="15" destOrd="0" presId="urn:microsoft.com/office/officeart/2005/8/layout/default"/>
    <dgm:cxn modelId="{C7348315-8941-4DB9-A063-7061E5A4C21C}" type="presParOf" srcId="{8E5FAF40-D0F0-4B5E-A259-D25721A75199}" destId="{A46931D4-B848-49CD-B3D9-4996BE6E9BDF}"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47BD7D4-572C-453D-ABA2-CB0D661418C3}"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1A96BE6-5CD5-48FC-9A3D-B728AF66F235}">
      <dgm:prSet/>
      <dgm:spPr/>
      <dgm:t>
        <a:bodyPr/>
        <a:lstStyle/>
        <a:p>
          <a:pPr>
            <a:lnSpc>
              <a:spcPct val="100000"/>
            </a:lnSpc>
          </a:pPr>
          <a:r>
            <a:rPr lang="en-US"/>
            <a:t>Speech/Audio – typically developed in 3GPP SA4</a:t>
          </a:r>
        </a:p>
      </dgm:t>
    </dgm:pt>
    <dgm:pt modelId="{43348AE0-341A-45CA-A6A3-06769F87D7CE}" type="parTrans" cxnId="{5DD5FC06-A29A-4FA7-BEC9-1E231802E232}">
      <dgm:prSet/>
      <dgm:spPr/>
      <dgm:t>
        <a:bodyPr/>
        <a:lstStyle/>
        <a:p>
          <a:endParaRPr lang="en-US"/>
        </a:p>
      </dgm:t>
    </dgm:pt>
    <dgm:pt modelId="{4C56B379-63E3-4F7E-A17F-CAF2E59D8403}" type="sibTrans" cxnId="{5DD5FC06-A29A-4FA7-BEC9-1E231802E232}">
      <dgm:prSet/>
      <dgm:spPr/>
      <dgm:t>
        <a:bodyPr/>
        <a:lstStyle/>
        <a:p>
          <a:endParaRPr lang="en-US"/>
        </a:p>
      </dgm:t>
    </dgm:pt>
    <dgm:pt modelId="{A4EE71D2-29C0-4D14-A2FC-163CCCA5C239}">
      <dgm:prSet/>
      <dgm:spPr/>
      <dgm:t>
        <a:bodyPr/>
        <a:lstStyle/>
        <a:p>
          <a:pPr>
            <a:lnSpc>
              <a:spcPct val="100000"/>
            </a:lnSpc>
          </a:pPr>
          <a:r>
            <a:rPr lang="en-US"/>
            <a:t>Video – typically relying on external technologies </a:t>
          </a:r>
        </a:p>
      </dgm:t>
    </dgm:pt>
    <dgm:pt modelId="{8BCD9491-6C52-46BB-86BD-111A312B7582}" type="parTrans" cxnId="{BFB57531-C08E-4C60-AD04-0A0C8BC2D911}">
      <dgm:prSet/>
      <dgm:spPr/>
      <dgm:t>
        <a:bodyPr/>
        <a:lstStyle/>
        <a:p>
          <a:endParaRPr lang="en-US"/>
        </a:p>
      </dgm:t>
    </dgm:pt>
    <dgm:pt modelId="{85DCFE59-6B86-4B17-AF0C-08990BFEFC36}" type="sibTrans" cxnId="{BFB57531-C08E-4C60-AD04-0A0C8BC2D911}">
      <dgm:prSet/>
      <dgm:spPr/>
      <dgm:t>
        <a:bodyPr/>
        <a:lstStyle/>
        <a:p>
          <a:endParaRPr lang="en-US"/>
        </a:p>
      </dgm:t>
    </dgm:pt>
    <dgm:pt modelId="{2326951C-FCBF-4E39-AC7A-22529589C5FE}">
      <dgm:prSet/>
      <dgm:spPr/>
      <dgm:t>
        <a:bodyPr/>
        <a:lstStyle/>
        <a:p>
          <a:pPr>
            <a:lnSpc>
              <a:spcPct val="100000"/>
            </a:lnSpc>
          </a:pPr>
          <a:r>
            <a:rPr lang="en-US"/>
            <a:t>For NGVC, different levels may be considered: </a:t>
          </a:r>
          <a:br>
            <a:rPr lang="en-US"/>
          </a:br>
          <a:r>
            <a:rPr lang="en-US"/>
            <a:t>1) Characterization framework (i)</a:t>
          </a:r>
          <a:br>
            <a:rPr lang="en-US"/>
          </a:br>
          <a:r>
            <a:rPr lang="en-US"/>
            <a:t>2) Interoperable Operation Points (n)</a:t>
          </a:r>
          <a:br>
            <a:rPr lang="en-US"/>
          </a:br>
          <a:r>
            <a:rPr lang="en-US"/>
            <a:t>3) permitted/recommended for a 3GPP service (n)</a:t>
          </a:r>
          <a:br>
            <a:rPr lang="en-US"/>
          </a:br>
          <a:r>
            <a:rPr lang="en-US"/>
            <a:t>4) mandatory for a 3GPP Service (n)</a:t>
          </a:r>
        </a:p>
        <a:p>
          <a:pPr>
            <a:lnSpc>
              <a:spcPct val="100000"/>
            </a:lnSpc>
          </a:pPr>
          <a:r>
            <a:rPr lang="en-US"/>
            <a:t>New use cases and requirements may be defined to create input to standardization work in external organizations</a:t>
          </a:r>
        </a:p>
      </dgm:t>
    </dgm:pt>
    <dgm:pt modelId="{7930CC9A-A09D-42FF-8C76-2ABCA4074C95}" type="parTrans" cxnId="{D0196D07-C242-42DD-A32B-03763FC90A60}">
      <dgm:prSet/>
      <dgm:spPr/>
      <dgm:t>
        <a:bodyPr/>
        <a:lstStyle/>
        <a:p>
          <a:endParaRPr lang="en-US"/>
        </a:p>
      </dgm:t>
    </dgm:pt>
    <dgm:pt modelId="{377C1B04-BD5E-4D45-80A9-0A6DFCEE75F8}" type="sibTrans" cxnId="{D0196D07-C242-42DD-A32B-03763FC90A60}">
      <dgm:prSet/>
      <dgm:spPr/>
      <dgm:t>
        <a:bodyPr/>
        <a:lstStyle/>
        <a:p>
          <a:endParaRPr lang="en-US"/>
        </a:p>
      </dgm:t>
    </dgm:pt>
    <dgm:pt modelId="{878E92F1-A0A3-45DF-82EE-9DD231CCCE12}">
      <dgm:prSet/>
      <dgm:spPr/>
      <dgm:t>
        <a:bodyPr/>
        <a:lstStyle/>
        <a:p>
          <a:pPr>
            <a:lnSpc>
              <a:spcPct val="100000"/>
            </a:lnSpc>
          </a:pPr>
          <a:r>
            <a:rPr lang="en-US" noProof="0" dirty="0"/>
            <a:t>Full specification done in 3GPP </a:t>
          </a:r>
          <a:r>
            <a:rPr lang="en-US" noProof="0" dirty="0">
              <a:sym typeface="Wingdings" panose="05000000000000000000" pitchFamily="2" charset="2"/>
            </a:rPr>
            <a:t> good</a:t>
          </a:r>
          <a:endParaRPr lang="en-US" noProof="0" dirty="0"/>
        </a:p>
      </dgm:t>
    </dgm:pt>
    <dgm:pt modelId="{B44EEA4F-14FA-4FEE-BF96-27BFA98F430B}" type="parTrans" cxnId="{AA001046-A121-4CBD-BBE3-220A8BD2BD32}">
      <dgm:prSet/>
      <dgm:spPr/>
      <dgm:t>
        <a:bodyPr/>
        <a:lstStyle/>
        <a:p>
          <a:endParaRPr lang="en-US"/>
        </a:p>
      </dgm:t>
    </dgm:pt>
    <dgm:pt modelId="{90C8EA00-4A4F-432D-B80B-BB7883C22D3F}" type="sibTrans" cxnId="{AA001046-A121-4CBD-BBE3-220A8BD2BD32}">
      <dgm:prSet/>
      <dgm:spPr/>
      <dgm:t>
        <a:bodyPr/>
        <a:lstStyle/>
        <a:p>
          <a:endParaRPr lang="en-US"/>
        </a:p>
      </dgm:t>
    </dgm:pt>
    <dgm:pt modelId="{5C519ECA-C8C6-4138-A399-8A02CD02FDD3}">
      <dgm:prSet/>
      <dgm:spPr/>
      <dgm:t>
        <a:bodyPr/>
        <a:lstStyle/>
        <a:p>
          <a:pPr>
            <a:lnSpc>
              <a:spcPct val="100000"/>
            </a:lnSpc>
          </a:pPr>
          <a:r>
            <a:rPr lang="en-US" noProof="0" dirty="0"/>
            <a:t>Better integration of technologies in apps and web</a:t>
          </a:r>
        </a:p>
      </dgm:t>
    </dgm:pt>
    <dgm:pt modelId="{D9B29AB9-681E-487B-9A03-ED65D79247D3}" type="parTrans" cxnId="{41775869-2CC8-447A-A2E0-F76203F166C1}">
      <dgm:prSet/>
      <dgm:spPr/>
      <dgm:t>
        <a:bodyPr/>
        <a:lstStyle/>
        <a:p>
          <a:endParaRPr lang="en-US"/>
        </a:p>
      </dgm:t>
    </dgm:pt>
    <dgm:pt modelId="{F12FFB64-C46C-4EDF-B956-90AB4690D8E8}" type="sibTrans" cxnId="{41775869-2CC8-447A-A2E0-F76203F166C1}">
      <dgm:prSet/>
      <dgm:spPr/>
      <dgm:t>
        <a:bodyPr/>
        <a:lstStyle/>
        <a:p>
          <a:endParaRPr lang="en-US"/>
        </a:p>
      </dgm:t>
    </dgm:pt>
    <dgm:pt modelId="{C5B46580-50E3-4A4A-A61A-9C1DB9520087}">
      <dgm:prSet/>
      <dgm:spPr/>
      <dgm:t>
        <a:bodyPr/>
        <a:lstStyle/>
        <a:p>
          <a:pPr>
            <a:lnSpc>
              <a:spcPct val="100000"/>
            </a:lnSpc>
          </a:pPr>
          <a:r>
            <a:rPr lang="en-US" noProof="0" dirty="0"/>
            <a:t>Usability of core codec components in different app environments – more MSE like</a:t>
          </a:r>
        </a:p>
      </dgm:t>
    </dgm:pt>
    <dgm:pt modelId="{92BBE1F0-E8AC-4AB3-8EDB-014D95139126}" type="parTrans" cxnId="{D99EF96D-2361-49BA-949C-42A2812B0F27}">
      <dgm:prSet/>
      <dgm:spPr/>
      <dgm:t>
        <a:bodyPr/>
        <a:lstStyle/>
        <a:p>
          <a:endParaRPr lang="en-US"/>
        </a:p>
      </dgm:t>
    </dgm:pt>
    <dgm:pt modelId="{D61FBA70-F7C5-4B99-8C6E-224E78411BC9}" type="sibTrans" cxnId="{D99EF96D-2361-49BA-949C-42A2812B0F27}">
      <dgm:prSet/>
      <dgm:spPr/>
      <dgm:t>
        <a:bodyPr/>
        <a:lstStyle/>
        <a:p>
          <a:endParaRPr lang="en-US"/>
        </a:p>
      </dgm:t>
    </dgm:pt>
    <dgm:pt modelId="{2D986AD0-EBA8-41CE-9880-5865536D134F}" type="pres">
      <dgm:prSet presAssocID="{E47BD7D4-572C-453D-ABA2-CB0D661418C3}" presName="root" presStyleCnt="0">
        <dgm:presLayoutVars>
          <dgm:dir/>
          <dgm:resizeHandles val="exact"/>
        </dgm:presLayoutVars>
      </dgm:prSet>
      <dgm:spPr/>
    </dgm:pt>
    <dgm:pt modelId="{87E56DB3-BB61-461B-8A39-915E6091254C}" type="pres">
      <dgm:prSet presAssocID="{D1A96BE6-5CD5-48FC-9A3D-B728AF66F235}" presName="compNode" presStyleCnt="0"/>
      <dgm:spPr/>
    </dgm:pt>
    <dgm:pt modelId="{8446A93A-07AE-42E0-9FEA-33DFFBF5D6CF}" type="pres">
      <dgm:prSet presAssocID="{D1A96BE6-5CD5-48FC-9A3D-B728AF66F235}" presName="bgRect" presStyleLbl="bgShp" presStyleIdx="0" presStyleCnt="2"/>
      <dgm:spPr/>
    </dgm:pt>
    <dgm:pt modelId="{1E503026-E031-4C96-864C-409CF627215E}" type="pres">
      <dgm:prSet presAssocID="{D1A96BE6-5CD5-48FC-9A3D-B728AF66F23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s"/>
        </a:ext>
      </dgm:extLst>
    </dgm:pt>
    <dgm:pt modelId="{581072EC-3949-4845-954F-74B43BD9B331}" type="pres">
      <dgm:prSet presAssocID="{D1A96BE6-5CD5-48FC-9A3D-B728AF66F235}" presName="spaceRect" presStyleCnt="0"/>
      <dgm:spPr/>
    </dgm:pt>
    <dgm:pt modelId="{ECB1AD5C-82C0-4A4B-AEED-401EB7EF9AD8}" type="pres">
      <dgm:prSet presAssocID="{D1A96BE6-5CD5-48FC-9A3D-B728AF66F235}" presName="parTx" presStyleLbl="revTx" presStyleIdx="0" presStyleCnt="4">
        <dgm:presLayoutVars>
          <dgm:chMax val="0"/>
          <dgm:chPref val="0"/>
        </dgm:presLayoutVars>
      </dgm:prSet>
      <dgm:spPr/>
    </dgm:pt>
    <dgm:pt modelId="{2B7B5B4B-ED46-41DD-B2CB-00B2067AD4C1}" type="pres">
      <dgm:prSet presAssocID="{D1A96BE6-5CD5-48FC-9A3D-B728AF66F235}" presName="desTx" presStyleLbl="revTx" presStyleIdx="1" presStyleCnt="4">
        <dgm:presLayoutVars/>
      </dgm:prSet>
      <dgm:spPr/>
    </dgm:pt>
    <dgm:pt modelId="{2D049B69-82F9-4681-9C89-0DC31DD8B56F}" type="pres">
      <dgm:prSet presAssocID="{4C56B379-63E3-4F7E-A17F-CAF2E59D8403}" presName="sibTrans" presStyleCnt="0"/>
      <dgm:spPr/>
    </dgm:pt>
    <dgm:pt modelId="{01C57117-51E7-40D9-A506-1DCE86697E94}" type="pres">
      <dgm:prSet presAssocID="{A4EE71D2-29C0-4D14-A2FC-163CCCA5C239}" presName="compNode" presStyleCnt="0"/>
      <dgm:spPr/>
    </dgm:pt>
    <dgm:pt modelId="{B4AF2EA5-2C08-4D71-AA8B-65282003DEB2}" type="pres">
      <dgm:prSet presAssocID="{A4EE71D2-29C0-4D14-A2FC-163CCCA5C239}" presName="bgRect" presStyleLbl="bgShp" presStyleIdx="1" presStyleCnt="2"/>
      <dgm:spPr/>
    </dgm:pt>
    <dgm:pt modelId="{529AC4ED-3CF7-4EE1-886A-56DB8DF349C7}" type="pres">
      <dgm:prSet presAssocID="{A4EE71D2-29C0-4D14-A2FC-163CCCA5C23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ideo camera"/>
        </a:ext>
      </dgm:extLst>
    </dgm:pt>
    <dgm:pt modelId="{30FAB4FE-3CFB-43AD-9CB2-36E91912255C}" type="pres">
      <dgm:prSet presAssocID="{A4EE71D2-29C0-4D14-A2FC-163CCCA5C239}" presName="spaceRect" presStyleCnt="0"/>
      <dgm:spPr/>
    </dgm:pt>
    <dgm:pt modelId="{6D147FDE-B291-4410-A163-DC2FC54AB621}" type="pres">
      <dgm:prSet presAssocID="{A4EE71D2-29C0-4D14-A2FC-163CCCA5C239}" presName="parTx" presStyleLbl="revTx" presStyleIdx="2" presStyleCnt="4">
        <dgm:presLayoutVars>
          <dgm:chMax val="0"/>
          <dgm:chPref val="0"/>
        </dgm:presLayoutVars>
      </dgm:prSet>
      <dgm:spPr/>
    </dgm:pt>
    <dgm:pt modelId="{0CDE2E34-DF11-4EE9-B4C9-39F9D9578AA3}" type="pres">
      <dgm:prSet presAssocID="{A4EE71D2-29C0-4D14-A2FC-163CCCA5C239}" presName="desTx" presStyleLbl="revTx" presStyleIdx="3" presStyleCnt="4" custScaleX="101022">
        <dgm:presLayoutVars/>
      </dgm:prSet>
      <dgm:spPr/>
    </dgm:pt>
  </dgm:ptLst>
  <dgm:cxnLst>
    <dgm:cxn modelId="{5DD5FC06-A29A-4FA7-BEC9-1E231802E232}" srcId="{E47BD7D4-572C-453D-ABA2-CB0D661418C3}" destId="{D1A96BE6-5CD5-48FC-9A3D-B728AF66F235}" srcOrd="0" destOrd="0" parTransId="{43348AE0-341A-45CA-A6A3-06769F87D7CE}" sibTransId="{4C56B379-63E3-4F7E-A17F-CAF2E59D8403}"/>
    <dgm:cxn modelId="{D0196D07-C242-42DD-A32B-03763FC90A60}" srcId="{A4EE71D2-29C0-4D14-A2FC-163CCCA5C239}" destId="{2326951C-FCBF-4E39-AC7A-22529589C5FE}" srcOrd="0" destOrd="0" parTransId="{7930CC9A-A09D-42FF-8C76-2ABCA4074C95}" sibTransId="{377C1B04-BD5E-4D45-80A9-0A6DFCEE75F8}"/>
    <dgm:cxn modelId="{CD73A023-88B9-4FFD-84F3-AD6968CEEA0D}" type="presOf" srcId="{C5B46580-50E3-4A4A-A61A-9C1DB9520087}" destId="{2B7B5B4B-ED46-41DD-B2CB-00B2067AD4C1}" srcOrd="0" destOrd="2" presId="urn:microsoft.com/office/officeart/2018/2/layout/IconVerticalSolidList"/>
    <dgm:cxn modelId="{BFB57531-C08E-4C60-AD04-0A0C8BC2D911}" srcId="{E47BD7D4-572C-453D-ABA2-CB0D661418C3}" destId="{A4EE71D2-29C0-4D14-A2FC-163CCCA5C239}" srcOrd="1" destOrd="0" parTransId="{8BCD9491-6C52-46BB-86BD-111A312B7582}" sibTransId="{85DCFE59-6B86-4B17-AF0C-08990BFEFC36}"/>
    <dgm:cxn modelId="{EE3CD961-192F-4BBF-BE63-B2193E00ACBD}" type="presOf" srcId="{E47BD7D4-572C-453D-ABA2-CB0D661418C3}" destId="{2D986AD0-EBA8-41CE-9880-5865536D134F}" srcOrd="0" destOrd="0" presId="urn:microsoft.com/office/officeart/2018/2/layout/IconVerticalSolidList"/>
    <dgm:cxn modelId="{AA001046-A121-4CBD-BBE3-220A8BD2BD32}" srcId="{D1A96BE6-5CD5-48FC-9A3D-B728AF66F235}" destId="{878E92F1-A0A3-45DF-82EE-9DD231CCCE12}" srcOrd="0" destOrd="0" parTransId="{B44EEA4F-14FA-4FEE-BF96-27BFA98F430B}" sibTransId="{90C8EA00-4A4F-432D-B80B-BB7883C22D3F}"/>
    <dgm:cxn modelId="{41775869-2CC8-447A-A2E0-F76203F166C1}" srcId="{D1A96BE6-5CD5-48FC-9A3D-B728AF66F235}" destId="{5C519ECA-C8C6-4138-A399-8A02CD02FDD3}" srcOrd="1" destOrd="0" parTransId="{D9B29AB9-681E-487B-9A03-ED65D79247D3}" sibTransId="{F12FFB64-C46C-4EDF-B956-90AB4690D8E8}"/>
    <dgm:cxn modelId="{D99EF96D-2361-49BA-949C-42A2812B0F27}" srcId="{D1A96BE6-5CD5-48FC-9A3D-B728AF66F235}" destId="{C5B46580-50E3-4A4A-A61A-9C1DB9520087}" srcOrd="2" destOrd="0" parTransId="{92BBE1F0-E8AC-4AB3-8EDB-014D95139126}" sibTransId="{D61FBA70-F7C5-4B99-8C6E-224E78411BC9}"/>
    <dgm:cxn modelId="{B2B70773-457C-41EA-9F16-64C04A274EE9}" type="presOf" srcId="{2326951C-FCBF-4E39-AC7A-22529589C5FE}" destId="{0CDE2E34-DF11-4EE9-B4C9-39F9D9578AA3}" srcOrd="0" destOrd="0" presId="urn:microsoft.com/office/officeart/2018/2/layout/IconVerticalSolidList"/>
    <dgm:cxn modelId="{E1C38F96-4908-4DEA-8D34-25BDA7473BDD}" type="presOf" srcId="{5C519ECA-C8C6-4138-A399-8A02CD02FDD3}" destId="{2B7B5B4B-ED46-41DD-B2CB-00B2067AD4C1}" srcOrd="0" destOrd="1" presId="urn:microsoft.com/office/officeart/2018/2/layout/IconVerticalSolidList"/>
    <dgm:cxn modelId="{1E197EA7-DFD3-4E64-BE8A-3A57E3CCCEFB}" type="presOf" srcId="{878E92F1-A0A3-45DF-82EE-9DD231CCCE12}" destId="{2B7B5B4B-ED46-41DD-B2CB-00B2067AD4C1}" srcOrd="0" destOrd="0" presId="urn:microsoft.com/office/officeart/2018/2/layout/IconVerticalSolidList"/>
    <dgm:cxn modelId="{2CE8D6B7-088F-4F98-9646-5098C4AB5DF6}" type="presOf" srcId="{A4EE71D2-29C0-4D14-A2FC-163CCCA5C239}" destId="{6D147FDE-B291-4410-A163-DC2FC54AB621}" srcOrd="0" destOrd="0" presId="urn:microsoft.com/office/officeart/2018/2/layout/IconVerticalSolidList"/>
    <dgm:cxn modelId="{90C56ABC-948F-44CC-84C1-563AD6A8EA63}" type="presOf" srcId="{D1A96BE6-5CD5-48FC-9A3D-B728AF66F235}" destId="{ECB1AD5C-82C0-4A4B-AEED-401EB7EF9AD8}" srcOrd="0" destOrd="0" presId="urn:microsoft.com/office/officeart/2018/2/layout/IconVerticalSolidList"/>
    <dgm:cxn modelId="{253CF5EB-3220-44D6-A0FB-9DA76BF4EE5A}" type="presParOf" srcId="{2D986AD0-EBA8-41CE-9880-5865536D134F}" destId="{87E56DB3-BB61-461B-8A39-915E6091254C}" srcOrd="0" destOrd="0" presId="urn:microsoft.com/office/officeart/2018/2/layout/IconVerticalSolidList"/>
    <dgm:cxn modelId="{A37A2A6D-446B-4BE5-90B5-54005AE53643}" type="presParOf" srcId="{87E56DB3-BB61-461B-8A39-915E6091254C}" destId="{8446A93A-07AE-42E0-9FEA-33DFFBF5D6CF}" srcOrd="0" destOrd="0" presId="urn:microsoft.com/office/officeart/2018/2/layout/IconVerticalSolidList"/>
    <dgm:cxn modelId="{CA4BE658-2D4C-4A00-905F-4C06551C2F46}" type="presParOf" srcId="{87E56DB3-BB61-461B-8A39-915E6091254C}" destId="{1E503026-E031-4C96-864C-409CF627215E}" srcOrd="1" destOrd="0" presId="urn:microsoft.com/office/officeart/2018/2/layout/IconVerticalSolidList"/>
    <dgm:cxn modelId="{0155B61D-875B-4556-8388-1B55C459404A}" type="presParOf" srcId="{87E56DB3-BB61-461B-8A39-915E6091254C}" destId="{581072EC-3949-4845-954F-74B43BD9B331}" srcOrd="2" destOrd="0" presId="urn:microsoft.com/office/officeart/2018/2/layout/IconVerticalSolidList"/>
    <dgm:cxn modelId="{F7B16287-8F1E-4D15-93AF-5CD32B8FF43E}" type="presParOf" srcId="{87E56DB3-BB61-461B-8A39-915E6091254C}" destId="{ECB1AD5C-82C0-4A4B-AEED-401EB7EF9AD8}" srcOrd="3" destOrd="0" presId="urn:microsoft.com/office/officeart/2018/2/layout/IconVerticalSolidList"/>
    <dgm:cxn modelId="{4A662346-53E1-4EFB-B9AA-D83A91422750}" type="presParOf" srcId="{87E56DB3-BB61-461B-8A39-915E6091254C}" destId="{2B7B5B4B-ED46-41DD-B2CB-00B2067AD4C1}" srcOrd="4" destOrd="0" presId="urn:microsoft.com/office/officeart/2018/2/layout/IconVerticalSolidList"/>
    <dgm:cxn modelId="{FED194B8-22CB-41C8-8CD8-8D5D4F6449E8}" type="presParOf" srcId="{2D986AD0-EBA8-41CE-9880-5865536D134F}" destId="{2D049B69-82F9-4681-9C89-0DC31DD8B56F}" srcOrd="1" destOrd="0" presId="urn:microsoft.com/office/officeart/2018/2/layout/IconVerticalSolidList"/>
    <dgm:cxn modelId="{8A1A9B3A-0E7B-4C9C-AB8E-A9D4449E025D}" type="presParOf" srcId="{2D986AD0-EBA8-41CE-9880-5865536D134F}" destId="{01C57117-51E7-40D9-A506-1DCE86697E94}" srcOrd="2" destOrd="0" presId="urn:microsoft.com/office/officeart/2018/2/layout/IconVerticalSolidList"/>
    <dgm:cxn modelId="{DB3A25A6-2F45-42A6-B9C2-46E41E63C55A}" type="presParOf" srcId="{01C57117-51E7-40D9-A506-1DCE86697E94}" destId="{B4AF2EA5-2C08-4D71-AA8B-65282003DEB2}" srcOrd="0" destOrd="0" presId="urn:microsoft.com/office/officeart/2018/2/layout/IconVerticalSolidList"/>
    <dgm:cxn modelId="{E7F648D7-1E69-417D-A8BE-AE13D29986BE}" type="presParOf" srcId="{01C57117-51E7-40D9-A506-1DCE86697E94}" destId="{529AC4ED-3CF7-4EE1-886A-56DB8DF349C7}" srcOrd="1" destOrd="0" presId="urn:microsoft.com/office/officeart/2018/2/layout/IconVerticalSolidList"/>
    <dgm:cxn modelId="{EA261592-20A7-45E6-B118-F3E9432766DB}" type="presParOf" srcId="{01C57117-51E7-40D9-A506-1DCE86697E94}" destId="{30FAB4FE-3CFB-43AD-9CB2-36E91912255C}" srcOrd="2" destOrd="0" presId="urn:microsoft.com/office/officeart/2018/2/layout/IconVerticalSolidList"/>
    <dgm:cxn modelId="{1A90D56A-1057-4DD8-A14F-DDA32DA3FA06}" type="presParOf" srcId="{01C57117-51E7-40D9-A506-1DCE86697E94}" destId="{6D147FDE-B291-4410-A163-DC2FC54AB621}" srcOrd="3" destOrd="0" presId="urn:microsoft.com/office/officeart/2018/2/layout/IconVerticalSolidList"/>
    <dgm:cxn modelId="{8A7EE8DB-64F6-4409-8C9F-793AD93A4DEF}" type="presParOf" srcId="{01C57117-51E7-40D9-A506-1DCE86697E94}" destId="{0CDE2E34-DF11-4EE9-B4C9-39F9D9578AA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787886-8A70-47E7-98FC-FD3CDB2B9FF8}" type="doc">
      <dgm:prSet loTypeId="urn:microsoft.com/office/officeart/2005/8/layout/radial6" loCatId="cycle" qsTypeId="urn:microsoft.com/office/officeart/2005/8/quickstyle/simple4" qsCatId="simple" csTypeId="urn:microsoft.com/office/officeart/2005/8/colors/colorful5" csCatId="colorful" phldr="1"/>
      <dgm:spPr/>
      <dgm:t>
        <a:bodyPr/>
        <a:lstStyle/>
        <a:p>
          <a:endParaRPr lang="en-US"/>
        </a:p>
      </dgm:t>
    </dgm:pt>
    <dgm:pt modelId="{E83922E9-EEF4-42C4-A751-1EA596C32B68}">
      <dgm:prSet phldrT="[Text]" custT="1"/>
      <dgm:spPr/>
      <dgm:t>
        <a:bodyPr/>
        <a:lstStyle/>
        <a:p>
          <a:r>
            <a:rPr lang="de-DE" sz="4000" dirty="0">
              <a:latin typeface="Aptos" panose="020B0004020202020204" pitchFamily="34" charset="0"/>
            </a:rPr>
            <a:t>3GPP </a:t>
          </a:r>
          <a:r>
            <a:rPr lang="de-DE" sz="4000" dirty="0" err="1">
              <a:latin typeface="Aptos" panose="020B0004020202020204" pitchFamily="34" charset="0"/>
            </a:rPr>
            <a:t>Advanced</a:t>
          </a:r>
          <a:r>
            <a:rPr lang="de-DE" sz="4000" dirty="0">
              <a:latin typeface="Aptos" panose="020B0004020202020204" pitchFamily="34" charset="0"/>
            </a:rPr>
            <a:t> Media </a:t>
          </a:r>
          <a:r>
            <a:rPr lang="de-DE" sz="4000" dirty="0" err="1">
              <a:latin typeface="Aptos" panose="020B0004020202020204" pitchFamily="34" charset="0"/>
            </a:rPr>
            <a:t>Delivery</a:t>
          </a:r>
          <a:endParaRPr lang="en-US" sz="4000" dirty="0">
            <a:latin typeface="Aptos" panose="020B0004020202020204" pitchFamily="34" charset="0"/>
          </a:endParaRPr>
        </a:p>
      </dgm:t>
    </dgm:pt>
    <dgm:pt modelId="{13F5A42A-A360-42C6-AA51-9E462A437F93}" type="parTrans" cxnId="{F4FF25D6-4D47-4ECB-87AE-1DE9023F9D5D}">
      <dgm:prSet/>
      <dgm:spPr/>
      <dgm:t>
        <a:bodyPr/>
        <a:lstStyle/>
        <a:p>
          <a:endParaRPr lang="en-US" sz="2000">
            <a:latin typeface="Aptos" panose="020B0004020202020204" pitchFamily="34" charset="0"/>
          </a:endParaRPr>
        </a:p>
      </dgm:t>
    </dgm:pt>
    <dgm:pt modelId="{6963B43B-29B0-4668-A388-326F114B6D38}" type="sibTrans" cxnId="{F4FF25D6-4D47-4ECB-87AE-1DE9023F9D5D}">
      <dgm:prSet/>
      <dgm:spPr/>
      <dgm:t>
        <a:bodyPr/>
        <a:lstStyle/>
        <a:p>
          <a:endParaRPr lang="en-US" sz="2000">
            <a:latin typeface="Aptos" panose="020B0004020202020204" pitchFamily="34" charset="0"/>
          </a:endParaRPr>
        </a:p>
      </dgm:t>
    </dgm:pt>
    <dgm:pt modelId="{7D23C1A6-94D2-4D92-B93D-45B8B154E074}">
      <dgm:prSet phldrT="[Text]" custT="1"/>
      <dgm:spPr/>
      <dgm:t>
        <a:bodyPr/>
        <a:lstStyle/>
        <a:p>
          <a:pPr>
            <a:buFont typeface="Arial" panose="020B0604020202020204" pitchFamily="34" charset="0"/>
            <a:buChar char="•"/>
          </a:pPr>
          <a:r>
            <a:rPr lang="en-US" sz="600" b="0" i="0" dirty="0">
              <a:solidFill>
                <a:srgbClr val="FFFF00"/>
              </a:solidFill>
              <a:effectLst/>
              <a:latin typeface="Aptos" panose="020B0004020202020204" pitchFamily="34" charset="0"/>
            </a:rPr>
            <a:t>Common Client Metadata.</a:t>
          </a:r>
          <a:endParaRPr lang="en-US" sz="600" dirty="0">
            <a:solidFill>
              <a:srgbClr val="FFFF00"/>
            </a:solidFill>
            <a:latin typeface="Aptos" panose="020B0004020202020204" pitchFamily="34" charset="0"/>
          </a:endParaRPr>
        </a:p>
      </dgm:t>
    </dgm:pt>
    <dgm:pt modelId="{DFD5BFD8-E171-4112-B35B-71BDD28DF73B}" type="parTrans" cxnId="{BA9EDA2F-9E20-49A5-8D3C-DB9977571B37}">
      <dgm:prSet/>
      <dgm:spPr/>
      <dgm:t>
        <a:bodyPr/>
        <a:lstStyle/>
        <a:p>
          <a:endParaRPr lang="en-US" sz="2000">
            <a:latin typeface="Aptos" panose="020B0004020202020204" pitchFamily="34" charset="0"/>
          </a:endParaRPr>
        </a:p>
      </dgm:t>
    </dgm:pt>
    <dgm:pt modelId="{57890BB2-6752-4CFE-8F2E-DB5083AF69F5}" type="sibTrans" cxnId="{BA9EDA2F-9E20-49A5-8D3C-DB9977571B37}">
      <dgm:prSet/>
      <dgm:spPr/>
      <dgm:t>
        <a:bodyPr/>
        <a:lstStyle/>
        <a:p>
          <a:endParaRPr lang="en-US" sz="2000">
            <a:latin typeface="Aptos" panose="020B0004020202020204" pitchFamily="34" charset="0"/>
          </a:endParaRPr>
        </a:p>
      </dgm:t>
    </dgm:pt>
    <dgm:pt modelId="{5C0BAABF-83E6-4CAA-8C61-2AE9F576014C}">
      <dgm:prSet custT="1"/>
      <dgm:spPr/>
      <dgm:t>
        <a:bodyPr/>
        <a:lstStyle/>
        <a:p>
          <a:r>
            <a:rPr lang="en-US" sz="600" b="0" i="0">
              <a:effectLst/>
              <a:latin typeface="Aptos" panose="020B0004020202020204" pitchFamily="34" charset="0"/>
            </a:rPr>
            <a:t>Common Server-and Network-Assisted Streaming.</a:t>
          </a:r>
        </a:p>
      </dgm:t>
    </dgm:pt>
    <dgm:pt modelId="{4285226E-7271-4C23-912B-23CE39E77EBF}" type="parTrans" cxnId="{DA347073-E84F-4E79-A9A5-4CBC434C59D3}">
      <dgm:prSet/>
      <dgm:spPr/>
      <dgm:t>
        <a:bodyPr/>
        <a:lstStyle/>
        <a:p>
          <a:endParaRPr lang="en-US" sz="2000">
            <a:latin typeface="Aptos" panose="020B0004020202020204" pitchFamily="34" charset="0"/>
          </a:endParaRPr>
        </a:p>
      </dgm:t>
    </dgm:pt>
    <dgm:pt modelId="{8D48B8C1-4D10-491B-847B-A05E17AE7855}" type="sibTrans" cxnId="{DA347073-E84F-4E79-A9A5-4CBC434C59D3}">
      <dgm:prSet/>
      <dgm:spPr/>
      <dgm:t>
        <a:bodyPr/>
        <a:lstStyle/>
        <a:p>
          <a:endParaRPr lang="en-US" sz="2000">
            <a:latin typeface="Aptos" panose="020B0004020202020204" pitchFamily="34" charset="0"/>
          </a:endParaRPr>
        </a:p>
      </dgm:t>
    </dgm:pt>
    <dgm:pt modelId="{7911D07F-B537-40A8-9DA5-DA7CC607A288}">
      <dgm:prSet custT="1"/>
      <dgm:spPr/>
      <dgm:t>
        <a:bodyPr/>
        <a:lstStyle/>
        <a:p>
          <a:r>
            <a:rPr lang="en-US" sz="600" b="0" i="0">
              <a:solidFill>
                <a:srgbClr val="FFFF00"/>
              </a:solidFill>
              <a:effectLst/>
              <a:latin typeface="Aptos" panose="020B0004020202020204" pitchFamily="34" charset="0"/>
            </a:rPr>
            <a:t>Multi-Access Media Delivery.</a:t>
          </a:r>
        </a:p>
      </dgm:t>
    </dgm:pt>
    <dgm:pt modelId="{166EBAE3-EE79-423E-8271-DC2CC51C2CBD}" type="parTrans" cxnId="{D2391833-FC75-4EB4-85F1-773541DCF90A}">
      <dgm:prSet/>
      <dgm:spPr/>
      <dgm:t>
        <a:bodyPr/>
        <a:lstStyle/>
        <a:p>
          <a:endParaRPr lang="en-US" sz="2000">
            <a:latin typeface="Aptos" panose="020B0004020202020204" pitchFamily="34" charset="0"/>
          </a:endParaRPr>
        </a:p>
      </dgm:t>
    </dgm:pt>
    <dgm:pt modelId="{447298D9-4EC6-4787-9BF5-46ABD942B1BD}" type="sibTrans" cxnId="{D2391833-FC75-4EB4-85F1-773541DCF90A}">
      <dgm:prSet/>
      <dgm:spPr/>
      <dgm:t>
        <a:bodyPr/>
        <a:lstStyle/>
        <a:p>
          <a:endParaRPr lang="en-US" sz="2000">
            <a:latin typeface="Aptos" panose="020B0004020202020204" pitchFamily="34" charset="0"/>
          </a:endParaRPr>
        </a:p>
      </dgm:t>
    </dgm:pt>
    <dgm:pt modelId="{D7AAF1D0-69EA-4BFB-A8D5-95E054E89447}">
      <dgm:prSet custT="1"/>
      <dgm:spPr/>
      <dgm:t>
        <a:bodyPr/>
        <a:lstStyle/>
        <a:p>
          <a:r>
            <a:rPr lang="en-US" sz="600" b="0" i="0">
              <a:solidFill>
                <a:srgbClr val="FFFF00"/>
              </a:solidFill>
              <a:effectLst/>
              <a:latin typeface="Aptos" panose="020B0004020202020204" pitchFamily="34" charset="0"/>
            </a:rPr>
            <a:t>Media Delivery from multiple service endpoints/location.</a:t>
          </a:r>
        </a:p>
      </dgm:t>
    </dgm:pt>
    <dgm:pt modelId="{A5FC9FD9-1601-4C0E-9082-F0B1359A20E8}" type="parTrans" cxnId="{99B59558-0F02-4DA3-92EC-FBEE841177A5}">
      <dgm:prSet/>
      <dgm:spPr/>
      <dgm:t>
        <a:bodyPr/>
        <a:lstStyle/>
        <a:p>
          <a:endParaRPr lang="en-US" sz="2000">
            <a:latin typeface="Aptos" panose="020B0004020202020204" pitchFamily="34" charset="0"/>
          </a:endParaRPr>
        </a:p>
      </dgm:t>
    </dgm:pt>
    <dgm:pt modelId="{1125D101-C153-4EDF-BCCC-DCDC335CCC7B}" type="sibTrans" cxnId="{99B59558-0F02-4DA3-92EC-FBEE841177A5}">
      <dgm:prSet/>
      <dgm:spPr/>
      <dgm:t>
        <a:bodyPr/>
        <a:lstStyle/>
        <a:p>
          <a:endParaRPr lang="en-US" sz="2000">
            <a:latin typeface="Aptos" panose="020B0004020202020204" pitchFamily="34" charset="0"/>
          </a:endParaRPr>
        </a:p>
      </dgm:t>
    </dgm:pt>
    <dgm:pt modelId="{4C323165-6344-4AB3-82DF-D00961B49730}">
      <dgm:prSet custT="1"/>
      <dgm:spPr/>
      <dgm:t>
        <a:bodyPr/>
        <a:lstStyle/>
        <a:p>
          <a:r>
            <a:rPr lang="en-US" sz="600" b="0" i="0">
              <a:effectLst/>
              <a:latin typeface="Aptos" panose="020B0004020202020204" pitchFamily="34" charset="0"/>
            </a:rPr>
            <a:t>Modem Usage Optimized Media Streaming.</a:t>
          </a:r>
        </a:p>
      </dgm:t>
    </dgm:pt>
    <dgm:pt modelId="{3012909D-581A-439C-BD3B-8FC9A90C6832}" type="parTrans" cxnId="{A727E1E0-0D06-49C0-96BA-E16E5918E308}">
      <dgm:prSet/>
      <dgm:spPr/>
      <dgm:t>
        <a:bodyPr/>
        <a:lstStyle/>
        <a:p>
          <a:endParaRPr lang="en-US" sz="2000">
            <a:latin typeface="Aptos" panose="020B0004020202020204" pitchFamily="34" charset="0"/>
          </a:endParaRPr>
        </a:p>
      </dgm:t>
    </dgm:pt>
    <dgm:pt modelId="{DEA34617-69FC-4D9C-9DE5-E1D726D45F2E}" type="sibTrans" cxnId="{A727E1E0-0D06-49C0-96BA-E16E5918E308}">
      <dgm:prSet/>
      <dgm:spPr/>
      <dgm:t>
        <a:bodyPr/>
        <a:lstStyle/>
        <a:p>
          <a:endParaRPr lang="en-US" sz="2000">
            <a:latin typeface="Aptos" panose="020B0004020202020204" pitchFamily="34" charset="0"/>
          </a:endParaRPr>
        </a:p>
      </dgm:t>
    </dgm:pt>
    <dgm:pt modelId="{17533A62-7F12-44F6-B0E5-EEC6C347F339}">
      <dgm:prSet custT="1"/>
      <dgm:spPr/>
      <dgm:t>
        <a:bodyPr/>
        <a:lstStyle/>
        <a:p>
          <a:r>
            <a:rPr lang="en-US" sz="600" b="0" i="0">
              <a:effectLst/>
              <a:latin typeface="Aptos" panose="020B0004020202020204" pitchFamily="34" charset="0"/>
            </a:rPr>
            <a:t>DASH/HLS Interoperability.</a:t>
          </a:r>
        </a:p>
      </dgm:t>
    </dgm:pt>
    <dgm:pt modelId="{27B79A9F-2052-448A-A1EA-0D25934C309D}" type="parTrans" cxnId="{3B981AF4-DAC1-4D34-9AFC-0F6F062AC4E5}">
      <dgm:prSet/>
      <dgm:spPr/>
      <dgm:t>
        <a:bodyPr/>
        <a:lstStyle/>
        <a:p>
          <a:endParaRPr lang="en-US" sz="2000">
            <a:latin typeface="Aptos" panose="020B0004020202020204" pitchFamily="34" charset="0"/>
          </a:endParaRPr>
        </a:p>
      </dgm:t>
    </dgm:pt>
    <dgm:pt modelId="{5CC162EF-052E-4FAA-A4D6-A6D71D8411C5}" type="sibTrans" cxnId="{3B981AF4-DAC1-4D34-9AFC-0F6F062AC4E5}">
      <dgm:prSet/>
      <dgm:spPr/>
      <dgm:t>
        <a:bodyPr/>
        <a:lstStyle/>
        <a:p>
          <a:endParaRPr lang="en-US" sz="2000">
            <a:latin typeface="Aptos" panose="020B0004020202020204" pitchFamily="34" charset="0"/>
          </a:endParaRPr>
        </a:p>
      </dgm:t>
    </dgm:pt>
    <dgm:pt modelId="{AD9C3315-13D4-4D65-95DB-60F09F5C2026}">
      <dgm:prSet custT="1"/>
      <dgm:spPr/>
      <dgm:t>
        <a:bodyPr/>
        <a:lstStyle/>
        <a:p>
          <a:r>
            <a:rPr lang="en-US" sz="600" b="0" i="0">
              <a:effectLst/>
              <a:latin typeface="Aptos" panose="020B0004020202020204" pitchFamily="34" charset="0"/>
            </a:rPr>
            <a:t>Further harmonization of RTC and Streaming for Advanced Media Delivery.</a:t>
          </a:r>
        </a:p>
      </dgm:t>
    </dgm:pt>
    <dgm:pt modelId="{A506EED7-640C-44BC-8B4D-FD80CCDEAA0A}" type="parTrans" cxnId="{B3B73D37-537F-4591-8611-6857F7C8C416}">
      <dgm:prSet/>
      <dgm:spPr/>
      <dgm:t>
        <a:bodyPr/>
        <a:lstStyle/>
        <a:p>
          <a:endParaRPr lang="en-US" sz="2000">
            <a:latin typeface="Aptos" panose="020B0004020202020204" pitchFamily="34" charset="0"/>
          </a:endParaRPr>
        </a:p>
      </dgm:t>
    </dgm:pt>
    <dgm:pt modelId="{554548F6-1766-48D4-85DC-3F2AA0D7006F}" type="sibTrans" cxnId="{B3B73D37-537F-4591-8611-6857F7C8C416}">
      <dgm:prSet/>
      <dgm:spPr/>
      <dgm:t>
        <a:bodyPr/>
        <a:lstStyle/>
        <a:p>
          <a:endParaRPr lang="en-US" sz="2000">
            <a:latin typeface="Aptos" panose="020B0004020202020204" pitchFamily="34" charset="0"/>
          </a:endParaRPr>
        </a:p>
      </dgm:t>
    </dgm:pt>
    <dgm:pt modelId="{C46E07BF-9244-41BD-A8E7-BDD14876FC9D}">
      <dgm:prSet custT="1"/>
      <dgm:spPr/>
      <dgm:t>
        <a:bodyPr/>
        <a:lstStyle/>
        <a:p>
          <a:r>
            <a:rPr lang="en-US" sz="600" b="0" i="0">
              <a:solidFill>
                <a:srgbClr val="FFFF00"/>
              </a:solidFill>
              <a:effectLst/>
              <a:latin typeface="Aptos" panose="020B0004020202020204" pitchFamily="34" charset="0"/>
            </a:rPr>
            <a:t>Improved QoS support for Media Streaming services.</a:t>
          </a:r>
        </a:p>
      </dgm:t>
    </dgm:pt>
    <dgm:pt modelId="{D34A221D-C464-48AB-B27E-D97E44A8D8C8}" type="parTrans" cxnId="{6CD999C2-2A93-40E2-B2EA-56EA91D9FB2F}">
      <dgm:prSet/>
      <dgm:spPr/>
      <dgm:t>
        <a:bodyPr/>
        <a:lstStyle/>
        <a:p>
          <a:endParaRPr lang="en-US" sz="2000">
            <a:latin typeface="Aptos" panose="020B0004020202020204" pitchFamily="34" charset="0"/>
          </a:endParaRPr>
        </a:p>
      </dgm:t>
    </dgm:pt>
    <dgm:pt modelId="{A153EDE2-5D20-4D6A-8FB9-1A104D5168AC}" type="sibTrans" cxnId="{6CD999C2-2A93-40E2-B2EA-56EA91D9FB2F}">
      <dgm:prSet/>
      <dgm:spPr/>
      <dgm:t>
        <a:bodyPr/>
        <a:lstStyle/>
        <a:p>
          <a:endParaRPr lang="en-US" sz="2000">
            <a:latin typeface="Aptos" panose="020B0004020202020204" pitchFamily="34" charset="0"/>
          </a:endParaRPr>
        </a:p>
      </dgm:t>
    </dgm:pt>
    <dgm:pt modelId="{881470D5-2E2D-41E9-865D-649A4563AC25}">
      <dgm:prSet custT="1"/>
      <dgm:spPr/>
      <dgm:t>
        <a:bodyPr/>
        <a:lstStyle/>
        <a:p>
          <a:r>
            <a:rPr lang="en-US" sz="600" b="0" i="0">
              <a:effectLst/>
              <a:latin typeface="Aptos" panose="020B0004020202020204" pitchFamily="34" charset="0"/>
            </a:rPr>
            <a:t>QUIC-based segmented media delivery.</a:t>
          </a:r>
        </a:p>
      </dgm:t>
    </dgm:pt>
    <dgm:pt modelId="{8650A22B-80B6-4176-9421-49055A5455BE}" type="parTrans" cxnId="{CD778280-9520-4907-9A92-B003840E3A56}">
      <dgm:prSet/>
      <dgm:spPr/>
      <dgm:t>
        <a:bodyPr/>
        <a:lstStyle/>
        <a:p>
          <a:endParaRPr lang="en-US" sz="2000">
            <a:latin typeface="Aptos" panose="020B0004020202020204" pitchFamily="34" charset="0"/>
          </a:endParaRPr>
        </a:p>
      </dgm:t>
    </dgm:pt>
    <dgm:pt modelId="{F389C1A6-BF1A-4FD4-868F-D12A66B365B5}" type="sibTrans" cxnId="{CD778280-9520-4907-9A92-B003840E3A56}">
      <dgm:prSet/>
      <dgm:spPr/>
      <dgm:t>
        <a:bodyPr/>
        <a:lstStyle/>
        <a:p>
          <a:endParaRPr lang="en-US" sz="2000">
            <a:latin typeface="Aptos" panose="020B0004020202020204" pitchFamily="34" charset="0"/>
          </a:endParaRPr>
        </a:p>
      </dgm:t>
    </dgm:pt>
    <dgm:pt modelId="{A9A8D71B-5FE0-459C-B0DD-48A04781BFAC}">
      <dgm:prSet custT="1"/>
      <dgm:spPr/>
      <dgm:t>
        <a:bodyPr/>
        <a:lstStyle/>
        <a:p>
          <a:r>
            <a:rPr lang="en-US" sz="600" b="0" i="0">
              <a:solidFill>
                <a:srgbClr val="FFFF00"/>
              </a:solidFill>
              <a:effectLst/>
              <a:latin typeface="Aptos" panose="020B0004020202020204" pitchFamily="34" charset="0"/>
            </a:rPr>
            <a:t>In-band signalling of QoS for 5G Media Streaming.</a:t>
          </a:r>
        </a:p>
      </dgm:t>
    </dgm:pt>
    <dgm:pt modelId="{8EB13342-918C-4E22-92A8-3413BE8D1D0E}" type="parTrans" cxnId="{E538C31F-AAF0-45D1-BB32-C6E70B12BE14}">
      <dgm:prSet/>
      <dgm:spPr/>
      <dgm:t>
        <a:bodyPr/>
        <a:lstStyle/>
        <a:p>
          <a:endParaRPr lang="en-US" sz="2000">
            <a:latin typeface="Aptos" panose="020B0004020202020204" pitchFamily="34" charset="0"/>
          </a:endParaRPr>
        </a:p>
      </dgm:t>
    </dgm:pt>
    <dgm:pt modelId="{F2596FB5-7EBB-45C9-A300-88EDD2519D0C}" type="sibTrans" cxnId="{E538C31F-AAF0-45D1-BB32-C6E70B12BE14}">
      <dgm:prSet/>
      <dgm:spPr/>
      <dgm:t>
        <a:bodyPr/>
        <a:lstStyle/>
        <a:p>
          <a:endParaRPr lang="en-US" sz="2000">
            <a:latin typeface="Aptos" panose="020B0004020202020204" pitchFamily="34" charset="0"/>
          </a:endParaRPr>
        </a:p>
      </dgm:t>
    </dgm:pt>
    <dgm:pt modelId="{DE395D33-A398-4AB6-90A6-1D0D028840FC}">
      <dgm:prSet custT="1"/>
      <dgm:spPr/>
      <dgm:t>
        <a:bodyPr/>
        <a:lstStyle/>
        <a:p>
          <a:r>
            <a:rPr lang="en-US" sz="600" b="0" i="0">
              <a:solidFill>
                <a:srgbClr val="FFFF00"/>
              </a:solidFill>
              <a:effectLst/>
              <a:latin typeface="Aptos" panose="020B0004020202020204" pitchFamily="34" charset="0"/>
            </a:rPr>
            <a:t>Dynamic content generation from multiple sources.</a:t>
          </a:r>
        </a:p>
      </dgm:t>
    </dgm:pt>
    <dgm:pt modelId="{BECCC5AB-145A-4C5A-941E-A336836EA259}" type="parTrans" cxnId="{B120A3D9-F2DB-4D3B-A7FB-4A3BA87C233C}">
      <dgm:prSet/>
      <dgm:spPr/>
      <dgm:t>
        <a:bodyPr/>
        <a:lstStyle/>
        <a:p>
          <a:endParaRPr lang="en-US" sz="2000">
            <a:latin typeface="Aptos" panose="020B0004020202020204" pitchFamily="34" charset="0"/>
          </a:endParaRPr>
        </a:p>
      </dgm:t>
    </dgm:pt>
    <dgm:pt modelId="{40394AB4-5A7F-4828-983B-8D58E854CFCE}" type="sibTrans" cxnId="{B120A3D9-F2DB-4D3B-A7FB-4A3BA87C233C}">
      <dgm:prSet/>
      <dgm:spPr/>
      <dgm:t>
        <a:bodyPr/>
        <a:lstStyle/>
        <a:p>
          <a:endParaRPr lang="en-US" sz="2000">
            <a:latin typeface="Aptos" panose="020B0004020202020204" pitchFamily="34" charset="0"/>
          </a:endParaRPr>
        </a:p>
      </dgm:t>
    </dgm:pt>
    <dgm:pt modelId="{AB365FA3-A503-4549-8B64-EE2456531F4F}">
      <dgm:prSet custT="1"/>
      <dgm:spPr/>
      <dgm:t>
        <a:bodyPr/>
        <a:lstStyle/>
        <a:p>
          <a:r>
            <a:rPr lang="en-US" sz="600" b="0" i="0">
              <a:solidFill>
                <a:srgbClr val="FFFF00"/>
              </a:solidFill>
              <a:effectLst/>
              <a:latin typeface="Aptos" panose="020B0004020202020204" pitchFamily="34" charset="0"/>
            </a:rPr>
            <a:t>In-session Unicast Repair for MBS Object Distribution.</a:t>
          </a:r>
        </a:p>
      </dgm:t>
    </dgm:pt>
    <dgm:pt modelId="{B8B55056-6678-495E-AC72-892F6113B2BA}" type="parTrans" cxnId="{53A24AB6-E371-4424-9418-A377DA09FCE7}">
      <dgm:prSet/>
      <dgm:spPr/>
      <dgm:t>
        <a:bodyPr/>
        <a:lstStyle/>
        <a:p>
          <a:endParaRPr lang="en-US" sz="2000">
            <a:latin typeface="Aptos" panose="020B0004020202020204" pitchFamily="34" charset="0"/>
          </a:endParaRPr>
        </a:p>
      </dgm:t>
    </dgm:pt>
    <dgm:pt modelId="{719F814E-9735-4563-AB1B-695A71B92BE9}" type="sibTrans" cxnId="{53A24AB6-E371-4424-9418-A377DA09FCE7}">
      <dgm:prSet/>
      <dgm:spPr/>
      <dgm:t>
        <a:bodyPr/>
        <a:lstStyle/>
        <a:p>
          <a:endParaRPr lang="en-US" sz="2000">
            <a:latin typeface="Aptos" panose="020B0004020202020204" pitchFamily="34" charset="0"/>
          </a:endParaRPr>
        </a:p>
      </dgm:t>
    </dgm:pt>
    <dgm:pt modelId="{B7B439C6-57E6-4E35-8586-BC20BB398E96}">
      <dgm:prSet custT="1"/>
      <dgm:spPr/>
      <dgm:t>
        <a:bodyPr/>
        <a:lstStyle/>
        <a:p>
          <a:r>
            <a:rPr lang="en-US" sz="600" b="0" i="0">
              <a:solidFill>
                <a:srgbClr val="FFFF00"/>
              </a:solidFill>
              <a:effectLst/>
              <a:latin typeface="Aptos" panose="020B0004020202020204" pitchFamily="34" charset="0"/>
            </a:rPr>
            <a:t>MBS User Service and Delivery Protocols for </a:t>
          </a:r>
          <a:r>
            <a:rPr lang="en-US" sz="600" b="0" i="0" dirty="0" err="1">
              <a:solidFill>
                <a:srgbClr val="FFFF00"/>
              </a:solidFill>
              <a:effectLst/>
              <a:latin typeface="Aptos" panose="020B0004020202020204" pitchFamily="34" charset="0"/>
            </a:rPr>
            <a:t>eMBMS</a:t>
          </a:r>
          <a:r>
            <a:rPr lang="en-US" sz="600" b="0" i="0" dirty="0">
              <a:solidFill>
                <a:srgbClr val="FFFF00"/>
              </a:solidFill>
              <a:effectLst/>
              <a:latin typeface="Aptos" panose="020B0004020202020204" pitchFamily="34" charset="0"/>
            </a:rPr>
            <a:t>.</a:t>
          </a:r>
        </a:p>
      </dgm:t>
    </dgm:pt>
    <dgm:pt modelId="{6A95D2F1-584F-4EC5-8C34-52DB37F2747D}" type="parTrans" cxnId="{D49D9D10-2D67-4F91-A779-9D08238A6334}">
      <dgm:prSet/>
      <dgm:spPr/>
      <dgm:t>
        <a:bodyPr/>
        <a:lstStyle/>
        <a:p>
          <a:endParaRPr lang="en-US" sz="2000">
            <a:latin typeface="Aptos" panose="020B0004020202020204" pitchFamily="34" charset="0"/>
          </a:endParaRPr>
        </a:p>
      </dgm:t>
    </dgm:pt>
    <dgm:pt modelId="{66851B4D-FEBF-494D-88C5-AAC9AD3DD8F1}" type="sibTrans" cxnId="{D49D9D10-2D67-4F91-A779-9D08238A6334}">
      <dgm:prSet/>
      <dgm:spPr/>
      <dgm:t>
        <a:bodyPr/>
        <a:lstStyle/>
        <a:p>
          <a:endParaRPr lang="en-US" sz="2000">
            <a:latin typeface="Aptos" panose="020B0004020202020204" pitchFamily="34" charset="0"/>
          </a:endParaRPr>
        </a:p>
      </dgm:t>
    </dgm:pt>
    <dgm:pt modelId="{34F9EC11-DDA5-467F-9616-C17999E11B5B}">
      <dgm:prSet custT="1"/>
      <dgm:spPr/>
      <dgm:t>
        <a:bodyPr/>
        <a:lstStyle/>
        <a:p>
          <a:r>
            <a:rPr lang="en-US" sz="600" b="0" i="0">
              <a:solidFill>
                <a:srgbClr val="FFFF00"/>
              </a:solidFill>
              <a:effectLst/>
              <a:latin typeface="Aptos" panose="020B0004020202020204" pitchFamily="34" charset="0"/>
            </a:rPr>
            <a:t>Selected MBMS Functionalities not supported in MBS.</a:t>
          </a:r>
        </a:p>
      </dgm:t>
    </dgm:pt>
    <dgm:pt modelId="{92BCDFD0-FD9A-4F6E-BE32-1B65DA795DF0}" type="parTrans" cxnId="{56BE5CAC-B495-4098-B364-BBAB8072E712}">
      <dgm:prSet/>
      <dgm:spPr/>
      <dgm:t>
        <a:bodyPr/>
        <a:lstStyle/>
        <a:p>
          <a:endParaRPr lang="en-US" sz="2000">
            <a:latin typeface="Aptos" panose="020B0004020202020204" pitchFamily="34" charset="0"/>
          </a:endParaRPr>
        </a:p>
      </dgm:t>
    </dgm:pt>
    <dgm:pt modelId="{A1217D08-A64A-4B12-9A29-5EBD2FF410E0}" type="sibTrans" cxnId="{56BE5CAC-B495-4098-B364-BBAB8072E712}">
      <dgm:prSet/>
      <dgm:spPr/>
      <dgm:t>
        <a:bodyPr/>
        <a:lstStyle/>
        <a:p>
          <a:endParaRPr lang="en-US" sz="2000">
            <a:latin typeface="Aptos" panose="020B0004020202020204" pitchFamily="34" charset="0"/>
          </a:endParaRPr>
        </a:p>
      </dgm:t>
    </dgm:pt>
    <dgm:pt modelId="{90303608-8384-4EF5-9F69-49BD839AA140}" type="pres">
      <dgm:prSet presAssocID="{77787886-8A70-47E7-98FC-FD3CDB2B9FF8}" presName="Name0" presStyleCnt="0">
        <dgm:presLayoutVars>
          <dgm:chMax val="1"/>
          <dgm:dir/>
          <dgm:animLvl val="ctr"/>
          <dgm:resizeHandles val="exact"/>
        </dgm:presLayoutVars>
      </dgm:prSet>
      <dgm:spPr/>
    </dgm:pt>
    <dgm:pt modelId="{122402CD-CE9F-462F-B64A-01A632D6D8E2}" type="pres">
      <dgm:prSet presAssocID="{E83922E9-EEF4-42C4-A751-1EA596C32B68}" presName="centerShape" presStyleLbl="node0" presStyleIdx="0" presStyleCnt="1" custScaleX="371997" custScaleY="302742"/>
      <dgm:spPr/>
    </dgm:pt>
    <dgm:pt modelId="{2B777D6B-77AC-4184-B96C-DC0F2D4E3A64}" type="pres">
      <dgm:prSet presAssocID="{7D23C1A6-94D2-4D92-B93D-45B8B154E074}" presName="node" presStyleLbl="node1" presStyleIdx="0" presStyleCnt="14">
        <dgm:presLayoutVars>
          <dgm:bulletEnabled val="1"/>
        </dgm:presLayoutVars>
      </dgm:prSet>
      <dgm:spPr/>
    </dgm:pt>
    <dgm:pt modelId="{5CAFD253-6ADD-4CB5-BA73-6D5A4F1882BF}" type="pres">
      <dgm:prSet presAssocID="{7D23C1A6-94D2-4D92-B93D-45B8B154E074}" presName="dummy" presStyleCnt="0"/>
      <dgm:spPr/>
    </dgm:pt>
    <dgm:pt modelId="{69755653-C243-4C6B-B7F5-F41EA794695D}" type="pres">
      <dgm:prSet presAssocID="{57890BB2-6752-4CFE-8F2E-DB5083AF69F5}" presName="sibTrans" presStyleLbl="sibTrans2D1" presStyleIdx="0" presStyleCnt="14"/>
      <dgm:spPr/>
    </dgm:pt>
    <dgm:pt modelId="{2405F48B-0B63-4953-A1EE-C9C6C64403CC}" type="pres">
      <dgm:prSet presAssocID="{5C0BAABF-83E6-4CAA-8C61-2AE9F576014C}" presName="node" presStyleLbl="node1" presStyleIdx="1" presStyleCnt="14">
        <dgm:presLayoutVars>
          <dgm:bulletEnabled val="1"/>
        </dgm:presLayoutVars>
      </dgm:prSet>
      <dgm:spPr/>
    </dgm:pt>
    <dgm:pt modelId="{1935C0B6-7628-4E05-A3E9-690A8057BC90}" type="pres">
      <dgm:prSet presAssocID="{5C0BAABF-83E6-4CAA-8C61-2AE9F576014C}" presName="dummy" presStyleCnt="0"/>
      <dgm:spPr/>
    </dgm:pt>
    <dgm:pt modelId="{67853794-6C9B-4E44-9756-BA7FC458736E}" type="pres">
      <dgm:prSet presAssocID="{8D48B8C1-4D10-491B-847B-A05E17AE7855}" presName="sibTrans" presStyleLbl="sibTrans2D1" presStyleIdx="1" presStyleCnt="14"/>
      <dgm:spPr/>
    </dgm:pt>
    <dgm:pt modelId="{691E99FF-CC11-4D5C-9DA9-202BB2A62064}" type="pres">
      <dgm:prSet presAssocID="{7911D07F-B537-40A8-9DA5-DA7CC607A288}" presName="node" presStyleLbl="node1" presStyleIdx="2" presStyleCnt="14">
        <dgm:presLayoutVars>
          <dgm:bulletEnabled val="1"/>
        </dgm:presLayoutVars>
      </dgm:prSet>
      <dgm:spPr/>
    </dgm:pt>
    <dgm:pt modelId="{97D03AA9-3382-4FA2-BB5E-5B2E12EEC5D2}" type="pres">
      <dgm:prSet presAssocID="{7911D07F-B537-40A8-9DA5-DA7CC607A288}" presName="dummy" presStyleCnt="0"/>
      <dgm:spPr/>
    </dgm:pt>
    <dgm:pt modelId="{23BB1C50-3441-45BE-B4CB-E71A0EF398A5}" type="pres">
      <dgm:prSet presAssocID="{447298D9-4EC6-4787-9BF5-46ABD942B1BD}" presName="sibTrans" presStyleLbl="sibTrans2D1" presStyleIdx="2" presStyleCnt="14"/>
      <dgm:spPr/>
    </dgm:pt>
    <dgm:pt modelId="{ED40BCE8-1BE8-4EB7-BACA-5A75FB9C3DD3}" type="pres">
      <dgm:prSet presAssocID="{D7AAF1D0-69EA-4BFB-A8D5-95E054E89447}" presName="node" presStyleLbl="node1" presStyleIdx="3" presStyleCnt="14">
        <dgm:presLayoutVars>
          <dgm:bulletEnabled val="1"/>
        </dgm:presLayoutVars>
      </dgm:prSet>
      <dgm:spPr/>
    </dgm:pt>
    <dgm:pt modelId="{F51E7B5C-664F-4914-8E5D-2F1A72B69EBB}" type="pres">
      <dgm:prSet presAssocID="{D7AAF1D0-69EA-4BFB-A8D5-95E054E89447}" presName="dummy" presStyleCnt="0"/>
      <dgm:spPr/>
    </dgm:pt>
    <dgm:pt modelId="{936E2180-3AEF-4716-B4B7-38E522D4FBDE}" type="pres">
      <dgm:prSet presAssocID="{1125D101-C153-4EDF-BCCC-DCDC335CCC7B}" presName="sibTrans" presStyleLbl="sibTrans2D1" presStyleIdx="3" presStyleCnt="14"/>
      <dgm:spPr/>
    </dgm:pt>
    <dgm:pt modelId="{392B8B47-4A30-4D2E-B693-2CC19EFB9B90}" type="pres">
      <dgm:prSet presAssocID="{4C323165-6344-4AB3-82DF-D00961B49730}" presName="node" presStyleLbl="node1" presStyleIdx="4" presStyleCnt="14">
        <dgm:presLayoutVars>
          <dgm:bulletEnabled val="1"/>
        </dgm:presLayoutVars>
      </dgm:prSet>
      <dgm:spPr/>
    </dgm:pt>
    <dgm:pt modelId="{DD2A4335-C870-454D-8179-F4EDEC3D56C2}" type="pres">
      <dgm:prSet presAssocID="{4C323165-6344-4AB3-82DF-D00961B49730}" presName="dummy" presStyleCnt="0"/>
      <dgm:spPr/>
    </dgm:pt>
    <dgm:pt modelId="{CB4E3C0F-5261-44D9-B643-3C25856E1E37}" type="pres">
      <dgm:prSet presAssocID="{DEA34617-69FC-4D9C-9DE5-E1D726D45F2E}" presName="sibTrans" presStyleLbl="sibTrans2D1" presStyleIdx="4" presStyleCnt="14"/>
      <dgm:spPr/>
    </dgm:pt>
    <dgm:pt modelId="{99EA62B6-191C-4677-9C54-ACD8BAAF663D}" type="pres">
      <dgm:prSet presAssocID="{17533A62-7F12-44F6-B0E5-EEC6C347F339}" presName="node" presStyleLbl="node1" presStyleIdx="5" presStyleCnt="14">
        <dgm:presLayoutVars>
          <dgm:bulletEnabled val="1"/>
        </dgm:presLayoutVars>
      </dgm:prSet>
      <dgm:spPr/>
    </dgm:pt>
    <dgm:pt modelId="{81F936A4-3440-45FB-810F-CC2146CAC9A0}" type="pres">
      <dgm:prSet presAssocID="{17533A62-7F12-44F6-B0E5-EEC6C347F339}" presName="dummy" presStyleCnt="0"/>
      <dgm:spPr/>
    </dgm:pt>
    <dgm:pt modelId="{767E8259-4A6B-4638-A093-6ADCB2A1B1CB}" type="pres">
      <dgm:prSet presAssocID="{5CC162EF-052E-4FAA-A4D6-A6D71D8411C5}" presName="sibTrans" presStyleLbl="sibTrans2D1" presStyleIdx="5" presStyleCnt="14"/>
      <dgm:spPr/>
    </dgm:pt>
    <dgm:pt modelId="{EC3C7CC4-1755-4DF7-9BF1-B74DEB669158}" type="pres">
      <dgm:prSet presAssocID="{AD9C3315-13D4-4D65-95DB-60F09F5C2026}" presName="node" presStyleLbl="node1" presStyleIdx="6" presStyleCnt="14">
        <dgm:presLayoutVars>
          <dgm:bulletEnabled val="1"/>
        </dgm:presLayoutVars>
      </dgm:prSet>
      <dgm:spPr/>
    </dgm:pt>
    <dgm:pt modelId="{CD7A1B5E-000D-4E8A-BAEE-47E8ED58A39F}" type="pres">
      <dgm:prSet presAssocID="{AD9C3315-13D4-4D65-95DB-60F09F5C2026}" presName="dummy" presStyleCnt="0"/>
      <dgm:spPr/>
    </dgm:pt>
    <dgm:pt modelId="{4A8B3D41-0AD4-4593-AEC4-611D52E13778}" type="pres">
      <dgm:prSet presAssocID="{554548F6-1766-48D4-85DC-3F2AA0D7006F}" presName="sibTrans" presStyleLbl="sibTrans2D1" presStyleIdx="6" presStyleCnt="14"/>
      <dgm:spPr/>
    </dgm:pt>
    <dgm:pt modelId="{CA502515-5E75-41FE-B5CD-C050769138E1}" type="pres">
      <dgm:prSet presAssocID="{C46E07BF-9244-41BD-A8E7-BDD14876FC9D}" presName="node" presStyleLbl="node1" presStyleIdx="7" presStyleCnt="14">
        <dgm:presLayoutVars>
          <dgm:bulletEnabled val="1"/>
        </dgm:presLayoutVars>
      </dgm:prSet>
      <dgm:spPr/>
    </dgm:pt>
    <dgm:pt modelId="{1989304A-F56A-4E73-8036-1373152EAA8A}" type="pres">
      <dgm:prSet presAssocID="{C46E07BF-9244-41BD-A8E7-BDD14876FC9D}" presName="dummy" presStyleCnt="0"/>
      <dgm:spPr/>
    </dgm:pt>
    <dgm:pt modelId="{6F0A78B7-260C-4DD1-A6E3-B1633D1B59B1}" type="pres">
      <dgm:prSet presAssocID="{A153EDE2-5D20-4D6A-8FB9-1A104D5168AC}" presName="sibTrans" presStyleLbl="sibTrans2D1" presStyleIdx="7" presStyleCnt="14"/>
      <dgm:spPr/>
    </dgm:pt>
    <dgm:pt modelId="{4A45F8BA-F916-4392-8B78-73BA20648291}" type="pres">
      <dgm:prSet presAssocID="{881470D5-2E2D-41E9-865D-649A4563AC25}" presName="node" presStyleLbl="node1" presStyleIdx="8" presStyleCnt="14">
        <dgm:presLayoutVars>
          <dgm:bulletEnabled val="1"/>
        </dgm:presLayoutVars>
      </dgm:prSet>
      <dgm:spPr/>
    </dgm:pt>
    <dgm:pt modelId="{0FF800F9-AF01-4A94-A55D-C0A93DA26039}" type="pres">
      <dgm:prSet presAssocID="{881470D5-2E2D-41E9-865D-649A4563AC25}" presName="dummy" presStyleCnt="0"/>
      <dgm:spPr/>
    </dgm:pt>
    <dgm:pt modelId="{573C8265-63E9-4D08-9F0C-AFA9C2F1E571}" type="pres">
      <dgm:prSet presAssocID="{F389C1A6-BF1A-4FD4-868F-D12A66B365B5}" presName="sibTrans" presStyleLbl="sibTrans2D1" presStyleIdx="8" presStyleCnt="14"/>
      <dgm:spPr/>
    </dgm:pt>
    <dgm:pt modelId="{04EAECF9-C818-4695-B879-7657008E213B}" type="pres">
      <dgm:prSet presAssocID="{A9A8D71B-5FE0-459C-B0DD-48A04781BFAC}" presName="node" presStyleLbl="node1" presStyleIdx="9" presStyleCnt="14">
        <dgm:presLayoutVars>
          <dgm:bulletEnabled val="1"/>
        </dgm:presLayoutVars>
      </dgm:prSet>
      <dgm:spPr/>
    </dgm:pt>
    <dgm:pt modelId="{1E4E99B1-F33C-46CC-AF23-72F42D0C6C35}" type="pres">
      <dgm:prSet presAssocID="{A9A8D71B-5FE0-459C-B0DD-48A04781BFAC}" presName="dummy" presStyleCnt="0"/>
      <dgm:spPr/>
    </dgm:pt>
    <dgm:pt modelId="{65022EC3-4C95-4ADA-9C72-F5965DC965C3}" type="pres">
      <dgm:prSet presAssocID="{F2596FB5-7EBB-45C9-A300-88EDD2519D0C}" presName="sibTrans" presStyleLbl="sibTrans2D1" presStyleIdx="9" presStyleCnt="14"/>
      <dgm:spPr/>
    </dgm:pt>
    <dgm:pt modelId="{365E998B-3129-473F-8C7A-011C4D9A3CE2}" type="pres">
      <dgm:prSet presAssocID="{DE395D33-A398-4AB6-90A6-1D0D028840FC}" presName="node" presStyleLbl="node1" presStyleIdx="10" presStyleCnt="14">
        <dgm:presLayoutVars>
          <dgm:bulletEnabled val="1"/>
        </dgm:presLayoutVars>
      </dgm:prSet>
      <dgm:spPr/>
    </dgm:pt>
    <dgm:pt modelId="{5A18668D-8CB8-4790-9599-938CAEF052CB}" type="pres">
      <dgm:prSet presAssocID="{DE395D33-A398-4AB6-90A6-1D0D028840FC}" presName="dummy" presStyleCnt="0"/>
      <dgm:spPr/>
    </dgm:pt>
    <dgm:pt modelId="{06D6267A-311E-4D58-9A2B-26F0F3C35B27}" type="pres">
      <dgm:prSet presAssocID="{40394AB4-5A7F-4828-983B-8D58E854CFCE}" presName="sibTrans" presStyleLbl="sibTrans2D1" presStyleIdx="10" presStyleCnt="14"/>
      <dgm:spPr/>
    </dgm:pt>
    <dgm:pt modelId="{2F4AB0A0-5F79-492E-AC5E-7451F4A5C5DD}" type="pres">
      <dgm:prSet presAssocID="{AB365FA3-A503-4549-8B64-EE2456531F4F}" presName="node" presStyleLbl="node1" presStyleIdx="11" presStyleCnt="14">
        <dgm:presLayoutVars>
          <dgm:bulletEnabled val="1"/>
        </dgm:presLayoutVars>
      </dgm:prSet>
      <dgm:spPr/>
    </dgm:pt>
    <dgm:pt modelId="{DE71C7CF-36EA-4368-9967-4622800AA384}" type="pres">
      <dgm:prSet presAssocID="{AB365FA3-A503-4549-8B64-EE2456531F4F}" presName="dummy" presStyleCnt="0"/>
      <dgm:spPr/>
    </dgm:pt>
    <dgm:pt modelId="{60895B7A-17F9-4D0D-83DF-B868705BE951}" type="pres">
      <dgm:prSet presAssocID="{719F814E-9735-4563-AB1B-695A71B92BE9}" presName="sibTrans" presStyleLbl="sibTrans2D1" presStyleIdx="11" presStyleCnt="14"/>
      <dgm:spPr/>
    </dgm:pt>
    <dgm:pt modelId="{89150AC0-A4D9-4E34-ACFA-6D7ACE743DF2}" type="pres">
      <dgm:prSet presAssocID="{B7B439C6-57E6-4E35-8586-BC20BB398E96}" presName="node" presStyleLbl="node1" presStyleIdx="12" presStyleCnt="14">
        <dgm:presLayoutVars>
          <dgm:bulletEnabled val="1"/>
        </dgm:presLayoutVars>
      </dgm:prSet>
      <dgm:spPr/>
    </dgm:pt>
    <dgm:pt modelId="{98B34172-42D8-4845-B2C0-C0ADFDAC6B67}" type="pres">
      <dgm:prSet presAssocID="{B7B439C6-57E6-4E35-8586-BC20BB398E96}" presName="dummy" presStyleCnt="0"/>
      <dgm:spPr/>
    </dgm:pt>
    <dgm:pt modelId="{A7C0CA58-7154-46D5-8D5A-11B68A199506}" type="pres">
      <dgm:prSet presAssocID="{66851B4D-FEBF-494D-88C5-AAC9AD3DD8F1}" presName="sibTrans" presStyleLbl="sibTrans2D1" presStyleIdx="12" presStyleCnt="14"/>
      <dgm:spPr/>
    </dgm:pt>
    <dgm:pt modelId="{A1F3A035-556C-403D-8118-BF12C9A78801}" type="pres">
      <dgm:prSet presAssocID="{34F9EC11-DDA5-467F-9616-C17999E11B5B}" presName="node" presStyleLbl="node1" presStyleIdx="13" presStyleCnt="14">
        <dgm:presLayoutVars>
          <dgm:bulletEnabled val="1"/>
        </dgm:presLayoutVars>
      </dgm:prSet>
      <dgm:spPr/>
    </dgm:pt>
    <dgm:pt modelId="{4603FB3E-7071-479A-932F-32D5D9BFDF87}" type="pres">
      <dgm:prSet presAssocID="{34F9EC11-DDA5-467F-9616-C17999E11B5B}" presName="dummy" presStyleCnt="0"/>
      <dgm:spPr/>
    </dgm:pt>
    <dgm:pt modelId="{B022BB65-F251-4ABB-A108-C4E55911CC05}" type="pres">
      <dgm:prSet presAssocID="{A1217D08-A64A-4B12-9A29-5EBD2FF410E0}" presName="sibTrans" presStyleLbl="sibTrans2D1" presStyleIdx="13" presStyleCnt="14"/>
      <dgm:spPr/>
    </dgm:pt>
  </dgm:ptLst>
  <dgm:cxnLst>
    <dgm:cxn modelId="{01E9E500-0D4C-4A16-BACE-48BDDD8E6612}" type="presOf" srcId="{DE395D33-A398-4AB6-90A6-1D0D028840FC}" destId="{365E998B-3129-473F-8C7A-011C4D9A3CE2}" srcOrd="0" destOrd="0" presId="urn:microsoft.com/office/officeart/2005/8/layout/radial6"/>
    <dgm:cxn modelId="{609C1F01-46BE-46D4-BE25-E1C424215EA6}" type="presOf" srcId="{881470D5-2E2D-41E9-865D-649A4563AC25}" destId="{4A45F8BA-F916-4392-8B78-73BA20648291}" srcOrd="0" destOrd="0" presId="urn:microsoft.com/office/officeart/2005/8/layout/radial6"/>
    <dgm:cxn modelId="{4D62770F-0D41-4748-A3ED-6C059BC422C6}" type="presOf" srcId="{F389C1A6-BF1A-4FD4-868F-D12A66B365B5}" destId="{573C8265-63E9-4D08-9F0C-AFA9C2F1E571}" srcOrd="0" destOrd="0" presId="urn:microsoft.com/office/officeart/2005/8/layout/radial6"/>
    <dgm:cxn modelId="{D49D9D10-2D67-4F91-A779-9D08238A6334}" srcId="{E83922E9-EEF4-42C4-A751-1EA596C32B68}" destId="{B7B439C6-57E6-4E35-8586-BC20BB398E96}" srcOrd="12" destOrd="0" parTransId="{6A95D2F1-584F-4EC5-8C34-52DB37F2747D}" sibTransId="{66851B4D-FEBF-494D-88C5-AAC9AD3DD8F1}"/>
    <dgm:cxn modelId="{E538C31F-AAF0-45D1-BB32-C6E70B12BE14}" srcId="{E83922E9-EEF4-42C4-A751-1EA596C32B68}" destId="{A9A8D71B-5FE0-459C-B0DD-48A04781BFAC}" srcOrd="9" destOrd="0" parTransId="{8EB13342-918C-4E22-92A8-3413BE8D1D0E}" sibTransId="{F2596FB5-7EBB-45C9-A300-88EDD2519D0C}"/>
    <dgm:cxn modelId="{BA9EDA2F-9E20-49A5-8D3C-DB9977571B37}" srcId="{E83922E9-EEF4-42C4-A751-1EA596C32B68}" destId="{7D23C1A6-94D2-4D92-B93D-45B8B154E074}" srcOrd="0" destOrd="0" parTransId="{DFD5BFD8-E171-4112-B35B-71BDD28DF73B}" sibTransId="{57890BB2-6752-4CFE-8F2E-DB5083AF69F5}"/>
    <dgm:cxn modelId="{99A24432-3BDB-4F07-9233-C2E8DC236465}" type="presOf" srcId="{554548F6-1766-48D4-85DC-3F2AA0D7006F}" destId="{4A8B3D41-0AD4-4593-AEC4-611D52E13778}" srcOrd="0" destOrd="0" presId="urn:microsoft.com/office/officeart/2005/8/layout/radial6"/>
    <dgm:cxn modelId="{D2391833-FC75-4EB4-85F1-773541DCF90A}" srcId="{E83922E9-EEF4-42C4-A751-1EA596C32B68}" destId="{7911D07F-B537-40A8-9DA5-DA7CC607A288}" srcOrd="2" destOrd="0" parTransId="{166EBAE3-EE79-423E-8271-DC2CC51C2CBD}" sibTransId="{447298D9-4EC6-4787-9BF5-46ABD942B1BD}"/>
    <dgm:cxn modelId="{38A82434-D765-4394-B202-606AB733EB58}" type="presOf" srcId="{A1217D08-A64A-4B12-9A29-5EBD2FF410E0}" destId="{B022BB65-F251-4ABB-A108-C4E55911CC05}" srcOrd="0" destOrd="0" presId="urn:microsoft.com/office/officeart/2005/8/layout/radial6"/>
    <dgm:cxn modelId="{249C9836-47D9-4A1A-96E3-7CEA8A2394CC}" type="presOf" srcId="{5C0BAABF-83E6-4CAA-8C61-2AE9F576014C}" destId="{2405F48B-0B63-4953-A1EE-C9C6C64403CC}" srcOrd="0" destOrd="0" presId="urn:microsoft.com/office/officeart/2005/8/layout/radial6"/>
    <dgm:cxn modelId="{B3B73D37-537F-4591-8611-6857F7C8C416}" srcId="{E83922E9-EEF4-42C4-A751-1EA596C32B68}" destId="{AD9C3315-13D4-4D65-95DB-60F09F5C2026}" srcOrd="6" destOrd="0" parTransId="{A506EED7-640C-44BC-8B4D-FD80CCDEAA0A}" sibTransId="{554548F6-1766-48D4-85DC-3F2AA0D7006F}"/>
    <dgm:cxn modelId="{C08E023C-71A7-43D8-AE21-D0D0DFF5DF15}" type="presOf" srcId="{C46E07BF-9244-41BD-A8E7-BDD14876FC9D}" destId="{CA502515-5E75-41FE-B5CD-C050769138E1}" srcOrd="0" destOrd="0" presId="urn:microsoft.com/office/officeart/2005/8/layout/radial6"/>
    <dgm:cxn modelId="{6C09C840-C3B9-4FDE-AB72-3BB72EA9CC70}" type="presOf" srcId="{DEA34617-69FC-4D9C-9DE5-E1D726D45F2E}" destId="{CB4E3C0F-5261-44D9-B643-3C25856E1E37}" srcOrd="0" destOrd="0" presId="urn:microsoft.com/office/officeart/2005/8/layout/radial6"/>
    <dgm:cxn modelId="{D338BF41-6CA0-4337-8110-97712744A3FF}" type="presOf" srcId="{7911D07F-B537-40A8-9DA5-DA7CC607A288}" destId="{691E99FF-CC11-4D5C-9DA9-202BB2A62064}" srcOrd="0" destOrd="0" presId="urn:microsoft.com/office/officeart/2005/8/layout/radial6"/>
    <dgm:cxn modelId="{4F503D68-10EE-48F2-8349-6845A984B4A2}" type="presOf" srcId="{40394AB4-5A7F-4828-983B-8D58E854CFCE}" destId="{06D6267A-311E-4D58-9A2B-26F0F3C35B27}" srcOrd="0" destOrd="0" presId="urn:microsoft.com/office/officeart/2005/8/layout/radial6"/>
    <dgm:cxn modelId="{BDB4A26F-DE00-4F64-8F7D-9FB5E918AC7B}" type="presOf" srcId="{719F814E-9735-4563-AB1B-695A71B92BE9}" destId="{60895B7A-17F9-4D0D-83DF-B868705BE951}" srcOrd="0" destOrd="0" presId="urn:microsoft.com/office/officeart/2005/8/layout/radial6"/>
    <dgm:cxn modelId="{BCF7B96F-865F-4F56-9632-F139E71B6120}" type="presOf" srcId="{66851B4D-FEBF-494D-88C5-AAC9AD3DD8F1}" destId="{A7C0CA58-7154-46D5-8D5A-11B68A199506}" srcOrd="0" destOrd="0" presId="urn:microsoft.com/office/officeart/2005/8/layout/radial6"/>
    <dgm:cxn modelId="{DA347073-E84F-4E79-A9A5-4CBC434C59D3}" srcId="{E83922E9-EEF4-42C4-A751-1EA596C32B68}" destId="{5C0BAABF-83E6-4CAA-8C61-2AE9F576014C}" srcOrd="1" destOrd="0" parTransId="{4285226E-7271-4C23-912B-23CE39E77EBF}" sibTransId="{8D48B8C1-4D10-491B-847B-A05E17AE7855}"/>
    <dgm:cxn modelId="{C5027C77-D479-4872-8D7C-12BFB80829E7}" type="presOf" srcId="{AD9C3315-13D4-4D65-95DB-60F09F5C2026}" destId="{EC3C7CC4-1755-4DF7-9BF1-B74DEB669158}" srcOrd="0" destOrd="0" presId="urn:microsoft.com/office/officeart/2005/8/layout/radial6"/>
    <dgm:cxn modelId="{99B59558-0F02-4DA3-92EC-FBEE841177A5}" srcId="{E83922E9-EEF4-42C4-A751-1EA596C32B68}" destId="{D7AAF1D0-69EA-4BFB-A8D5-95E054E89447}" srcOrd="3" destOrd="0" parTransId="{A5FC9FD9-1601-4C0E-9082-F0B1359A20E8}" sibTransId="{1125D101-C153-4EDF-BCCC-DCDC335CCC7B}"/>
    <dgm:cxn modelId="{CD778280-9520-4907-9A92-B003840E3A56}" srcId="{E83922E9-EEF4-42C4-A751-1EA596C32B68}" destId="{881470D5-2E2D-41E9-865D-649A4563AC25}" srcOrd="8" destOrd="0" parTransId="{8650A22B-80B6-4176-9421-49055A5455BE}" sibTransId="{F389C1A6-BF1A-4FD4-868F-D12A66B365B5}"/>
    <dgm:cxn modelId="{F2F95C82-5268-41FC-B153-F4027A755C8F}" type="presOf" srcId="{D7AAF1D0-69EA-4BFB-A8D5-95E054E89447}" destId="{ED40BCE8-1BE8-4EB7-BACA-5A75FB9C3DD3}" srcOrd="0" destOrd="0" presId="urn:microsoft.com/office/officeart/2005/8/layout/radial6"/>
    <dgm:cxn modelId="{7437F883-198B-46CE-B3BF-6E19DD34A49E}" type="presOf" srcId="{7D23C1A6-94D2-4D92-B93D-45B8B154E074}" destId="{2B777D6B-77AC-4184-B96C-DC0F2D4E3A64}" srcOrd="0" destOrd="0" presId="urn:microsoft.com/office/officeart/2005/8/layout/radial6"/>
    <dgm:cxn modelId="{13EA2C8D-1BEE-4386-9202-8CF433653597}" type="presOf" srcId="{E83922E9-EEF4-42C4-A751-1EA596C32B68}" destId="{122402CD-CE9F-462F-B64A-01A632D6D8E2}" srcOrd="0" destOrd="0" presId="urn:microsoft.com/office/officeart/2005/8/layout/radial6"/>
    <dgm:cxn modelId="{4D5FCB91-DC18-410D-983B-0A9FA42DF839}" type="presOf" srcId="{A153EDE2-5D20-4D6A-8FB9-1A104D5168AC}" destId="{6F0A78B7-260C-4DD1-A6E3-B1633D1B59B1}" srcOrd="0" destOrd="0" presId="urn:microsoft.com/office/officeart/2005/8/layout/radial6"/>
    <dgm:cxn modelId="{08649197-FBB7-4098-897F-A1E0675FF34D}" type="presOf" srcId="{A9A8D71B-5FE0-459C-B0DD-48A04781BFAC}" destId="{04EAECF9-C818-4695-B879-7657008E213B}" srcOrd="0" destOrd="0" presId="urn:microsoft.com/office/officeart/2005/8/layout/radial6"/>
    <dgm:cxn modelId="{321A6CA0-A4EF-4A26-B1A1-0D77F4DFEEC3}" type="presOf" srcId="{5CC162EF-052E-4FAA-A4D6-A6D71D8411C5}" destId="{767E8259-4A6B-4638-A093-6ADCB2A1B1CB}" srcOrd="0" destOrd="0" presId="urn:microsoft.com/office/officeart/2005/8/layout/radial6"/>
    <dgm:cxn modelId="{D92D77A0-8377-4E0D-AA69-12F4D574A358}" type="presOf" srcId="{77787886-8A70-47E7-98FC-FD3CDB2B9FF8}" destId="{90303608-8384-4EF5-9F69-49BD839AA140}" srcOrd="0" destOrd="0" presId="urn:microsoft.com/office/officeart/2005/8/layout/radial6"/>
    <dgm:cxn modelId="{92DD20A7-AD64-4E8B-BDCB-0B72B377D7EC}" type="presOf" srcId="{B7B439C6-57E6-4E35-8586-BC20BB398E96}" destId="{89150AC0-A4D9-4E34-ACFA-6D7ACE743DF2}" srcOrd="0" destOrd="0" presId="urn:microsoft.com/office/officeart/2005/8/layout/radial6"/>
    <dgm:cxn modelId="{56BE5CAC-B495-4098-B364-BBAB8072E712}" srcId="{E83922E9-EEF4-42C4-A751-1EA596C32B68}" destId="{34F9EC11-DDA5-467F-9616-C17999E11B5B}" srcOrd="13" destOrd="0" parTransId="{92BCDFD0-FD9A-4F6E-BE32-1B65DA795DF0}" sibTransId="{A1217D08-A64A-4B12-9A29-5EBD2FF410E0}"/>
    <dgm:cxn modelId="{49A2BBAE-B8A4-4FFE-BF9C-2A6FFFC248FF}" type="presOf" srcId="{AB365FA3-A503-4549-8B64-EE2456531F4F}" destId="{2F4AB0A0-5F79-492E-AC5E-7451F4A5C5DD}" srcOrd="0" destOrd="0" presId="urn:microsoft.com/office/officeart/2005/8/layout/radial6"/>
    <dgm:cxn modelId="{E2CC36AF-4985-4284-8098-9A8DE6BE800A}" type="presOf" srcId="{34F9EC11-DDA5-467F-9616-C17999E11B5B}" destId="{A1F3A035-556C-403D-8118-BF12C9A78801}" srcOrd="0" destOrd="0" presId="urn:microsoft.com/office/officeart/2005/8/layout/radial6"/>
    <dgm:cxn modelId="{53A24AB6-E371-4424-9418-A377DA09FCE7}" srcId="{E83922E9-EEF4-42C4-A751-1EA596C32B68}" destId="{AB365FA3-A503-4549-8B64-EE2456531F4F}" srcOrd="11" destOrd="0" parTransId="{B8B55056-6678-495E-AC72-892F6113B2BA}" sibTransId="{719F814E-9735-4563-AB1B-695A71B92BE9}"/>
    <dgm:cxn modelId="{1A36B9B8-5AC2-4421-BCB0-E42191DB6E58}" type="presOf" srcId="{57890BB2-6752-4CFE-8F2E-DB5083AF69F5}" destId="{69755653-C243-4C6B-B7F5-F41EA794695D}" srcOrd="0" destOrd="0" presId="urn:microsoft.com/office/officeart/2005/8/layout/radial6"/>
    <dgm:cxn modelId="{6CD999C2-2A93-40E2-B2EA-56EA91D9FB2F}" srcId="{E83922E9-EEF4-42C4-A751-1EA596C32B68}" destId="{C46E07BF-9244-41BD-A8E7-BDD14876FC9D}" srcOrd="7" destOrd="0" parTransId="{D34A221D-C464-48AB-B27E-D97E44A8D8C8}" sibTransId="{A153EDE2-5D20-4D6A-8FB9-1A104D5168AC}"/>
    <dgm:cxn modelId="{2D2DC2C3-F1DF-4FEC-91F1-C594FCFF27AA}" type="presOf" srcId="{447298D9-4EC6-4787-9BF5-46ABD942B1BD}" destId="{23BB1C50-3441-45BE-B4CB-E71A0EF398A5}" srcOrd="0" destOrd="0" presId="urn:microsoft.com/office/officeart/2005/8/layout/radial6"/>
    <dgm:cxn modelId="{F4FF25D6-4D47-4ECB-87AE-1DE9023F9D5D}" srcId="{77787886-8A70-47E7-98FC-FD3CDB2B9FF8}" destId="{E83922E9-EEF4-42C4-A751-1EA596C32B68}" srcOrd="0" destOrd="0" parTransId="{13F5A42A-A360-42C6-AA51-9E462A437F93}" sibTransId="{6963B43B-29B0-4668-A388-326F114B6D38}"/>
    <dgm:cxn modelId="{B120A3D9-F2DB-4D3B-A7FB-4A3BA87C233C}" srcId="{E83922E9-EEF4-42C4-A751-1EA596C32B68}" destId="{DE395D33-A398-4AB6-90A6-1D0D028840FC}" srcOrd="10" destOrd="0" parTransId="{BECCC5AB-145A-4C5A-941E-A336836EA259}" sibTransId="{40394AB4-5A7F-4828-983B-8D58E854CFCE}"/>
    <dgm:cxn modelId="{15F8EDDB-42A4-49F3-B863-3EEE0BB4F7C3}" type="presOf" srcId="{1125D101-C153-4EDF-BCCC-DCDC335CCC7B}" destId="{936E2180-3AEF-4716-B4B7-38E522D4FBDE}" srcOrd="0" destOrd="0" presId="urn:microsoft.com/office/officeart/2005/8/layout/radial6"/>
    <dgm:cxn modelId="{A727E1E0-0D06-49C0-96BA-E16E5918E308}" srcId="{E83922E9-EEF4-42C4-A751-1EA596C32B68}" destId="{4C323165-6344-4AB3-82DF-D00961B49730}" srcOrd="4" destOrd="0" parTransId="{3012909D-581A-439C-BD3B-8FC9A90C6832}" sibTransId="{DEA34617-69FC-4D9C-9DE5-E1D726D45F2E}"/>
    <dgm:cxn modelId="{60047AE5-8B1F-4A8F-AEED-CEC859747B3E}" type="presOf" srcId="{8D48B8C1-4D10-491B-847B-A05E17AE7855}" destId="{67853794-6C9B-4E44-9756-BA7FC458736E}" srcOrd="0" destOrd="0" presId="urn:microsoft.com/office/officeart/2005/8/layout/radial6"/>
    <dgm:cxn modelId="{436151E6-B63B-45AD-9786-74901F141118}" type="presOf" srcId="{4C323165-6344-4AB3-82DF-D00961B49730}" destId="{392B8B47-4A30-4D2E-B693-2CC19EFB9B90}" srcOrd="0" destOrd="0" presId="urn:microsoft.com/office/officeart/2005/8/layout/radial6"/>
    <dgm:cxn modelId="{F5336CEA-2486-41BD-8525-18874391E0A1}" type="presOf" srcId="{F2596FB5-7EBB-45C9-A300-88EDD2519D0C}" destId="{65022EC3-4C95-4ADA-9C72-F5965DC965C3}" srcOrd="0" destOrd="0" presId="urn:microsoft.com/office/officeart/2005/8/layout/radial6"/>
    <dgm:cxn modelId="{49C7B2F2-7BA7-454B-A2D8-4826DCD1E9A0}" type="presOf" srcId="{17533A62-7F12-44F6-B0E5-EEC6C347F339}" destId="{99EA62B6-191C-4677-9C54-ACD8BAAF663D}" srcOrd="0" destOrd="0" presId="urn:microsoft.com/office/officeart/2005/8/layout/radial6"/>
    <dgm:cxn modelId="{3B981AF4-DAC1-4D34-9AFC-0F6F062AC4E5}" srcId="{E83922E9-EEF4-42C4-A751-1EA596C32B68}" destId="{17533A62-7F12-44F6-B0E5-EEC6C347F339}" srcOrd="5" destOrd="0" parTransId="{27B79A9F-2052-448A-A1EA-0D25934C309D}" sibTransId="{5CC162EF-052E-4FAA-A4D6-A6D71D8411C5}"/>
    <dgm:cxn modelId="{7E7349BC-B0DA-4D54-AC94-B79393002EEE}" type="presParOf" srcId="{90303608-8384-4EF5-9F69-49BD839AA140}" destId="{122402CD-CE9F-462F-B64A-01A632D6D8E2}" srcOrd="0" destOrd="0" presId="urn:microsoft.com/office/officeart/2005/8/layout/radial6"/>
    <dgm:cxn modelId="{9C72D1AF-59FA-463B-BA7A-5DC3E3EEA0EC}" type="presParOf" srcId="{90303608-8384-4EF5-9F69-49BD839AA140}" destId="{2B777D6B-77AC-4184-B96C-DC0F2D4E3A64}" srcOrd="1" destOrd="0" presId="urn:microsoft.com/office/officeart/2005/8/layout/radial6"/>
    <dgm:cxn modelId="{1E8D6C4F-3715-405B-BCEC-B96E8FF58FE2}" type="presParOf" srcId="{90303608-8384-4EF5-9F69-49BD839AA140}" destId="{5CAFD253-6ADD-4CB5-BA73-6D5A4F1882BF}" srcOrd="2" destOrd="0" presId="urn:microsoft.com/office/officeart/2005/8/layout/radial6"/>
    <dgm:cxn modelId="{DBB81921-D140-4097-A7BE-930F45403E10}" type="presParOf" srcId="{90303608-8384-4EF5-9F69-49BD839AA140}" destId="{69755653-C243-4C6B-B7F5-F41EA794695D}" srcOrd="3" destOrd="0" presId="urn:microsoft.com/office/officeart/2005/8/layout/radial6"/>
    <dgm:cxn modelId="{E4BF7DAD-2C28-4C84-B766-C92CD3DC96D5}" type="presParOf" srcId="{90303608-8384-4EF5-9F69-49BD839AA140}" destId="{2405F48B-0B63-4953-A1EE-C9C6C64403CC}" srcOrd="4" destOrd="0" presId="urn:microsoft.com/office/officeart/2005/8/layout/radial6"/>
    <dgm:cxn modelId="{0F749DF8-E761-4D92-8906-EACDF8B324B8}" type="presParOf" srcId="{90303608-8384-4EF5-9F69-49BD839AA140}" destId="{1935C0B6-7628-4E05-A3E9-690A8057BC90}" srcOrd="5" destOrd="0" presId="urn:microsoft.com/office/officeart/2005/8/layout/radial6"/>
    <dgm:cxn modelId="{4DFE9F92-EC40-40EB-A23A-AEDD42FC4734}" type="presParOf" srcId="{90303608-8384-4EF5-9F69-49BD839AA140}" destId="{67853794-6C9B-4E44-9756-BA7FC458736E}" srcOrd="6" destOrd="0" presId="urn:microsoft.com/office/officeart/2005/8/layout/radial6"/>
    <dgm:cxn modelId="{0953248D-7128-47C6-9BE2-BE6396868625}" type="presParOf" srcId="{90303608-8384-4EF5-9F69-49BD839AA140}" destId="{691E99FF-CC11-4D5C-9DA9-202BB2A62064}" srcOrd="7" destOrd="0" presId="urn:microsoft.com/office/officeart/2005/8/layout/radial6"/>
    <dgm:cxn modelId="{66B70B30-A873-4DB9-A193-06BB8DC1117D}" type="presParOf" srcId="{90303608-8384-4EF5-9F69-49BD839AA140}" destId="{97D03AA9-3382-4FA2-BB5E-5B2E12EEC5D2}" srcOrd="8" destOrd="0" presId="urn:microsoft.com/office/officeart/2005/8/layout/radial6"/>
    <dgm:cxn modelId="{5FCB4C5D-66C2-4E55-9E45-023E58CC7EE1}" type="presParOf" srcId="{90303608-8384-4EF5-9F69-49BD839AA140}" destId="{23BB1C50-3441-45BE-B4CB-E71A0EF398A5}" srcOrd="9" destOrd="0" presId="urn:microsoft.com/office/officeart/2005/8/layout/radial6"/>
    <dgm:cxn modelId="{6D65CC9B-F965-4218-B235-DBC1B2CF6145}" type="presParOf" srcId="{90303608-8384-4EF5-9F69-49BD839AA140}" destId="{ED40BCE8-1BE8-4EB7-BACA-5A75FB9C3DD3}" srcOrd="10" destOrd="0" presId="urn:microsoft.com/office/officeart/2005/8/layout/radial6"/>
    <dgm:cxn modelId="{565D09E5-A1D6-4E00-9076-4780B86A5B7A}" type="presParOf" srcId="{90303608-8384-4EF5-9F69-49BD839AA140}" destId="{F51E7B5C-664F-4914-8E5D-2F1A72B69EBB}" srcOrd="11" destOrd="0" presId="urn:microsoft.com/office/officeart/2005/8/layout/radial6"/>
    <dgm:cxn modelId="{8145E527-5D02-4280-90AA-36143FDF08D2}" type="presParOf" srcId="{90303608-8384-4EF5-9F69-49BD839AA140}" destId="{936E2180-3AEF-4716-B4B7-38E522D4FBDE}" srcOrd="12" destOrd="0" presId="urn:microsoft.com/office/officeart/2005/8/layout/radial6"/>
    <dgm:cxn modelId="{F1528716-37F2-483E-99FC-D0DC9A596AAC}" type="presParOf" srcId="{90303608-8384-4EF5-9F69-49BD839AA140}" destId="{392B8B47-4A30-4D2E-B693-2CC19EFB9B90}" srcOrd="13" destOrd="0" presId="urn:microsoft.com/office/officeart/2005/8/layout/radial6"/>
    <dgm:cxn modelId="{05E37FDD-6A91-44BF-A56D-66852309D560}" type="presParOf" srcId="{90303608-8384-4EF5-9F69-49BD839AA140}" destId="{DD2A4335-C870-454D-8179-F4EDEC3D56C2}" srcOrd="14" destOrd="0" presId="urn:microsoft.com/office/officeart/2005/8/layout/radial6"/>
    <dgm:cxn modelId="{5E3A4FA0-5CB7-4DFA-BA61-9FB5EE814BCB}" type="presParOf" srcId="{90303608-8384-4EF5-9F69-49BD839AA140}" destId="{CB4E3C0F-5261-44D9-B643-3C25856E1E37}" srcOrd="15" destOrd="0" presId="urn:microsoft.com/office/officeart/2005/8/layout/radial6"/>
    <dgm:cxn modelId="{147A5673-ABE0-4446-9212-B3C7B95E80FB}" type="presParOf" srcId="{90303608-8384-4EF5-9F69-49BD839AA140}" destId="{99EA62B6-191C-4677-9C54-ACD8BAAF663D}" srcOrd="16" destOrd="0" presId="urn:microsoft.com/office/officeart/2005/8/layout/radial6"/>
    <dgm:cxn modelId="{7679F42D-3C92-4AA1-A105-23F3566FEB22}" type="presParOf" srcId="{90303608-8384-4EF5-9F69-49BD839AA140}" destId="{81F936A4-3440-45FB-810F-CC2146CAC9A0}" srcOrd="17" destOrd="0" presId="urn:microsoft.com/office/officeart/2005/8/layout/radial6"/>
    <dgm:cxn modelId="{850310BC-3B7F-4E64-8BB6-72893B8ACF5F}" type="presParOf" srcId="{90303608-8384-4EF5-9F69-49BD839AA140}" destId="{767E8259-4A6B-4638-A093-6ADCB2A1B1CB}" srcOrd="18" destOrd="0" presId="urn:microsoft.com/office/officeart/2005/8/layout/radial6"/>
    <dgm:cxn modelId="{10D83F66-636E-43E4-A726-DECD052AE9DD}" type="presParOf" srcId="{90303608-8384-4EF5-9F69-49BD839AA140}" destId="{EC3C7CC4-1755-4DF7-9BF1-B74DEB669158}" srcOrd="19" destOrd="0" presId="urn:microsoft.com/office/officeart/2005/8/layout/radial6"/>
    <dgm:cxn modelId="{661BE186-DB89-40D1-8A4F-2182E22590B8}" type="presParOf" srcId="{90303608-8384-4EF5-9F69-49BD839AA140}" destId="{CD7A1B5E-000D-4E8A-BAEE-47E8ED58A39F}" srcOrd="20" destOrd="0" presId="urn:microsoft.com/office/officeart/2005/8/layout/radial6"/>
    <dgm:cxn modelId="{4ED5D0F5-3C4B-471D-BC41-76E335DEED8C}" type="presParOf" srcId="{90303608-8384-4EF5-9F69-49BD839AA140}" destId="{4A8B3D41-0AD4-4593-AEC4-611D52E13778}" srcOrd="21" destOrd="0" presId="urn:microsoft.com/office/officeart/2005/8/layout/radial6"/>
    <dgm:cxn modelId="{F9BC0FC2-DA86-4420-9ED9-C80C014770E3}" type="presParOf" srcId="{90303608-8384-4EF5-9F69-49BD839AA140}" destId="{CA502515-5E75-41FE-B5CD-C050769138E1}" srcOrd="22" destOrd="0" presId="urn:microsoft.com/office/officeart/2005/8/layout/radial6"/>
    <dgm:cxn modelId="{29191C9E-7A11-447F-A06E-3A24F6AAC2D2}" type="presParOf" srcId="{90303608-8384-4EF5-9F69-49BD839AA140}" destId="{1989304A-F56A-4E73-8036-1373152EAA8A}" srcOrd="23" destOrd="0" presId="urn:microsoft.com/office/officeart/2005/8/layout/radial6"/>
    <dgm:cxn modelId="{89646379-1027-4847-880D-D434DE95054D}" type="presParOf" srcId="{90303608-8384-4EF5-9F69-49BD839AA140}" destId="{6F0A78B7-260C-4DD1-A6E3-B1633D1B59B1}" srcOrd="24" destOrd="0" presId="urn:microsoft.com/office/officeart/2005/8/layout/radial6"/>
    <dgm:cxn modelId="{C2B4EFFD-E9F2-4F8A-89E1-69549213C07E}" type="presParOf" srcId="{90303608-8384-4EF5-9F69-49BD839AA140}" destId="{4A45F8BA-F916-4392-8B78-73BA20648291}" srcOrd="25" destOrd="0" presId="urn:microsoft.com/office/officeart/2005/8/layout/radial6"/>
    <dgm:cxn modelId="{EECC564B-4B96-43ED-AABB-D21FF70C386C}" type="presParOf" srcId="{90303608-8384-4EF5-9F69-49BD839AA140}" destId="{0FF800F9-AF01-4A94-A55D-C0A93DA26039}" srcOrd="26" destOrd="0" presId="urn:microsoft.com/office/officeart/2005/8/layout/radial6"/>
    <dgm:cxn modelId="{0F18BBBE-543B-4AA6-8E76-99CBAD6BDDB3}" type="presParOf" srcId="{90303608-8384-4EF5-9F69-49BD839AA140}" destId="{573C8265-63E9-4D08-9F0C-AFA9C2F1E571}" srcOrd="27" destOrd="0" presId="urn:microsoft.com/office/officeart/2005/8/layout/radial6"/>
    <dgm:cxn modelId="{C8842BFD-A39B-42DC-A485-0041F97B9C49}" type="presParOf" srcId="{90303608-8384-4EF5-9F69-49BD839AA140}" destId="{04EAECF9-C818-4695-B879-7657008E213B}" srcOrd="28" destOrd="0" presId="urn:microsoft.com/office/officeart/2005/8/layout/radial6"/>
    <dgm:cxn modelId="{86377FB4-40BC-4E48-9F05-58CEA6D7184F}" type="presParOf" srcId="{90303608-8384-4EF5-9F69-49BD839AA140}" destId="{1E4E99B1-F33C-46CC-AF23-72F42D0C6C35}" srcOrd="29" destOrd="0" presId="urn:microsoft.com/office/officeart/2005/8/layout/radial6"/>
    <dgm:cxn modelId="{630B6242-4A03-4DA2-8BF8-E1490571464E}" type="presParOf" srcId="{90303608-8384-4EF5-9F69-49BD839AA140}" destId="{65022EC3-4C95-4ADA-9C72-F5965DC965C3}" srcOrd="30" destOrd="0" presId="urn:microsoft.com/office/officeart/2005/8/layout/radial6"/>
    <dgm:cxn modelId="{2B5BE6D0-48C0-422B-A089-9F5EB1086C9A}" type="presParOf" srcId="{90303608-8384-4EF5-9F69-49BD839AA140}" destId="{365E998B-3129-473F-8C7A-011C4D9A3CE2}" srcOrd="31" destOrd="0" presId="urn:microsoft.com/office/officeart/2005/8/layout/radial6"/>
    <dgm:cxn modelId="{96577206-C319-4B7F-8471-44B17B91494E}" type="presParOf" srcId="{90303608-8384-4EF5-9F69-49BD839AA140}" destId="{5A18668D-8CB8-4790-9599-938CAEF052CB}" srcOrd="32" destOrd="0" presId="urn:microsoft.com/office/officeart/2005/8/layout/radial6"/>
    <dgm:cxn modelId="{87C095A1-0843-4E7C-82C9-3385868ABB4A}" type="presParOf" srcId="{90303608-8384-4EF5-9F69-49BD839AA140}" destId="{06D6267A-311E-4D58-9A2B-26F0F3C35B27}" srcOrd="33" destOrd="0" presId="urn:microsoft.com/office/officeart/2005/8/layout/radial6"/>
    <dgm:cxn modelId="{9840744D-BAF9-46CB-AB69-7E32F979AE8B}" type="presParOf" srcId="{90303608-8384-4EF5-9F69-49BD839AA140}" destId="{2F4AB0A0-5F79-492E-AC5E-7451F4A5C5DD}" srcOrd="34" destOrd="0" presId="urn:microsoft.com/office/officeart/2005/8/layout/radial6"/>
    <dgm:cxn modelId="{2FFCA941-95F7-4566-BBED-9809ABB9829E}" type="presParOf" srcId="{90303608-8384-4EF5-9F69-49BD839AA140}" destId="{DE71C7CF-36EA-4368-9967-4622800AA384}" srcOrd="35" destOrd="0" presId="urn:microsoft.com/office/officeart/2005/8/layout/radial6"/>
    <dgm:cxn modelId="{EB847F7F-1E31-432C-984A-CB1265BC451A}" type="presParOf" srcId="{90303608-8384-4EF5-9F69-49BD839AA140}" destId="{60895B7A-17F9-4D0D-83DF-B868705BE951}" srcOrd="36" destOrd="0" presId="urn:microsoft.com/office/officeart/2005/8/layout/radial6"/>
    <dgm:cxn modelId="{E8E7473D-FB46-4F16-B3E9-766AAAF88CF3}" type="presParOf" srcId="{90303608-8384-4EF5-9F69-49BD839AA140}" destId="{89150AC0-A4D9-4E34-ACFA-6D7ACE743DF2}" srcOrd="37" destOrd="0" presId="urn:microsoft.com/office/officeart/2005/8/layout/radial6"/>
    <dgm:cxn modelId="{31204B46-68E0-4B8A-AC46-6FCD045F6634}" type="presParOf" srcId="{90303608-8384-4EF5-9F69-49BD839AA140}" destId="{98B34172-42D8-4845-B2C0-C0ADFDAC6B67}" srcOrd="38" destOrd="0" presId="urn:microsoft.com/office/officeart/2005/8/layout/radial6"/>
    <dgm:cxn modelId="{A767CCFC-931A-4606-8078-A3ADC8DED443}" type="presParOf" srcId="{90303608-8384-4EF5-9F69-49BD839AA140}" destId="{A7C0CA58-7154-46D5-8D5A-11B68A199506}" srcOrd="39" destOrd="0" presId="urn:microsoft.com/office/officeart/2005/8/layout/radial6"/>
    <dgm:cxn modelId="{E5E66A51-D972-43E4-8F67-110D87393458}" type="presParOf" srcId="{90303608-8384-4EF5-9F69-49BD839AA140}" destId="{A1F3A035-556C-403D-8118-BF12C9A78801}" srcOrd="40" destOrd="0" presId="urn:microsoft.com/office/officeart/2005/8/layout/radial6"/>
    <dgm:cxn modelId="{9891B66D-ABD9-47C8-A22E-5C52F674A03A}" type="presParOf" srcId="{90303608-8384-4EF5-9F69-49BD839AA140}" destId="{4603FB3E-7071-479A-932F-32D5D9BFDF87}" srcOrd="41" destOrd="0" presId="urn:microsoft.com/office/officeart/2005/8/layout/radial6"/>
    <dgm:cxn modelId="{8AB11EB8-A9E5-4EF8-A746-6859859F2981}" type="presParOf" srcId="{90303608-8384-4EF5-9F69-49BD839AA140}" destId="{B022BB65-F251-4ABB-A108-C4E55911CC05}" srcOrd="4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3AFC98-5D9D-4834-A10F-3F704DD48E95}">
      <dsp:nvSpPr>
        <dsp:cNvPr id="0" name=""/>
        <dsp:cNvSpPr/>
      </dsp:nvSpPr>
      <dsp:spPr>
        <a:xfrm>
          <a:off x="-6121145" y="-937168"/>
          <a:ext cx="7291592" cy="7291592"/>
        </a:xfrm>
        <a:prstGeom prst="blockArc">
          <a:avLst>
            <a:gd name="adj1" fmla="val 18900000"/>
            <a:gd name="adj2" fmla="val 2700000"/>
            <a:gd name="adj3" fmla="val 296"/>
          </a:avLst>
        </a:prstGeom>
        <a:noFill/>
        <a:ln w="1079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ECE95C-5967-4560-9AD6-2F5E8A60D307}">
      <dsp:nvSpPr>
        <dsp:cNvPr id="0" name=""/>
        <dsp:cNvSpPr/>
      </dsp:nvSpPr>
      <dsp:spPr>
        <a:xfrm>
          <a:off x="380020" y="246268"/>
          <a:ext cx="9768338" cy="49232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77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Validation and Verification of the Standard/specification </a:t>
          </a:r>
        </a:p>
      </dsp:txBody>
      <dsp:txXfrm>
        <a:off x="380020" y="246268"/>
        <a:ext cx="9768338" cy="492320"/>
      </dsp:txXfrm>
    </dsp:sp>
    <dsp:sp modelId="{777398C7-E151-4D2F-8040-AF2F7D9846DC}">
      <dsp:nvSpPr>
        <dsp:cNvPr id="0" name=""/>
        <dsp:cNvSpPr/>
      </dsp:nvSpPr>
      <dsp:spPr>
        <a:xfrm>
          <a:off x="72320" y="184728"/>
          <a:ext cx="615400" cy="615400"/>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BAF439A-105C-4159-BD56-9A05CF684E13}">
      <dsp:nvSpPr>
        <dsp:cNvPr id="0" name=""/>
        <dsp:cNvSpPr/>
      </dsp:nvSpPr>
      <dsp:spPr>
        <a:xfrm>
          <a:off x="825860" y="985182"/>
          <a:ext cx="9322497" cy="49232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779" tIns="50800" rIns="50800" bIns="50800" numCol="1" spcCol="1270" anchor="ctr" anchorCtr="0">
          <a:noAutofit/>
        </a:bodyPr>
        <a:lstStyle/>
        <a:p>
          <a:pPr marL="0" lvl="0" indent="0" algn="l" defTabSz="889000">
            <a:lnSpc>
              <a:spcPct val="90000"/>
            </a:lnSpc>
            <a:spcBef>
              <a:spcPct val="0"/>
            </a:spcBef>
            <a:spcAft>
              <a:spcPct val="35000"/>
            </a:spcAft>
            <a:buNone/>
          </a:pPr>
          <a:r>
            <a:rPr lang="de-DE" sz="2000" kern="1200"/>
            <a:t>Allows early demos and proof-of-concepts</a:t>
          </a:r>
          <a:endParaRPr lang="en-US" sz="2000" kern="1200"/>
        </a:p>
      </dsp:txBody>
      <dsp:txXfrm>
        <a:off x="825860" y="985182"/>
        <a:ext cx="9322497" cy="492320"/>
      </dsp:txXfrm>
    </dsp:sp>
    <dsp:sp modelId="{7B9A7485-3E50-4A63-9A4E-EC2ADB1B231A}">
      <dsp:nvSpPr>
        <dsp:cNvPr id="0" name=""/>
        <dsp:cNvSpPr/>
      </dsp:nvSpPr>
      <dsp:spPr>
        <a:xfrm>
          <a:off x="518160" y="923642"/>
          <a:ext cx="615400" cy="615400"/>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FE8813-E0DA-4ECA-9C40-179647258E12}">
      <dsp:nvSpPr>
        <dsp:cNvPr id="0" name=""/>
        <dsp:cNvSpPr/>
      </dsp:nvSpPr>
      <dsp:spPr>
        <a:xfrm>
          <a:off x="1070178" y="1723554"/>
          <a:ext cx="9078179" cy="492320"/>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779" tIns="50800" rIns="50800" bIns="50800" numCol="1" spcCol="1270" anchor="ctr" anchorCtr="0">
          <a:noAutofit/>
        </a:bodyPr>
        <a:lstStyle/>
        <a:p>
          <a:pPr marL="0" lvl="0" indent="0" algn="l" defTabSz="889000">
            <a:lnSpc>
              <a:spcPct val="90000"/>
            </a:lnSpc>
            <a:spcBef>
              <a:spcPct val="0"/>
            </a:spcBef>
            <a:spcAft>
              <a:spcPct val="35000"/>
            </a:spcAft>
            <a:buNone/>
          </a:pPr>
          <a:r>
            <a:rPr lang="de-DE" sz="2000" kern="1200"/>
            <a:t>Minimizes the barriers to introduction of new technologies</a:t>
          </a:r>
          <a:endParaRPr lang="en-US" sz="2000" kern="1200"/>
        </a:p>
      </dsp:txBody>
      <dsp:txXfrm>
        <a:off x="1070178" y="1723554"/>
        <a:ext cx="9078179" cy="492320"/>
      </dsp:txXfrm>
    </dsp:sp>
    <dsp:sp modelId="{B9D39117-4047-43F0-9A6A-BF6BAF7C4772}">
      <dsp:nvSpPr>
        <dsp:cNvPr id="0" name=""/>
        <dsp:cNvSpPr/>
      </dsp:nvSpPr>
      <dsp:spPr>
        <a:xfrm>
          <a:off x="762478" y="1662014"/>
          <a:ext cx="615400" cy="615400"/>
        </a:xfrm>
        <a:prstGeom prst="ellipse">
          <a:avLst/>
        </a:prstGeom>
        <a:solidFill>
          <a:schemeClr val="lt1">
            <a:hueOff val="0"/>
            <a:satOff val="0"/>
            <a:lumOff val="0"/>
            <a:alphaOff val="0"/>
          </a:schemeClr>
        </a:solidFill>
        <a:ln w="1079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BDA5C9-FB0E-41BB-8B3B-3A27760F5915}">
      <dsp:nvSpPr>
        <dsp:cNvPr id="0" name=""/>
        <dsp:cNvSpPr/>
      </dsp:nvSpPr>
      <dsp:spPr>
        <a:xfrm>
          <a:off x="1148187" y="2462467"/>
          <a:ext cx="9000171" cy="492320"/>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779" tIns="50800" rIns="50800" bIns="50800" numCol="1" spcCol="1270" anchor="ctr" anchorCtr="0">
          <a:noAutofit/>
        </a:bodyPr>
        <a:lstStyle/>
        <a:p>
          <a:pPr marL="0" lvl="0" indent="0" algn="l" defTabSz="889000">
            <a:lnSpc>
              <a:spcPct val="90000"/>
            </a:lnSpc>
            <a:spcBef>
              <a:spcPct val="0"/>
            </a:spcBef>
            <a:spcAft>
              <a:spcPct val="35000"/>
            </a:spcAft>
            <a:buNone/>
          </a:pPr>
          <a:r>
            <a:rPr lang="de-DE" sz="2000" kern="1200"/>
            <a:t>Can be used as reference for more optimized implementation in SW or HW</a:t>
          </a:r>
          <a:endParaRPr lang="en-US" sz="2000" kern="1200"/>
        </a:p>
      </dsp:txBody>
      <dsp:txXfrm>
        <a:off x="1148187" y="2462467"/>
        <a:ext cx="9000171" cy="492320"/>
      </dsp:txXfrm>
    </dsp:sp>
    <dsp:sp modelId="{C451CD9D-6714-4BF7-94CB-500040081059}">
      <dsp:nvSpPr>
        <dsp:cNvPr id="0" name=""/>
        <dsp:cNvSpPr/>
      </dsp:nvSpPr>
      <dsp:spPr>
        <a:xfrm>
          <a:off x="840487" y="2400927"/>
          <a:ext cx="615400" cy="615400"/>
        </a:xfrm>
        <a:prstGeom prst="ellipse">
          <a:avLst/>
        </a:prstGeom>
        <a:solidFill>
          <a:schemeClr val="lt1">
            <a:hueOff val="0"/>
            <a:satOff val="0"/>
            <a:lumOff val="0"/>
            <a:alphaOff val="0"/>
          </a:schemeClr>
        </a:solidFill>
        <a:ln w="1079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8761C91-3241-4FF9-AF70-BC02DF862304}">
      <dsp:nvSpPr>
        <dsp:cNvPr id="0" name=""/>
        <dsp:cNvSpPr/>
      </dsp:nvSpPr>
      <dsp:spPr>
        <a:xfrm>
          <a:off x="1070178" y="3201381"/>
          <a:ext cx="9078179" cy="492320"/>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779" tIns="50800" rIns="50800" bIns="50800" numCol="1" spcCol="1270" anchor="ctr" anchorCtr="0">
          <a:noAutofit/>
        </a:bodyPr>
        <a:lstStyle/>
        <a:p>
          <a:pPr marL="0" lvl="0" indent="0" algn="l" defTabSz="889000">
            <a:lnSpc>
              <a:spcPct val="90000"/>
            </a:lnSpc>
            <a:spcBef>
              <a:spcPct val="0"/>
            </a:spcBef>
            <a:spcAft>
              <a:spcPct val="35000"/>
            </a:spcAft>
            <a:buNone/>
          </a:pPr>
          <a:r>
            <a:rPr lang="de-DE" sz="2000" kern="1200"/>
            <a:t>Shares the efforts across multiple companies contributing to the standards</a:t>
          </a:r>
          <a:endParaRPr lang="en-US" sz="2000" kern="1200"/>
        </a:p>
      </dsp:txBody>
      <dsp:txXfrm>
        <a:off x="1070178" y="3201381"/>
        <a:ext cx="9078179" cy="492320"/>
      </dsp:txXfrm>
    </dsp:sp>
    <dsp:sp modelId="{92FD76B2-F821-4234-89F3-4A0B5D9258FB}">
      <dsp:nvSpPr>
        <dsp:cNvPr id="0" name=""/>
        <dsp:cNvSpPr/>
      </dsp:nvSpPr>
      <dsp:spPr>
        <a:xfrm>
          <a:off x="762478" y="3139841"/>
          <a:ext cx="615400" cy="615400"/>
        </a:xfrm>
        <a:prstGeom prst="ellipse">
          <a:avLst/>
        </a:prstGeom>
        <a:solidFill>
          <a:schemeClr val="lt1">
            <a:hueOff val="0"/>
            <a:satOff val="0"/>
            <a:lumOff val="0"/>
            <a:alphaOff val="0"/>
          </a:schemeClr>
        </a:solidFill>
        <a:ln w="1079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A146BCC-EC06-428C-A75A-B38D6FB7C8E0}">
      <dsp:nvSpPr>
        <dsp:cNvPr id="0" name=""/>
        <dsp:cNvSpPr/>
      </dsp:nvSpPr>
      <dsp:spPr>
        <a:xfrm>
          <a:off x="825860" y="3939753"/>
          <a:ext cx="9322497" cy="492320"/>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779" tIns="50800" rIns="50800" bIns="50800" numCol="1" spcCol="1270" anchor="ctr" anchorCtr="0">
          <a:noAutofit/>
        </a:bodyPr>
        <a:lstStyle/>
        <a:p>
          <a:pPr marL="0" lvl="0" indent="0" algn="l" defTabSz="889000">
            <a:lnSpc>
              <a:spcPct val="90000"/>
            </a:lnSpc>
            <a:spcBef>
              <a:spcPct val="0"/>
            </a:spcBef>
            <a:spcAft>
              <a:spcPct val="35000"/>
            </a:spcAft>
            <a:buNone/>
          </a:pPr>
          <a:r>
            <a:rPr lang="de-DE" sz="2000" kern="1200"/>
            <a:t>Can be used in production and commercial services</a:t>
          </a:r>
          <a:endParaRPr lang="en-US" sz="2000" kern="1200"/>
        </a:p>
      </dsp:txBody>
      <dsp:txXfrm>
        <a:off x="825860" y="3939753"/>
        <a:ext cx="9322497" cy="492320"/>
      </dsp:txXfrm>
    </dsp:sp>
    <dsp:sp modelId="{5A1AB667-BAF8-4822-AA6E-4EA518E31C6D}">
      <dsp:nvSpPr>
        <dsp:cNvPr id="0" name=""/>
        <dsp:cNvSpPr/>
      </dsp:nvSpPr>
      <dsp:spPr>
        <a:xfrm>
          <a:off x="518160" y="3878213"/>
          <a:ext cx="615400" cy="615400"/>
        </a:xfrm>
        <a:prstGeom prst="ellipse">
          <a:avLst/>
        </a:prstGeom>
        <a:solidFill>
          <a:schemeClr val="lt1">
            <a:hueOff val="0"/>
            <a:satOff val="0"/>
            <a:lumOff val="0"/>
            <a:alphaOff val="0"/>
          </a:schemeClr>
        </a:solidFill>
        <a:ln w="1079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FCE365-2D81-48C8-9B73-36DD8A765B7A}">
      <dsp:nvSpPr>
        <dsp:cNvPr id="0" name=""/>
        <dsp:cNvSpPr/>
      </dsp:nvSpPr>
      <dsp:spPr>
        <a:xfrm>
          <a:off x="380020" y="4678667"/>
          <a:ext cx="9768338" cy="492320"/>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0779"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transparency and trust as literally you can open the code and inspect it</a:t>
          </a:r>
        </a:p>
      </dsp:txBody>
      <dsp:txXfrm>
        <a:off x="380020" y="4678667"/>
        <a:ext cx="9768338" cy="492320"/>
      </dsp:txXfrm>
    </dsp:sp>
    <dsp:sp modelId="{A68D2CD6-AAF3-4EC3-BE17-50310E54B981}">
      <dsp:nvSpPr>
        <dsp:cNvPr id="0" name=""/>
        <dsp:cNvSpPr/>
      </dsp:nvSpPr>
      <dsp:spPr>
        <a:xfrm>
          <a:off x="72320" y="4617127"/>
          <a:ext cx="615400" cy="615400"/>
        </a:xfrm>
        <a:prstGeom prst="ellipse">
          <a:avLst/>
        </a:prstGeom>
        <a:solidFill>
          <a:schemeClr val="lt1">
            <a:hueOff val="0"/>
            <a:satOff val="0"/>
            <a:lumOff val="0"/>
            <a:alphaOff val="0"/>
          </a:schemeClr>
        </a:solidFill>
        <a:ln w="1079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7BAE16-55A2-438A-BD07-B651FF674F24}">
      <dsp:nvSpPr>
        <dsp:cNvPr id="0" name=""/>
        <dsp:cNvSpPr/>
      </dsp:nvSpPr>
      <dsp:spPr>
        <a:xfrm>
          <a:off x="0" y="3198586"/>
          <a:ext cx="8260686" cy="1049600"/>
        </a:xfrm>
        <a:prstGeom prst="rec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de-DE" sz="1900" kern="1200" dirty="0" err="1"/>
            <a:t>To</a:t>
          </a:r>
          <a:r>
            <a:rPr lang="de-DE" sz="1900" kern="1200" dirty="0"/>
            <a:t> 5GA, </a:t>
          </a:r>
          <a:r>
            <a:rPr lang="de-DE" sz="1900" kern="1200" dirty="0" err="1"/>
            <a:t>only</a:t>
          </a:r>
          <a:r>
            <a:rPr lang="de-DE" sz="1900" kern="1200" dirty="0"/>
            <a:t> </a:t>
          </a:r>
          <a:r>
            <a:rPr lang="de-DE" sz="1900" kern="1200" dirty="0" err="1"/>
            <a:t>studies</a:t>
          </a:r>
          <a:r>
            <a:rPr lang="de-DE" sz="1900" kern="1200" dirty="0"/>
            <a:t> </a:t>
          </a:r>
          <a:r>
            <a:rPr lang="de-DE" sz="1900" kern="1200" dirty="0" err="1"/>
            <a:t>should</a:t>
          </a:r>
          <a:r>
            <a:rPr lang="de-DE" sz="1900" kern="1200" dirty="0"/>
            <a:t> </a:t>
          </a:r>
          <a:r>
            <a:rPr lang="de-DE" sz="1900" kern="1200" dirty="0" err="1"/>
            <a:t>be</a:t>
          </a:r>
          <a:r>
            <a:rPr lang="de-DE" sz="1900" kern="1200" dirty="0"/>
            <a:t> </a:t>
          </a:r>
          <a:r>
            <a:rPr lang="de-DE" sz="1900" kern="1200" dirty="0" err="1"/>
            <a:t>added</a:t>
          </a:r>
          <a:r>
            <a:rPr lang="de-DE" sz="1900" kern="1200" dirty="0"/>
            <a:t> </a:t>
          </a:r>
          <a:r>
            <a:rPr lang="de-DE" sz="1900" kern="1200" dirty="0" err="1"/>
            <a:t>for</a:t>
          </a:r>
          <a:r>
            <a:rPr lang="de-DE" sz="1900" kern="1200" dirty="0"/>
            <a:t> </a:t>
          </a:r>
          <a:r>
            <a:rPr lang="de-DE" sz="1900" kern="1200" dirty="0" err="1"/>
            <a:t>which</a:t>
          </a:r>
          <a:r>
            <a:rPr lang="de-DE" sz="1900" kern="1200" dirty="0"/>
            <a:t> the </a:t>
          </a:r>
          <a:r>
            <a:rPr lang="de-DE" sz="1900" kern="1200" dirty="0" err="1"/>
            <a:t>core</a:t>
          </a:r>
          <a:r>
            <a:rPr lang="de-DE" sz="1900" kern="1200" dirty="0"/>
            <a:t> </a:t>
          </a:r>
          <a:r>
            <a:rPr lang="de-DE" sz="1900" kern="1200" dirty="0" err="1"/>
            <a:t>work</a:t>
          </a:r>
          <a:r>
            <a:rPr lang="de-DE" sz="1900" kern="1200" dirty="0"/>
            <a:t> </a:t>
          </a:r>
          <a:r>
            <a:rPr lang="de-DE" sz="1900" kern="1200" dirty="0" err="1"/>
            <a:t>can</a:t>
          </a:r>
          <a:r>
            <a:rPr lang="de-DE" sz="1900" kern="1200" dirty="0"/>
            <a:t> </a:t>
          </a:r>
          <a:r>
            <a:rPr lang="de-DE" sz="1900" kern="1200" dirty="0" err="1"/>
            <a:t>be</a:t>
          </a:r>
          <a:r>
            <a:rPr lang="de-DE" sz="1900" kern="1200" dirty="0"/>
            <a:t> </a:t>
          </a:r>
          <a:r>
            <a:rPr lang="de-DE" sz="1900" kern="1200" dirty="0" err="1"/>
            <a:t>completed</a:t>
          </a:r>
          <a:r>
            <a:rPr lang="de-DE" sz="1900" kern="1200" dirty="0"/>
            <a:t> in a normative </a:t>
          </a:r>
          <a:r>
            <a:rPr lang="de-DE" sz="1900" kern="1200" dirty="0" err="1"/>
            <a:t>work</a:t>
          </a:r>
          <a:r>
            <a:rPr lang="de-DE" sz="1900" kern="1200" dirty="0"/>
            <a:t> </a:t>
          </a:r>
          <a:r>
            <a:rPr lang="de-DE" sz="1900" kern="1200" dirty="0" err="1"/>
            <a:t>phase</a:t>
          </a:r>
          <a:r>
            <a:rPr lang="de-DE" sz="1900" kern="1200" dirty="0"/>
            <a:t> in Rel-20</a:t>
          </a:r>
          <a:endParaRPr lang="en-US" sz="1900" kern="1200" dirty="0"/>
        </a:p>
      </dsp:txBody>
      <dsp:txXfrm>
        <a:off x="0" y="3198586"/>
        <a:ext cx="8260686" cy="1049600"/>
      </dsp:txXfrm>
    </dsp:sp>
    <dsp:sp modelId="{002ED557-CC2B-4204-9AFE-023F138CABF0}">
      <dsp:nvSpPr>
        <dsp:cNvPr id="0" name=""/>
        <dsp:cNvSpPr/>
      </dsp:nvSpPr>
      <dsp:spPr>
        <a:xfrm rot="10800000">
          <a:off x="0" y="1599293"/>
          <a:ext cx="8260686" cy="1614286"/>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Continue normative work on studies not yet completed in Rel-19, e.g. for</a:t>
          </a:r>
          <a:endParaRPr lang="en-US" sz="1900" kern="1200" dirty="0"/>
        </a:p>
      </dsp:txBody>
      <dsp:txXfrm rot="-10800000">
        <a:off x="0" y="1599293"/>
        <a:ext cx="8260686" cy="566614"/>
      </dsp:txXfrm>
    </dsp:sp>
    <dsp:sp modelId="{86110177-B06D-48C9-8A11-12608EBF837E}">
      <dsp:nvSpPr>
        <dsp:cNvPr id="0" name=""/>
        <dsp:cNvSpPr/>
      </dsp:nvSpPr>
      <dsp:spPr>
        <a:xfrm>
          <a:off x="1008" y="2165907"/>
          <a:ext cx="1651733" cy="48267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Advanced Media Delivery (see remaining Key Issues and possibly new ones)</a:t>
          </a:r>
          <a:endParaRPr lang="en-US" sz="1000" kern="1200" dirty="0"/>
        </a:p>
      </dsp:txBody>
      <dsp:txXfrm>
        <a:off x="1008" y="2165907"/>
        <a:ext cx="1651733" cy="482671"/>
      </dsp:txXfrm>
    </dsp:sp>
    <dsp:sp modelId="{872F7455-89D3-4B5A-830B-EEBECA4285A7}">
      <dsp:nvSpPr>
        <dsp:cNvPr id="0" name=""/>
        <dsp:cNvSpPr/>
      </dsp:nvSpPr>
      <dsp:spPr>
        <a:xfrm>
          <a:off x="1652742" y="2165907"/>
          <a:ext cx="1651733" cy="48267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Avatar Representation phase 2 </a:t>
          </a:r>
        </a:p>
      </dsp:txBody>
      <dsp:txXfrm>
        <a:off x="1652742" y="2165907"/>
        <a:ext cx="1651733" cy="482671"/>
      </dsp:txXfrm>
    </dsp:sp>
    <dsp:sp modelId="{55B5CE8B-6390-4B92-B5C9-FBAF1FE378C0}">
      <dsp:nvSpPr>
        <dsp:cNvPr id="0" name=""/>
        <dsp:cNvSpPr/>
      </dsp:nvSpPr>
      <dsp:spPr>
        <a:xfrm>
          <a:off x="3304476" y="2165907"/>
          <a:ext cx="1651733" cy="48267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a:t>VOPS and Beyond2D (extensions to VOPS)</a:t>
          </a:r>
          <a:endParaRPr lang="en-US" sz="1000" kern="1200" dirty="0"/>
        </a:p>
      </dsp:txBody>
      <dsp:txXfrm>
        <a:off x="3304476" y="2165907"/>
        <a:ext cx="1651733" cy="482671"/>
      </dsp:txXfrm>
    </dsp:sp>
    <dsp:sp modelId="{B7AC27AA-569E-4CA7-8AD8-765F850A76C0}">
      <dsp:nvSpPr>
        <dsp:cNvPr id="0" name=""/>
        <dsp:cNvSpPr/>
      </dsp:nvSpPr>
      <dsp:spPr>
        <a:xfrm>
          <a:off x="4956209" y="2165907"/>
          <a:ext cx="1651733" cy="48267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For AI4media, if we focus on commercially relevant use cases</a:t>
          </a:r>
        </a:p>
      </dsp:txBody>
      <dsp:txXfrm>
        <a:off x="4956209" y="2165907"/>
        <a:ext cx="1651733" cy="482671"/>
      </dsp:txXfrm>
    </dsp:sp>
    <dsp:sp modelId="{E257D7D8-8ED0-4F5F-907A-2D3C5D2DE80B}">
      <dsp:nvSpPr>
        <dsp:cNvPr id="0" name=""/>
        <dsp:cNvSpPr/>
      </dsp:nvSpPr>
      <dsp:spPr>
        <a:xfrm>
          <a:off x="6607943" y="2165907"/>
          <a:ext cx="1651733" cy="482671"/>
        </a:xfrm>
        <a:prstGeom prst="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1120" tIns="12700" rIns="71120" bIns="12700" numCol="1" spcCol="1270" anchor="ctr" anchorCtr="0">
          <a:noAutofit/>
        </a:bodyPr>
        <a:lstStyle/>
        <a:p>
          <a:pPr marL="0" lvl="0" indent="0" algn="ctr" defTabSz="444500">
            <a:lnSpc>
              <a:spcPct val="90000"/>
            </a:lnSpc>
            <a:spcBef>
              <a:spcPct val="0"/>
            </a:spcBef>
            <a:spcAft>
              <a:spcPct val="35000"/>
            </a:spcAft>
            <a:buNone/>
          </a:pPr>
          <a:r>
            <a:rPr lang="en-US" sz="1000" kern="1200" dirty="0"/>
            <a:t>Acoustics-related topics (ATIAS and DACAS), if not completed in Rel-19</a:t>
          </a:r>
        </a:p>
      </dsp:txBody>
      <dsp:txXfrm>
        <a:off x="6607943" y="2165907"/>
        <a:ext cx="1651733" cy="482671"/>
      </dsp:txXfrm>
    </dsp:sp>
    <dsp:sp modelId="{B4C47FDA-D43E-4824-9FFE-B4D2976FED4E}">
      <dsp:nvSpPr>
        <dsp:cNvPr id="0" name=""/>
        <dsp:cNvSpPr/>
      </dsp:nvSpPr>
      <dsp:spPr>
        <a:xfrm rot="10800000">
          <a:off x="0" y="0"/>
          <a:ext cx="8260686" cy="1614286"/>
        </a:xfrm>
        <a:prstGeom prst="upArrowCallout">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dirty="0"/>
            <a:t>Avoid starting substantial new topics in Rel-20 5GA unless required by SA1/SA2</a:t>
          </a:r>
        </a:p>
      </dsp:txBody>
      <dsp:txXfrm rot="10800000">
        <a:off x="0" y="0"/>
        <a:ext cx="8260686" cy="10489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B63B6-861A-4E24-BDFA-55724679C603}">
      <dsp:nvSpPr>
        <dsp:cNvPr id="0" name=""/>
        <dsp:cNvSpPr/>
      </dsp:nvSpPr>
      <dsp:spPr>
        <a:xfrm>
          <a:off x="0" y="84927"/>
          <a:ext cx="2539338" cy="1523603"/>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err="1">
              <a:solidFill>
                <a:srgbClr val="FF40FF"/>
              </a:solidFill>
            </a:rPr>
            <a:t>Full</a:t>
          </a:r>
          <a:r>
            <a:rPr lang="de-DE" sz="1700" kern="1200" dirty="0">
              <a:solidFill>
                <a:srgbClr val="FF40FF"/>
              </a:solidFill>
            </a:rPr>
            <a:t>-body Avatar </a:t>
          </a:r>
          <a:r>
            <a:rPr lang="de-DE" sz="1700" kern="1200" dirty="0" err="1">
              <a:solidFill>
                <a:srgbClr val="FF40FF"/>
              </a:solidFill>
            </a:rPr>
            <a:t>communication</a:t>
          </a:r>
          <a:r>
            <a:rPr lang="de-DE" sz="1700" kern="1200" dirty="0">
              <a:solidFill>
                <a:srgbClr val="FF40FF"/>
              </a:solidFill>
            </a:rPr>
            <a:t> </a:t>
          </a:r>
          <a:r>
            <a:rPr lang="de-DE" sz="1700" kern="1200" dirty="0">
              <a:solidFill>
                <a:srgbClr val="FF40FF"/>
              </a:solidFill>
              <a:sym typeface="Wingdings" panose="05000000000000000000" pitchFamily="2" charset="2"/>
            </a:rPr>
            <a:t> Avatar Communication Service (Quality, Devices, etc.)</a:t>
          </a:r>
          <a:endParaRPr lang="en-US" sz="1700" kern="1200" dirty="0">
            <a:solidFill>
              <a:srgbClr val="FF40FF"/>
            </a:solidFill>
          </a:endParaRPr>
        </a:p>
      </dsp:txBody>
      <dsp:txXfrm>
        <a:off x="0" y="84927"/>
        <a:ext cx="2539338" cy="1523603"/>
      </dsp:txXfrm>
    </dsp:sp>
    <dsp:sp modelId="{136EF076-3896-4562-B24F-5C7129868D4A}">
      <dsp:nvSpPr>
        <dsp:cNvPr id="0" name=""/>
        <dsp:cNvSpPr/>
      </dsp:nvSpPr>
      <dsp:spPr>
        <a:xfrm>
          <a:off x="2793272" y="84927"/>
          <a:ext cx="2539338" cy="1523603"/>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kern="1200">
              <a:solidFill>
                <a:srgbClr val="FF40FF"/>
              </a:solidFill>
            </a:rPr>
            <a:t>Video Codecs </a:t>
          </a:r>
          <a:endParaRPr lang="de-DE" sz="1700" kern="1200" dirty="0">
            <a:solidFill>
              <a:srgbClr val="FF40FF"/>
            </a:solidFill>
          </a:endParaRPr>
        </a:p>
        <a:p>
          <a:pPr marL="114300" lvl="1" indent="-114300" algn="l" defTabSz="577850">
            <a:lnSpc>
              <a:spcPct val="90000"/>
            </a:lnSpc>
            <a:spcBef>
              <a:spcPct val="0"/>
            </a:spcBef>
            <a:spcAft>
              <a:spcPct val="15000"/>
            </a:spcAft>
            <a:buChar char="•"/>
          </a:pPr>
          <a:r>
            <a:rPr lang="de-DE" sz="1300" kern="1200">
              <a:solidFill>
                <a:srgbClr val="FF40FF"/>
              </a:solidFill>
            </a:rPr>
            <a:t>How to deal with external next-generation video codecs?</a:t>
          </a:r>
          <a:endParaRPr lang="de-DE" sz="1300" kern="1200" dirty="0">
            <a:solidFill>
              <a:srgbClr val="FF40FF"/>
            </a:solidFill>
          </a:endParaRPr>
        </a:p>
        <a:p>
          <a:pPr marL="114300" lvl="1" indent="-114300" algn="l" defTabSz="577850">
            <a:lnSpc>
              <a:spcPct val="90000"/>
            </a:lnSpc>
            <a:spcBef>
              <a:spcPct val="0"/>
            </a:spcBef>
            <a:spcAft>
              <a:spcPct val="15000"/>
            </a:spcAft>
            <a:buChar char="•"/>
          </a:pPr>
          <a:r>
            <a:rPr lang="de-DE" sz="1300" kern="1200">
              <a:solidFill>
                <a:srgbClr val="FF40FF"/>
              </a:solidFill>
            </a:rPr>
            <a:t>Do we have specific scenarios and use cases from mobile/3GPP for new codecs?</a:t>
          </a:r>
          <a:endParaRPr lang="de-DE" sz="1300" kern="1200" dirty="0">
            <a:solidFill>
              <a:srgbClr val="FF40FF"/>
            </a:solidFill>
          </a:endParaRPr>
        </a:p>
      </dsp:txBody>
      <dsp:txXfrm>
        <a:off x="2793272" y="84927"/>
        <a:ext cx="2539338" cy="1523603"/>
      </dsp:txXfrm>
    </dsp:sp>
    <dsp:sp modelId="{30CBBDED-5234-4C99-A2DA-D047BFB1A0D5}">
      <dsp:nvSpPr>
        <dsp:cNvPr id="0" name=""/>
        <dsp:cNvSpPr/>
      </dsp:nvSpPr>
      <dsp:spPr>
        <a:xfrm>
          <a:off x="5586544" y="84927"/>
          <a:ext cx="2539338" cy="1523603"/>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solidFill>
                <a:srgbClr val="FF40FF"/>
              </a:solidFill>
            </a:rPr>
            <a:t>Audio Codecs </a:t>
          </a:r>
          <a:br>
            <a:rPr lang="de-DE" sz="1700" kern="1200" dirty="0">
              <a:solidFill>
                <a:srgbClr val="FF40FF"/>
              </a:solidFill>
            </a:rPr>
          </a:br>
          <a:r>
            <a:rPr lang="de-DE" sz="1700" kern="1200" dirty="0">
              <a:solidFill>
                <a:srgbClr val="FF40FF"/>
              </a:solidFill>
            </a:rPr>
            <a:t>(</a:t>
          </a:r>
          <a:r>
            <a:rPr lang="de-DE" sz="1700" kern="1200" dirty="0" err="1">
              <a:solidFill>
                <a:srgbClr val="FF40FF"/>
              </a:solidFill>
            </a:rPr>
            <a:t>very-low</a:t>
          </a:r>
          <a:r>
            <a:rPr lang="de-DE" sz="1700" kern="1200" dirty="0">
              <a:solidFill>
                <a:srgbClr val="FF40FF"/>
              </a:solidFill>
            </a:rPr>
            <a:t> </a:t>
          </a:r>
          <a:r>
            <a:rPr lang="de-DE" sz="1700" kern="1200" dirty="0" err="1">
              <a:solidFill>
                <a:srgbClr val="FF40FF"/>
              </a:solidFill>
            </a:rPr>
            <a:t>bitrate</a:t>
          </a:r>
          <a:r>
            <a:rPr lang="de-DE" sz="1700" kern="1200" dirty="0">
              <a:solidFill>
                <a:srgbClr val="FF40FF"/>
              </a:solidFill>
            </a:rPr>
            <a:t> </a:t>
          </a:r>
          <a:r>
            <a:rPr lang="de-DE" sz="1700" kern="1200" dirty="0" err="1">
              <a:solidFill>
                <a:srgbClr val="FF40FF"/>
              </a:solidFill>
            </a:rPr>
            <a:t>supporting</a:t>
          </a:r>
          <a:r>
            <a:rPr lang="de-DE" sz="1700" kern="1200" dirty="0">
              <a:solidFill>
                <a:srgbClr val="FF40FF"/>
              </a:solidFill>
            </a:rPr>
            <a:t> </a:t>
          </a:r>
          <a:r>
            <a:rPr lang="de-DE" sz="1700" kern="1200" dirty="0" err="1">
              <a:solidFill>
                <a:srgbClr val="FF40FF"/>
              </a:solidFill>
            </a:rPr>
            <a:t>satellite</a:t>
          </a:r>
          <a:r>
            <a:rPr lang="de-DE" sz="1700" kern="1200" dirty="0">
              <a:solidFill>
                <a:srgbClr val="FF40FF"/>
              </a:solidFill>
            </a:rPr>
            <a:t>) </a:t>
          </a:r>
          <a:br>
            <a:rPr lang="de-DE" sz="1700" kern="1200" dirty="0">
              <a:solidFill>
                <a:srgbClr val="FF40FF"/>
              </a:solidFill>
            </a:rPr>
          </a:br>
          <a:r>
            <a:rPr lang="de-DE" sz="1700" kern="1200" dirty="0">
              <a:solidFill>
                <a:srgbClr val="FF40FF"/>
              </a:solidFill>
            </a:rPr>
            <a:t>and NTN </a:t>
          </a:r>
          <a:r>
            <a:rPr lang="de-DE" sz="1700" kern="1200" dirty="0" err="1">
              <a:solidFill>
                <a:srgbClr val="FF40FF"/>
              </a:solidFill>
            </a:rPr>
            <a:t>media</a:t>
          </a:r>
          <a:endParaRPr lang="de-DE" sz="1700" kern="1200" dirty="0">
            <a:solidFill>
              <a:srgbClr val="FF40FF"/>
            </a:solidFill>
          </a:endParaRPr>
        </a:p>
      </dsp:txBody>
      <dsp:txXfrm>
        <a:off x="5586544" y="84927"/>
        <a:ext cx="2539338" cy="1523603"/>
      </dsp:txXfrm>
    </dsp:sp>
    <dsp:sp modelId="{D4A767B3-84BC-45BE-8517-0FA71D15E8C9}">
      <dsp:nvSpPr>
        <dsp:cNvPr id="0" name=""/>
        <dsp:cNvSpPr/>
      </dsp:nvSpPr>
      <dsp:spPr>
        <a:xfrm>
          <a:off x="0" y="1862464"/>
          <a:ext cx="2539338" cy="1523603"/>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t>AI-</a:t>
          </a:r>
          <a:r>
            <a:rPr lang="de-DE" sz="1700" kern="1200" dirty="0" err="1"/>
            <a:t>based</a:t>
          </a:r>
          <a:r>
            <a:rPr lang="de-DE" sz="1700" kern="1200" dirty="0"/>
            <a:t> </a:t>
          </a:r>
          <a:r>
            <a:rPr lang="de-DE" sz="1700" kern="1200" dirty="0" err="1"/>
            <a:t>media</a:t>
          </a:r>
          <a:r>
            <a:rPr lang="de-DE" sz="1700" kern="1200" dirty="0"/>
            <a:t> </a:t>
          </a:r>
          <a:r>
            <a:rPr lang="de-DE" sz="1700" kern="1200" dirty="0" err="1"/>
            <a:t>compression</a:t>
          </a:r>
          <a:r>
            <a:rPr lang="de-DE" sz="1700" kern="1200" dirty="0"/>
            <a:t> and </a:t>
          </a:r>
          <a:r>
            <a:rPr lang="de-DE" sz="1700" kern="1200" dirty="0" err="1"/>
            <a:t>work</a:t>
          </a:r>
          <a:r>
            <a:rPr lang="de-DE" sz="1700" kern="1200" dirty="0"/>
            <a:t> </a:t>
          </a:r>
          <a:r>
            <a:rPr lang="de-DE" sz="1700" kern="1200" dirty="0" err="1"/>
            <a:t>flows</a:t>
          </a:r>
          <a:r>
            <a:rPr lang="de-DE" sz="1700" kern="1200" dirty="0"/>
            <a:t> </a:t>
          </a:r>
          <a:r>
            <a:rPr lang="de-DE" sz="1700" kern="1200" dirty="0">
              <a:sym typeface="Wingdings" panose="05000000000000000000" pitchFamily="2" charset="2"/>
            </a:rPr>
            <a:t> </a:t>
          </a:r>
          <a:r>
            <a:rPr lang="de-DE" sz="1700" kern="1200" dirty="0" err="1">
              <a:sym typeface="Wingdings" panose="05000000000000000000" pitchFamily="2" charset="2"/>
            </a:rPr>
            <a:t>how</a:t>
          </a:r>
          <a:r>
            <a:rPr lang="de-DE" sz="1700" kern="1200" dirty="0">
              <a:sym typeface="Wingdings" panose="05000000000000000000" pitchFamily="2" charset="2"/>
            </a:rPr>
            <a:t> </a:t>
          </a:r>
          <a:r>
            <a:rPr lang="de-DE" sz="1700" kern="1200" dirty="0" err="1">
              <a:sym typeface="Wingdings" panose="05000000000000000000" pitchFamily="2" charset="2"/>
            </a:rPr>
            <a:t>can</a:t>
          </a:r>
          <a:r>
            <a:rPr lang="de-DE" sz="1700" kern="1200" dirty="0">
              <a:sym typeface="Wingdings" panose="05000000000000000000" pitchFamily="2" charset="2"/>
            </a:rPr>
            <a:t> </a:t>
          </a:r>
          <a:r>
            <a:rPr lang="de-DE" sz="1700" kern="1200" dirty="0" err="1">
              <a:sym typeface="Wingdings" panose="05000000000000000000" pitchFamily="2" charset="2"/>
            </a:rPr>
            <a:t>collaboration</a:t>
          </a:r>
          <a:r>
            <a:rPr lang="de-DE" sz="1700" kern="1200" dirty="0">
              <a:sym typeface="Wingdings" panose="05000000000000000000" pitchFamily="2" charset="2"/>
            </a:rPr>
            <a:t> </a:t>
          </a:r>
          <a:r>
            <a:rPr lang="de-DE" sz="1700" kern="1200" dirty="0" err="1">
              <a:sym typeface="Wingdings" panose="05000000000000000000" pitchFamily="2" charset="2"/>
            </a:rPr>
            <a:t>be</a:t>
          </a:r>
          <a:r>
            <a:rPr lang="de-DE" sz="1700" kern="1200" dirty="0">
              <a:sym typeface="Wingdings" panose="05000000000000000000" pitchFamily="2" charset="2"/>
            </a:rPr>
            <a:t> </a:t>
          </a:r>
          <a:r>
            <a:rPr lang="de-DE" sz="1700" kern="1200" dirty="0" err="1">
              <a:sym typeface="Wingdings" panose="05000000000000000000" pitchFamily="2" charset="2"/>
            </a:rPr>
            <a:t>done</a:t>
          </a:r>
          <a:endParaRPr lang="de-DE" sz="1700" kern="1200" dirty="0"/>
        </a:p>
      </dsp:txBody>
      <dsp:txXfrm>
        <a:off x="0" y="1862464"/>
        <a:ext cx="2539338" cy="1523603"/>
      </dsp:txXfrm>
    </dsp:sp>
    <dsp:sp modelId="{9778E556-6B45-4C61-A04E-011619340237}">
      <dsp:nvSpPr>
        <dsp:cNvPr id="0" name=""/>
        <dsp:cNvSpPr/>
      </dsp:nvSpPr>
      <dsp:spPr>
        <a:xfrm>
          <a:off x="2793272" y="1862464"/>
          <a:ext cx="2539338" cy="1523603"/>
        </a:xfrm>
        <a:prstGeom prst="rect">
          <a:avLst/>
        </a:prstGeom>
        <a:solidFill>
          <a:schemeClr val="accent6">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err="1">
              <a:solidFill>
                <a:srgbClr val="FF40FF"/>
              </a:solidFill>
            </a:rPr>
            <a:t>Advanced</a:t>
          </a:r>
          <a:r>
            <a:rPr lang="de-DE" sz="1700" kern="1200" dirty="0">
              <a:solidFill>
                <a:srgbClr val="FF40FF"/>
              </a:solidFill>
            </a:rPr>
            <a:t> Media </a:t>
          </a:r>
          <a:r>
            <a:rPr lang="de-DE" sz="1700" kern="1200" dirty="0" err="1">
              <a:solidFill>
                <a:srgbClr val="FF40FF"/>
              </a:solidFill>
            </a:rPr>
            <a:t>Delivery</a:t>
          </a:r>
          <a:r>
            <a:rPr lang="de-DE" sz="1700" kern="1200" dirty="0">
              <a:solidFill>
                <a:srgbClr val="FF40FF"/>
              </a:solidFill>
            </a:rPr>
            <a:t> </a:t>
          </a:r>
          <a:r>
            <a:rPr lang="de-DE" sz="1700" kern="1200" dirty="0">
              <a:solidFill>
                <a:srgbClr val="FF40FF"/>
              </a:solidFill>
              <a:sym typeface="Wingdings" panose="05000000000000000000" pitchFamily="2" charset="2"/>
            </a:rPr>
            <a:t> Media Distribution </a:t>
          </a:r>
          <a:r>
            <a:rPr lang="de-DE" sz="1700" kern="1200" dirty="0" err="1">
              <a:solidFill>
                <a:srgbClr val="FF40FF"/>
              </a:solidFill>
              <a:sym typeface="Wingdings" panose="05000000000000000000" pitchFamily="2" charset="2"/>
            </a:rPr>
            <a:t>architecture</a:t>
          </a:r>
          <a:r>
            <a:rPr lang="de-DE" sz="1700" kern="1200" dirty="0">
              <a:solidFill>
                <a:srgbClr val="FF40FF"/>
              </a:solidFill>
              <a:sym typeface="Wingdings" panose="05000000000000000000" pitchFamily="2" charset="2"/>
            </a:rPr>
            <a:t> (</a:t>
          </a:r>
          <a:r>
            <a:rPr lang="de-DE" sz="1700" kern="1200" dirty="0" err="1">
              <a:solidFill>
                <a:srgbClr val="FF40FF"/>
              </a:solidFill>
              <a:sym typeface="Wingdings" panose="05000000000000000000" pitchFamily="2" charset="2"/>
            </a:rPr>
            <a:t>with</a:t>
          </a:r>
          <a:r>
            <a:rPr lang="de-DE" sz="1700" kern="1200" dirty="0">
              <a:solidFill>
                <a:srgbClr val="FF40FF"/>
              </a:solidFill>
              <a:sym typeface="Wingdings" panose="05000000000000000000" pitchFamily="2" charset="2"/>
            </a:rPr>
            <a:t> other </a:t>
          </a:r>
          <a:r>
            <a:rPr lang="de-DE" sz="1700" kern="1200" dirty="0" err="1">
              <a:solidFill>
                <a:srgbClr val="FF40FF"/>
              </a:solidFill>
              <a:sym typeface="Wingdings" panose="05000000000000000000" pitchFamily="2" charset="2"/>
            </a:rPr>
            <a:t>orgs</a:t>
          </a:r>
          <a:r>
            <a:rPr lang="de-DE" sz="1700" kern="1200" dirty="0">
              <a:solidFill>
                <a:srgbClr val="FF40FF"/>
              </a:solidFill>
              <a:sym typeface="Wingdings" panose="05000000000000000000" pitchFamily="2" charset="2"/>
            </a:rPr>
            <a:t>)</a:t>
          </a:r>
        </a:p>
      </dsp:txBody>
      <dsp:txXfrm>
        <a:off x="2793272" y="1862464"/>
        <a:ext cx="2539338" cy="1523603"/>
      </dsp:txXfrm>
    </dsp:sp>
    <dsp:sp modelId="{110F4BA2-AEDB-4C71-BD72-5D6D41BA5895}">
      <dsp:nvSpPr>
        <dsp:cNvPr id="0" name=""/>
        <dsp:cNvSpPr/>
      </dsp:nvSpPr>
      <dsp:spPr>
        <a:xfrm>
          <a:off x="5586544" y="1862464"/>
          <a:ext cx="2539338" cy="1523603"/>
        </a:xfrm>
        <a:prstGeom prst="rect">
          <a:avLst/>
        </a:prstGeom>
        <a:solidFill>
          <a:schemeClr val="accent2">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err="1">
              <a:sym typeface="Wingdings" panose="05000000000000000000" pitchFamily="2" charset="2"/>
            </a:rPr>
            <a:t>Trusted</a:t>
          </a:r>
          <a:r>
            <a:rPr lang="de-DE" sz="1700" kern="1200" dirty="0">
              <a:sym typeface="Wingdings" panose="05000000000000000000" pitchFamily="2" charset="2"/>
            </a:rPr>
            <a:t> and private </a:t>
          </a:r>
          <a:r>
            <a:rPr lang="de-DE" sz="1700" kern="1200" dirty="0" err="1">
              <a:sym typeface="Wingdings" panose="05000000000000000000" pitchFamily="2" charset="2"/>
            </a:rPr>
            <a:t>communication</a:t>
          </a:r>
          <a:r>
            <a:rPr lang="de-DE" sz="1700" kern="1200" dirty="0">
              <a:sym typeface="Wingdings" panose="05000000000000000000" pitchFamily="2" charset="2"/>
            </a:rPr>
            <a:t> and </a:t>
          </a:r>
          <a:r>
            <a:rPr lang="de-DE" sz="1700" kern="1200" dirty="0" err="1">
              <a:sym typeface="Wingdings" panose="05000000000000000000" pitchFamily="2" charset="2"/>
            </a:rPr>
            <a:t>media</a:t>
          </a:r>
          <a:r>
            <a:rPr lang="de-DE" sz="1700" kern="1200" dirty="0">
              <a:sym typeface="Wingdings" panose="05000000000000000000" pitchFamily="2" charset="2"/>
            </a:rPr>
            <a:t> in </a:t>
          </a:r>
          <a:r>
            <a:rPr lang="de-DE" sz="1700" kern="1200" dirty="0" err="1">
              <a:sym typeface="Wingdings" panose="05000000000000000000" pitchFamily="2" charset="2"/>
            </a:rPr>
            <a:t>GenAI</a:t>
          </a:r>
          <a:r>
            <a:rPr lang="de-DE" sz="1700" kern="1200" dirty="0">
              <a:sym typeface="Wingdings" panose="05000000000000000000" pitchFamily="2" charset="2"/>
            </a:rPr>
            <a:t> </a:t>
          </a:r>
          <a:r>
            <a:rPr lang="de-DE" sz="1700" kern="1200" dirty="0" err="1">
              <a:sym typeface="Wingdings" panose="05000000000000000000" pitchFamily="2" charset="2"/>
            </a:rPr>
            <a:t>era</a:t>
          </a:r>
          <a:endParaRPr lang="de-DE" sz="1700" kern="1200" dirty="0">
            <a:sym typeface="Wingdings" panose="05000000000000000000" pitchFamily="2" charset="2"/>
          </a:endParaRPr>
        </a:p>
      </dsp:txBody>
      <dsp:txXfrm>
        <a:off x="5586544" y="1862464"/>
        <a:ext cx="2539338" cy="1523603"/>
      </dsp:txXfrm>
    </dsp:sp>
    <dsp:sp modelId="{3C8930EB-079B-4F37-B4C4-56B09C720FDF}">
      <dsp:nvSpPr>
        <dsp:cNvPr id="0" name=""/>
        <dsp:cNvSpPr/>
      </dsp:nvSpPr>
      <dsp:spPr>
        <a:xfrm>
          <a:off x="0" y="3640001"/>
          <a:ext cx="2539338" cy="1523603"/>
        </a:xfrm>
        <a:prstGeom prst="rect">
          <a:avLst/>
        </a:prstGeom>
        <a:solidFill>
          <a:schemeClr val="accent3">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sym typeface="Wingdings" panose="05000000000000000000" pitchFamily="2" charset="2"/>
            </a:rPr>
            <a:t>6G Media Messaging – Media </a:t>
          </a:r>
          <a:r>
            <a:rPr lang="de-DE" sz="1700" kern="1200" dirty="0" err="1">
              <a:sym typeface="Wingdings" panose="05000000000000000000" pitchFamily="2" charset="2"/>
            </a:rPr>
            <a:t>formats</a:t>
          </a:r>
          <a:r>
            <a:rPr lang="de-DE" sz="1700" kern="1200" dirty="0">
              <a:sym typeface="Wingdings" panose="05000000000000000000" pitchFamily="2" charset="2"/>
            </a:rPr>
            <a:t> and </a:t>
          </a:r>
          <a:r>
            <a:rPr lang="de-DE" sz="1700" kern="1200" dirty="0" err="1">
              <a:sym typeface="Wingdings" panose="05000000000000000000" pitchFamily="2" charset="2"/>
            </a:rPr>
            <a:t>interoperability</a:t>
          </a:r>
          <a:endParaRPr lang="de-DE" sz="1700" kern="1200" dirty="0">
            <a:sym typeface="Wingdings" panose="05000000000000000000" pitchFamily="2" charset="2"/>
          </a:endParaRPr>
        </a:p>
      </dsp:txBody>
      <dsp:txXfrm>
        <a:off x="0" y="3640001"/>
        <a:ext cx="2539338" cy="1523603"/>
      </dsp:txXfrm>
    </dsp:sp>
    <dsp:sp modelId="{9C550E6F-DE13-4A11-B1CA-9BBBF921F507}">
      <dsp:nvSpPr>
        <dsp:cNvPr id="0" name=""/>
        <dsp:cNvSpPr/>
      </dsp:nvSpPr>
      <dsp:spPr>
        <a:xfrm>
          <a:off x="2793272" y="3640001"/>
          <a:ext cx="2539338" cy="1523603"/>
        </a:xfrm>
        <a:prstGeom prst="rect">
          <a:avLst/>
        </a:prstGeom>
        <a:solidFill>
          <a:schemeClr val="accent4">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err="1">
              <a:solidFill>
                <a:srgbClr val="FF40FF"/>
              </a:solidFill>
            </a:rPr>
            <a:t>Gaussian</a:t>
          </a:r>
          <a:r>
            <a:rPr lang="de-DE" sz="1700" kern="1200" dirty="0">
              <a:solidFill>
                <a:srgbClr val="FF40FF"/>
              </a:solidFill>
            </a:rPr>
            <a:t> </a:t>
          </a:r>
          <a:r>
            <a:rPr lang="de-DE" sz="1700" kern="1200" dirty="0" err="1">
              <a:solidFill>
                <a:srgbClr val="FF40FF"/>
              </a:solidFill>
            </a:rPr>
            <a:t>Splats</a:t>
          </a:r>
          <a:r>
            <a:rPr lang="de-DE" sz="1700" kern="1200" dirty="0">
              <a:solidFill>
                <a:srgbClr val="FF40FF"/>
              </a:solidFill>
            </a:rPr>
            <a:t> – </a:t>
          </a:r>
          <a:r>
            <a:rPr lang="de-DE" sz="1700" kern="1200" dirty="0" err="1">
              <a:solidFill>
                <a:srgbClr val="FF40FF"/>
              </a:solidFill>
            </a:rPr>
            <a:t>use</a:t>
          </a:r>
          <a:r>
            <a:rPr lang="de-DE" sz="1700" kern="1200" dirty="0">
              <a:solidFill>
                <a:srgbClr val="FF40FF"/>
              </a:solidFill>
            </a:rPr>
            <a:t> </a:t>
          </a:r>
          <a:r>
            <a:rPr lang="de-DE" sz="1700" kern="1200" dirty="0" err="1">
              <a:solidFill>
                <a:srgbClr val="FF40FF"/>
              </a:solidFill>
            </a:rPr>
            <a:t>cases</a:t>
          </a:r>
          <a:r>
            <a:rPr lang="de-DE" sz="1700" kern="1200" dirty="0">
              <a:solidFill>
                <a:srgbClr val="FF40FF"/>
              </a:solidFill>
            </a:rPr>
            <a:t>, </a:t>
          </a:r>
          <a:r>
            <a:rPr lang="de-DE" sz="1700" kern="1200" dirty="0" err="1">
              <a:solidFill>
                <a:srgbClr val="FF40FF"/>
              </a:solidFill>
            </a:rPr>
            <a:t>work</a:t>
          </a:r>
          <a:r>
            <a:rPr lang="de-DE" sz="1700" kern="1200" dirty="0">
              <a:solidFill>
                <a:srgbClr val="FF40FF"/>
              </a:solidFill>
            </a:rPr>
            <a:t> </a:t>
          </a:r>
          <a:r>
            <a:rPr lang="de-DE" sz="1700" kern="1200" dirty="0" err="1">
              <a:solidFill>
                <a:srgbClr val="FF40FF"/>
              </a:solidFill>
            </a:rPr>
            <a:t>flows</a:t>
          </a:r>
          <a:r>
            <a:rPr lang="de-DE" sz="1700" kern="1200" dirty="0">
              <a:solidFill>
                <a:srgbClr val="FF40FF"/>
              </a:solidFill>
            </a:rPr>
            <a:t>, </a:t>
          </a:r>
          <a:r>
            <a:rPr lang="de-DE" sz="1700" kern="1200" dirty="0" err="1">
              <a:solidFill>
                <a:srgbClr val="FF40FF"/>
              </a:solidFill>
            </a:rPr>
            <a:t>user</a:t>
          </a:r>
          <a:r>
            <a:rPr lang="de-DE" sz="1700" kern="1200" dirty="0">
              <a:solidFill>
                <a:srgbClr val="FF40FF"/>
              </a:solidFill>
            </a:rPr>
            <a:t> </a:t>
          </a:r>
          <a:r>
            <a:rPr lang="de-DE" sz="1700" kern="1200" dirty="0" err="1">
              <a:solidFill>
                <a:srgbClr val="FF40FF"/>
              </a:solidFill>
            </a:rPr>
            <a:t>generated</a:t>
          </a:r>
          <a:r>
            <a:rPr lang="de-DE" sz="1700" kern="1200" dirty="0">
              <a:solidFill>
                <a:srgbClr val="FF40FF"/>
              </a:solidFill>
            </a:rPr>
            <a:t> </a:t>
          </a:r>
          <a:r>
            <a:rPr lang="de-DE" sz="1700" kern="1200" dirty="0" err="1">
              <a:solidFill>
                <a:srgbClr val="FF40FF"/>
              </a:solidFill>
            </a:rPr>
            <a:t>content</a:t>
          </a:r>
          <a:endParaRPr lang="de-DE" sz="1700" kern="1200" dirty="0">
            <a:solidFill>
              <a:srgbClr val="FF40FF"/>
            </a:solidFill>
          </a:endParaRPr>
        </a:p>
      </dsp:txBody>
      <dsp:txXfrm>
        <a:off x="2793272" y="3640001"/>
        <a:ext cx="2539338" cy="1523603"/>
      </dsp:txXfrm>
    </dsp:sp>
    <dsp:sp modelId="{A46931D4-B848-49CD-B3D9-4996BE6E9BDF}">
      <dsp:nvSpPr>
        <dsp:cNvPr id="0" name=""/>
        <dsp:cNvSpPr/>
      </dsp:nvSpPr>
      <dsp:spPr>
        <a:xfrm>
          <a:off x="5586544" y="3640001"/>
          <a:ext cx="2539338" cy="1523603"/>
        </a:xfrm>
        <a:prstGeom prst="rect">
          <a:avLst/>
        </a:prstGeom>
        <a:solidFill>
          <a:schemeClr val="accent5">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de-DE" sz="1700" kern="1200" dirty="0">
              <a:solidFill>
                <a:srgbClr val="FF40FF"/>
              </a:solidFill>
            </a:rPr>
            <a:t>User-experience </a:t>
          </a:r>
          <a:r>
            <a:rPr lang="de-DE" sz="1700" kern="1200" dirty="0" err="1">
              <a:solidFill>
                <a:srgbClr val="FF40FF"/>
              </a:solidFill>
            </a:rPr>
            <a:t>based</a:t>
          </a:r>
          <a:r>
            <a:rPr lang="de-DE" sz="1700" kern="1200" dirty="0">
              <a:solidFill>
                <a:srgbClr val="FF40FF"/>
              </a:solidFill>
            </a:rPr>
            <a:t> </a:t>
          </a:r>
          <a:r>
            <a:rPr lang="de-DE" sz="1700" kern="1200" dirty="0" err="1">
              <a:solidFill>
                <a:srgbClr val="FF40FF"/>
              </a:solidFill>
            </a:rPr>
            <a:t>services</a:t>
          </a:r>
          <a:r>
            <a:rPr lang="de-DE" sz="1700" kern="1200" dirty="0">
              <a:solidFill>
                <a:srgbClr val="FF40FF"/>
              </a:solidFill>
            </a:rPr>
            <a:t> and </a:t>
          </a:r>
          <a:r>
            <a:rPr lang="de-DE" sz="1700" kern="1200" dirty="0" err="1">
              <a:solidFill>
                <a:srgbClr val="FF40FF"/>
              </a:solidFill>
            </a:rPr>
            <a:t>traffic</a:t>
          </a:r>
          <a:r>
            <a:rPr lang="de-DE" sz="1700" kern="1200" dirty="0">
              <a:solidFill>
                <a:srgbClr val="FF40FF"/>
              </a:solidFill>
            </a:rPr>
            <a:t> </a:t>
          </a:r>
          <a:r>
            <a:rPr lang="de-DE" sz="1700" kern="1200" dirty="0" err="1">
              <a:solidFill>
                <a:srgbClr val="FF40FF"/>
              </a:solidFill>
            </a:rPr>
            <a:t>analysis</a:t>
          </a:r>
          <a:endParaRPr lang="de-DE" sz="1700" kern="1200" dirty="0">
            <a:solidFill>
              <a:srgbClr val="FF40FF"/>
            </a:solidFill>
          </a:endParaRPr>
        </a:p>
      </dsp:txBody>
      <dsp:txXfrm>
        <a:off x="5586544" y="3640001"/>
        <a:ext cx="2539338" cy="152360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46A93A-07AE-42E0-9FEA-33DFFBF5D6CF}">
      <dsp:nvSpPr>
        <dsp:cNvPr id="0" name=""/>
        <dsp:cNvSpPr/>
      </dsp:nvSpPr>
      <dsp:spPr>
        <a:xfrm>
          <a:off x="-9500" y="834565"/>
          <a:ext cx="11187818" cy="15223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503026-E031-4C96-864C-409CF627215E}">
      <dsp:nvSpPr>
        <dsp:cNvPr id="0" name=""/>
        <dsp:cNvSpPr/>
      </dsp:nvSpPr>
      <dsp:spPr>
        <a:xfrm>
          <a:off x="451023" y="1177103"/>
          <a:ext cx="837316" cy="8373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CB1AD5C-82C0-4A4B-AEED-401EB7EF9AD8}">
      <dsp:nvSpPr>
        <dsp:cNvPr id="0" name=""/>
        <dsp:cNvSpPr/>
      </dsp:nvSpPr>
      <dsp:spPr>
        <a:xfrm>
          <a:off x="1748863" y="834565"/>
          <a:ext cx="5034518" cy="152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20" tIns="161120" rIns="161120" bIns="161120" numCol="1" spcCol="1270" anchor="ctr" anchorCtr="0">
          <a:noAutofit/>
        </a:bodyPr>
        <a:lstStyle/>
        <a:p>
          <a:pPr marL="0" lvl="0" indent="0" algn="l" defTabSz="1111250">
            <a:lnSpc>
              <a:spcPct val="100000"/>
            </a:lnSpc>
            <a:spcBef>
              <a:spcPct val="0"/>
            </a:spcBef>
            <a:spcAft>
              <a:spcPct val="35000"/>
            </a:spcAft>
            <a:buNone/>
          </a:pPr>
          <a:r>
            <a:rPr lang="en-US" sz="2500" kern="1200"/>
            <a:t>Speech/Audio – typically developed in 3GPP SA4</a:t>
          </a:r>
        </a:p>
      </dsp:txBody>
      <dsp:txXfrm>
        <a:off x="1748863" y="834565"/>
        <a:ext cx="5034518" cy="1522392"/>
      </dsp:txXfrm>
    </dsp:sp>
    <dsp:sp modelId="{2B7B5B4B-ED46-41DD-B2CB-00B2067AD4C1}">
      <dsp:nvSpPr>
        <dsp:cNvPr id="0" name=""/>
        <dsp:cNvSpPr/>
      </dsp:nvSpPr>
      <dsp:spPr>
        <a:xfrm>
          <a:off x="6783381" y="834565"/>
          <a:ext cx="4391496" cy="152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20" tIns="161120" rIns="161120" bIns="161120" numCol="1" spcCol="1270" anchor="ctr" anchorCtr="0">
          <a:noAutofit/>
        </a:bodyPr>
        <a:lstStyle/>
        <a:p>
          <a:pPr marL="0" lvl="0" indent="0" algn="l" defTabSz="488950">
            <a:lnSpc>
              <a:spcPct val="100000"/>
            </a:lnSpc>
            <a:spcBef>
              <a:spcPct val="0"/>
            </a:spcBef>
            <a:spcAft>
              <a:spcPct val="35000"/>
            </a:spcAft>
            <a:buNone/>
          </a:pPr>
          <a:r>
            <a:rPr lang="en-US" sz="1100" kern="1200" noProof="0" dirty="0"/>
            <a:t>Full specification done in 3GPP </a:t>
          </a:r>
          <a:r>
            <a:rPr lang="en-US" sz="1100" kern="1200" noProof="0" dirty="0">
              <a:sym typeface="Wingdings" panose="05000000000000000000" pitchFamily="2" charset="2"/>
            </a:rPr>
            <a:t> good</a:t>
          </a:r>
          <a:endParaRPr lang="en-US" sz="1100" kern="1200" noProof="0" dirty="0"/>
        </a:p>
        <a:p>
          <a:pPr marL="0" lvl="0" indent="0" algn="l" defTabSz="488950">
            <a:lnSpc>
              <a:spcPct val="100000"/>
            </a:lnSpc>
            <a:spcBef>
              <a:spcPct val="0"/>
            </a:spcBef>
            <a:spcAft>
              <a:spcPct val="35000"/>
            </a:spcAft>
            <a:buNone/>
          </a:pPr>
          <a:r>
            <a:rPr lang="en-US" sz="1100" kern="1200" noProof="0" dirty="0"/>
            <a:t>Better integration of technologies in apps and web</a:t>
          </a:r>
        </a:p>
        <a:p>
          <a:pPr marL="0" lvl="0" indent="0" algn="l" defTabSz="488950">
            <a:lnSpc>
              <a:spcPct val="100000"/>
            </a:lnSpc>
            <a:spcBef>
              <a:spcPct val="0"/>
            </a:spcBef>
            <a:spcAft>
              <a:spcPct val="35000"/>
            </a:spcAft>
            <a:buNone/>
          </a:pPr>
          <a:r>
            <a:rPr lang="en-US" sz="1100" kern="1200" noProof="0" dirty="0"/>
            <a:t>Usability of core codec components in different app environments – more MSE like</a:t>
          </a:r>
        </a:p>
      </dsp:txBody>
      <dsp:txXfrm>
        <a:off x="6783381" y="834565"/>
        <a:ext cx="4391496" cy="1522392"/>
      </dsp:txXfrm>
    </dsp:sp>
    <dsp:sp modelId="{B4AF2EA5-2C08-4D71-AA8B-65282003DEB2}">
      <dsp:nvSpPr>
        <dsp:cNvPr id="0" name=""/>
        <dsp:cNvSpPr/>
      </dsp:nvSpPr>
      <dsp:spPr>
        <a:xfrm>
          <a:off x="-9500" y="2737556"/>
          <a:ext cx="11187818" cy="152239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9AC4ED-3CF7-4EE1-886A-56DB8DF349C7}">
      <dsp:nvSpPr>
        <dsp:cNvPr id="0" name=""/>
        <dsp:cNvSpPr/>
      </dsp:nvSpPr>
      <dsp:spPr>
        <a:xfrm>
          <a:off x="451023" y="3080094"/>
          <a:ext cx="837316" cy="8373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147FDE-B291-4410-A163-DC2FC54AB621}">
      <dsp:nvSpPr>
        <dsp:cNvPr id="0" name=""/>
        <dsp:cNvSpPr/>
      </dsp:nvSpPr>
      <dsp:spPr>
        <a:xfrm>
          <a:off x="1748863" y="2737556"/>
          <a:ext cx="5034518" cy="152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20" tIns="161120" rIns="161120" bIns="161120" numCol="1" spcCol="1270" anchor="ctr" anchorCtr="0">
          <a:noAutofit/>
        </a:bodyPr>
        <a:lstStyle/>
        <a:p>
          <a:pPr marL="0" lvl="0" indent="0" algn="l" defTabSz="1111250">
            <a:lnSpc>
              <a:spcPct val="100000"/>
            </a:lnSpc>
            <a:spcBef>
              <a:spcPct val="0"/>
            </a:spcBef>
            <a:spcAft>
              <a:spcPct val="35000"/>
            </a:spcAft>
            <a:buNone/>
          </a:pPr>
          <a:r>
            <a:rPr lang="en-US" sz="2500" kern="1200"/>
            <a:t>Video – typically relying on external technologies </a:t>
          </a:r>
        </a:p>
      </dsp:txBody>
      <dsp:txXfrm>
        <a:off x="1748863" y="2737556"/>
        <a:ext cx="5034518" cy="1522392"/>
      </dsp:txXfrm>
    </dsp:sp>
    <dsp:sp modelId="{0CDE2E34-DF11-4EE9-B4C9-39F9D9578AA3}">
      <dsp:nvSpPr>
        <dsp:cNvPr id="0" name=""/>
        <dsp:cNvSpPr/>
      </dsp:nvSpPr>
      <dsp:spPr>
        <a:xfrm>
          <a:off x="6760940" y="2737556"/>
          <a:ext cx="4436377" cy="15223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1120" tIns="161120" rIns="161120" bIns="161120" numCol="1" spcCol="1270" anchor="ctr" anchorCtr="0">
          <a:noAutofit/>
        </a:bodyPr>
        <a:lstStyle/>
        <a:p>
          <a:pPr marL="0" lvl="0" indent="0" algn="l" defTabSz="488950">
            <a:lnSpc>
              <a:spcPct val="100000"/>
            </a:lnSpc>
            <a:spcBef>
              <a:spcPct val="0"/>
            </a:spcBef>
            <a:spcAft>
              <a:spcPct val="35000"/>
            </a:spcAft>
            <a:buNone/>
          </a:pPr>
          <a:r>
            <a:rPr lang="en-US" sz="1100" kern="1200"/>
            <a:t>For NGVC, different levels may be considered: </a:t>
          </a:r>
          <a:br>
            <a:rPr lang="en-US" sz="1100" kern="1200"/>
          </a:br>
          <a:r>
            <a:rPr lang="en-US" sz="1100" kern="1200"/>
            <a:t>1) Characterization framework (i)</a:t>
          </a:r>
          <a:br>
            <a:rPr lang="en-US" sz="1100" kern="1200"/>
          </a:br>
          <a:r>
            <a:rPr lang="en-US" sz="1100" kern="1200"/>
            <a:t>2) Interoperable Operation Points (n)</a:t>
          </a:r>
          <a:br>
            <a:rPr lang="en-US" sz="1100" kern="1200"/>
          </a:br>
          <a:r>
            <a:rPr lang="en-US" sz="1100" kern="1200"/>
            <a:t>3) permitted/recommended for a 3GPP service (n)</a:t>
          </a:r>
          <a:br>
            <a:rPr lang="en-US" sz="1100" kern="1200"/>
          </a:br>
          <a:r>
            <a:rPr lang="en-US" sz="1100" kern="1200"/>
            <a:t>4) mandatory for a 3GPP Service (n)</a:t>
          </a:r>
        </a:p>
        <a:p>
          <a:pPr marL="0" lvl="0" indent="0" algn="l" defTabSz="488950">
            <a:lnSpc>
              <a:spcPct val="100000"/>
            </a:lnSpc>
            <a:spcBef>
              <a:spcPct val="0"/>
            </a:spcBef>
            <a:spcAft>
              <a:spcPct val="35000"/>
            </a:spcAft>
            <a:buNone/>
          </a:pPr>
          <a:r>
            <a:rPr lang="en-US" sz="1100" kern="1200"/>
            <a:t>New use cases and requirements may be defined to create input to standardization work in external organizations</a:t>
          </a:r>
        </a:p>
      </dsp:txBody>
      <dsp:txXfrm>
        <a:off x="6760940" y="2737556"/>
        <a:ext cx="4436377" cy="15223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2BB65-F251-4ABB-A108-C4E55911CC05}">
      <dsp:nvSpPr>
        <dsp:cNvPr id="0" name=""/>
        <dsp:cNvSpPr/>
      </dsp:nvSpPr>
      <dsp:spPr>
        <a:xfrm>
          <a:off x="412397" y="285054"/>
          <a:ext cx="4433003" cy="4433003"/>
        </a:xfrm>
        <a:prstGeom prst="blockArc">
          <a:avLst>
            <a:gd name="adj1" fmla="val 14657143"/>
            <a:gd name="adj2" fmla="val 16200000"/>
            <a:gd name="adj3" fmla="val 1976"/>
          </a:avLst>
        </a:prstGeom>
        <a:solidFill>
          <a:schemeClr val="accent5">
            <a:hueOff val="-100611"/>
            <a:satOff val="4205"/>
            <a:lumOff val="36863"/>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A7C0CA58-7154-46D5-8D5A-11B68A199506}">
      <dsp:nvSpPr>
        <dsp:cNvPr id="0" name=""/>
        <dsp:cNvSpPr/>
      </dsp:nvSpPr>
      <dsp:spPr>
        <a:xfrm>
          <a:off x="412397" y="285054"/>
          <a:ext cx="4433003" cy="4433003"/>
        </a:xfrm>
        <a:prstGeom prst="blockArc">
          <a:avLst>
            <a:gd name="adj1" fmla="val 13114286"/>
            <a:gd name="adj2" fmla="val 14657143"/>
            <a:gd name="adj3" fmla="val 1976"/>
          </a:avLst>
        </a:prstGeom>
        <a:solidFill>
          <a:schemeClr val="accent5">
            <a:hueOff val="-92872"/>
            <a:satOff val="3882"/>
            <a:lumOff val="34027"/>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60895B7A-17F9-4D0D-83DF-B868705BE951}">
      <dsp:nvSpPr>
        <dsp:cNvPr id="0" name=""/>
        <dsp:cNvSpPr/>
      </dsp:nvSpPr>
      <dsp:spPr>
        <a:xfrm>
          <a:off x="412397" y="285054"/>
          <a:ext cx="4433003" cy="4433003"/>
        </a:xfrm>
        <a:prstGeom prst="blockArc">
          <a:avLst>
            <a:gd name="adj1" fmla="val 11571429"/>
            <a:gd name="adj2" fmla="val 13114286"/>
            <a:gd name="adj3" fmla="val 1976"/>
          </a:avLst>
        </a:prstGeom>
        <a:solidFill>
          <a:schemeClr val="accent5">
            <a:hueOff val="-85132"/>
            <a:satOff val="3558"/>
            <a:lumOff val="31192"/>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06D6267A-311E-4D58-9A2B-26F0F3C35B27}">
      <dsp:nvSpPr>
        <dsp:cNvPr id="0" name=""/>
        <dsp:cNvSpPr/>
      </dsp:nvSpPr>
      <dsp:spPr>
        <a:xfrm>
          <a:off x="412397" y="285054"/>
          <a:ext cx="4433003" cy="4433003"/>
        </a:xfrm>
        <a:prstGeom prst="blockArc">
          <a:avLst>
            <a:gd name="adj1" fmla="val 10028571"/>
            <a:gd name="adj2" fmla="val 11571429"/>
            <a:gd name="adj3" fmla="val 1976"/>
          </a:avLst>
        </a:prstGeom>
        <a:solidFill>
          <a:schemeClr val="accent5">
            <a:hueOff val="-77393"/>
            <a:satOff val="3235"/>
            <a:lumOff val="28356"/>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65022EC3-4C95-4ADA-9C72-F5965DC965C3}">
      <dsp:nvSpPr>
        <dsp:cNvPr id="0" name=""/>
        <dsp:cNvSpPr/>
      </dsp:nvSpPr>
      <dsp:spPr>
        <a:xfrm>
          <a:off x="412397" y="285054"/>
          <a:ext cx="4433003" cy="4433003"/>
        </a:xfrm>
        <a:prstGeom prst="blockArc">
          <a:avLst>
            <a:gd name="adj1" fmla="val 8485714"/>
            <a:gd name="adj2" fmla="val 10028571"/>
            <a:gd name="adj3" fmla="val 1976"/>
          </a:avLst>
        </a:prstGeom>
        <a:solidFill>
          <a:schemeClr val="accent5">
            <a:hueOff val="-69654"/>
            <a:satOff val="2911"/>
            <a:lumOff val="25521"/>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573C8265-63E9-4D08-9F0C-AFA9C2F1E571}">
      <dsp:nvSpPr>
        <dsp:cNvPr id="0" name=""/>
        <dsp:cNvSpPr/>
      </dsp:nvSpPr>
      <dsp:spPr>
        <a:xfrm>
          <a:off x="412397" y="285054"/>
          <a:ext cx="4433003" cy="4433003"/>
        </a:xfrm>
        <a:prstGeom prst="blockArc">
          <a:avLst>
            <a:gd name="adj1" fmla="val 6942857"/>
            <a:gd name="adj2" fmla="val 8485714"/>
            <a:gd name="adj3" fmla="val 1976"/>
          </a:avLst>
        </a:prstGeom>
        <a:solidFill>
          <a:schemeClr val="accent5">
            <a:hueOff val="-61914"/>
            <a:satOff val="2588"/>
            <a:lumOff val="22685"/>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6F0A78B7-260C-4DD1-A6E3-B1633D1B59B1}">
      <dsp:nvSpPr>
        <dsp:cNvPr id="0" name=""/>
        <dsp:cNvSpPr/>
      </dsp:nvSpPr>
      <dsp:spPr>
        <a:xfrm>
          <a:off x="412397" y="285054"/>
          <a:ext cx="4433003" cy="4433003"/>
        </a:xfrm>
        <a:prstGeom prst="blockArc">
          <a:avLst>
            <a:gd name="adj1" fmla="val 5400000"/>
            <a:gd name="adj2" fmla="val 6942857"/>
            <a:gd name="adj3" fmla="val 1976"/>
          </a:avLst>
        </a:prstGeom>
        <a:solidFill>
          <a:schemeClr val="accent5">
            <a:hueOff val="-54175"/>
            <a:satOff val="2264"/>
            <a:lumOff val="19849"/>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4A8B3D41-0AD4-4593-AEC4-611D52E13778}">
      <dsp:nvSpPr>
        <dsp:cNvPr id="0" name=""/>
        <dsp:cNvSpPr/>
      </dsp:nvSpPr>
      <dsp:spPr>
        <a:xfrm>
          <a:off x="412397" y="285054"/>
          <a:ext cx="4433003" cy="4433003"/>
        </a:xfrm>
        <a:prstGeom prst="blockArc">
          <a:avLst>
            <a:gd name="adj1" fmla="val 3857143"/>
            <a:gd name="adj2" fmla="val 5400000"/>
            <a:gd name="adj3" fmla="val 1976"/>
          </a:avLst>
        </a:prstGeom>
        <a:solidFill>
          <a:schemeClr val="accent5">
            <a:hueOff val="-46436"/>
            <a:satOff val="1941"/>
            <a:lumOff val="17014"/>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767E8259-4A6B-4638-A093-6ADCB2A1B1CB}">
      <dsp:nvSpPr>
        <dsp:cNvPr id="0" name=""/>
        <dsp:cNvSpPr/>
      </dsp:nvSpPr>
      <dsp:spPr>
        <a:xfrm>
          <a:off x="412397" y="285054"/>
          <a:ext cx="4433003" cy="4433003"/>
        </a:xfrm>
        <a:prstGeom prst="blockArc">
          <a:avLst>
            <a:gd name="adj1" fmla="val 2314286"/>
            <a:gd name="adj2" fmla="val 3857143"/>
            <a:gd name="adj3" fmla="val 1976"/>
          </a:avLst>
        </a:prstGeom>
        <a:solidFill>
          <a:schemeClr val="accent5">
            <a:hueOff val="-38697"/>
            <a:satOff val="1617"/>
            <a:lumOff val="14178"/>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CB4E3C0F-5261-44D9-B643-3C25856E1E37}">
      <dsp:nvSpPr>
        <dsp:cNvPr id="0" name=""/>
        <dsp:cNvSpPr/>
      </dsp:nvSpPr>
      <dsp:spPr>
        <a:xfrm>
          <a:off x="412397" y="285054"/>
          <a:ext cx="4433003" cy="4433003"/>
        </a:xfrm>
        <a:prstGeom prst="blockArc">
          <a:avLst>
            <a:gd name="adj1" fmla="val 771429"/>
            <a:gd name="adj2" fmla="val 2314286"/>
            <a:gd name="adj3" fmla="val 1976"/>
          </a:avLst>
        </a:prstGeom>
        <a:solidFill>
          <a:schemeClr val="accent5">
            <a:hueOff val="-30957"/>
            <a:satOff val="1294"/>
            <a:lumOff val="11342"/>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936E2180-3AEF-4716-B4B7-38E522D4FBDE}">
      <dsp:nvSpPr>
        <dsp:cNvPr id="0" name=""/>
        <dsp:cNvSpPr/>
      </dsp:nvSpPr>
      <dsp:spPr>
        <a:xfrm>
          <a:off x="412397" y="285054"/>
          <a:ext cx="4433003" cy="4433003"/>
        </a:xfrm>
        <a:prstGeom prst="blockArc">
          <a:avLst>
            <a:gd name="adj1" fmla="val 20828571"/>
            <a:gd name="adj2" fmla="val 771429"/>
            <a:gd name="adj3" fmla="val 1976"/>
          </a:avLst>
        </a:prstGeom>
        <a:solidFill>
          <a:schemeClr val="accent5">
            <a:hueOff val="-23218"/>
            <a:satOff val="970"/>
            <a:lumOff val="8507"/>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23BB1C50-3441-45BE-B4CB-E71A0EF398A5}">
      <dsp:nvSpPr>
        <dsp:cNvPr id="0" name=""/>
        <dsp:cNvSpPr/>
      </dsp:nvSpPr>
      <dsp:spPr>
        <a:xfrm>
          <a:off x="412397" y="285054"/>
          <a:ext cx="4433003" cy="4433003"/>
        </a:xfrm>
        <a:prstGeom prst="blockArc">
          <a:avLst>
            <a:gd name="adj1" fmla="val 19285714"/>
            <a:gd name="adj2" fmla="val 20828571"/>
            <a:gd name="adj3" fmla="val 1976"/>
          </a:avLst>
        </a:prstGeom>
        <a:solidFill>
          <a:schemeClr val="accent5">
            <a:hueOff val="-15479"/>
            <a:satOff val="647"/>
            <a:lumOff val="5671"/>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67853794-6C9B-4E44-9756-BA7FC458736E}">
      <dsp:nvSpPr>
        <dsp:cNvPr id="0" name=""/>
        <dsp:cNvSpPr/>
      </dsp:nvSpPr>
      <dsp:spPr>
        <a:xfrm>
          <a:off x="412397" y="285054"/>
          <a:ext cx="4433003" cy="4433003"/>
        </a:xfrm>
        <a:prstGeom prst="blockArc">
          <a:avLst>
            <a:gd name="adj1" fmla="val 17742857"/>
            <a:gd name="adj2" fmla="val 19285714"/>
            <a:gd name="adj3" fmla="val 1976"/>
          </a:avLst>
        </a:prstGeom>
        <a:solidFill>
          <a:schemeClr val="accent5">
            <a:hueOff val="-7739"/>
            <a:satOff val="323"/>
            <a:lumOff val="2836"/>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69755653-C243-4C6B-B7F5-F41EA794695D}">
      <dsp:nvSpPr>
        <dsp:cNvPr id="0" name=""/>
        <dsp:cNvSpPr/>
      </dsp:nvSpPr>
      <dsp:spPr>
        <a:xfrm>
          <a:off x="412397" y="285054"/>
          <a:ext cx="4433003" cy="4433003"/>
        </a:xfrm>
        <a:prstGeom prst="blockArc">
          <a:avLst>
            <a:gd name="adj1" fmla="val 16200000"/>
            <a:gd name="adj2" fmla="val 17742857"/>
            <a:gd name="adj3" fmla="val 1976"/>
          </a:avLst>
        </a:prstGeom>
        <a:solidFill>
          <a:schemeClr val="accent5">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sp>
    <dsp:sp modelId="{122402CD-CE9F-462F-B64A-01A632D6D8E2}">
      <dsp:nvSpPr>
        <dsp:cNvPr id="0" name=""/>
        <dsp:cNvSpPr/>
      </dsp:nvSpPr>
      <dsp:spPr>
        <a:xfrm>
          <a:off x="1012524" y="1186103"/>
          <a:ext cx="3232750" cy="2630906"/>
        </a:xfrm>
        <a:prstGeom prst="ellipse">
          <a:avLst/>
        </a:prstGeom>
        <a:solidFill>
          <a:schemeClr val="accent4">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1778000">
            <a:lnSpc>
              <a:spcPct val="90000"/>
            </a:lnSpc>
            <a:spcBef>
              <a:spcPct val="0"/>
            </a:spcBef>
            <a:spcAft>
              <a:spcPct val="35000"/>
            </a:spcAft>
            <a:buNone/>
          </a:pPr>
          <a:r>
            <a:rPr lang="de-DE" sz="4000" kern="1200" dirty="0">
              <a:latin typeface="Aptos" panose="020B0004020202020204" pitchFamily="34" charset="0"/>
            </a:rPr>
            <a:t>3GPP </a:t>
          </a:r>
          <a:r>
            <a:rPr lang="de-DE" sz="4000" kern="1200" dirty="0" err="1">
              <a:latin typeface="Aptos" panose="020B0004020202020204" pitchFamily="34" charset="0"/>
            </a:rPr>
            <a:t>Advanced</a:t>
          </a:r>
          <a:r>
            <a:rPr lang="de-DE" sz="4000" kern="1200" dirty="0">
              <a:latin typeface="Aptos" panose="020B0004020202020204" pitchFamily="34" charset="0"/>
            </a:rPr>
            <a:t> Media </a:t>
          </a:r>
          <a:r>
            <a:rPr lang="de-DE" sz="4000" kern="1200" dirty="0" err="1">
              <a:latin typeface="Aptos" panose="020B0004020202020204" pitchFamily="34" charset="0"/>
            </a:rPr>
            <a:t>Delivery</a:t>
          </a:r>
          <a:endParaRPr lang="en-US" sz="4000" kern="1200" dirty="0">
            <a:latin typeface="Aptos" panose="020B0004020202020204" pitchFamily="34" charset="0"/>
          </a:endParaRPr>
        </a:p>
      </dsp:txBody>
      <dsp:txXfrm>
        <a:off x="1485949" y="1571390"/>
        <a:ext cx="2285900" cy="1860332"/>
      </dsp:txXfrm>
    </dsp:sp>
    <dsp:sp modelId="{2B777D6B-77AC-4184-B96C-DC0F2D4E3A64}">
      <dsp:nvSpPr>
        <dsp:cNvPr id="0" name=""/>
        <dsp:cNvSpPr/>
      </dsp:nvSpPr>
      <dsp:spPr>
        <a:xfrm>
          <a:off x="2324740" y="2795"/>
          <a:ext cx="608318" cy="608318"/>
        </a:xfrm>
        <a:prstGeom prst="ellipse">
          <a:avLst/>
        </a:prstGeom>
        <a:solidFill>
          <a:schemeClr val="accent5">
            <a:hueOff val="0"/>
            <a:satOff val="0"/>
            <a:lumOff val="0"/>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Font typeface="Arial" panose="020B0604020202020204" pitchFamily="34" charset="0"/>
            <a:buNone/>
          </a:pPr>
          <a:r>
            <a:rPr lang="en-US" sz="600" b="0" i="0" kern="1200" dirty="0">
              <a:solidFill>
                <a:srgbClr val="FFFF00"/>
              </a:solidFill>
              <a:effectLst/>
              <a:latin typeface="Aptos" panose="020B0004020202020204" pitchFamily="34" charset="0"/>
            </a:rPr>
            <a:t>Common Client Metadata.</a:t>
          </a:r>
          <a:endParaRPr lang="en-US" sz="600" kern="1200" dirty="0">
            <a:solidFill>
              <a:srgbClr val="FFFF00"/>
            </a:solidFill>
            <a:latin typeface="Aptos" panose="020B0004020202020204" pitchFamily="34" charset="0"/>
          </a:endParaRPr>
        </a:p>
      </dsp:txBody>
      <dsp:txXfrm>
        <a:off x="2413826" y="91881"/>
        <a:ext cx="430146" cy="430146"/>
      </dsp:txXfrm>
    </dsp:sp>
    <dsp:sp modelId="{2405F48B-0B63-4953-A1EE-C9C6C64403CC}">
      <dsp:nvSpPr>
        <dsp:cNvPr id="0" name=""/>
        <dsp:cNvSpPr/>
      </dsp:nvSpPr>
      <dsp:spPr>
        <a:xfrm>
          <a:off x="3276942" y="220129"/>
          <a:ext cx="608318" cy="608318"/>
        </a:xfrm>
        <a:prstGeom prst="ellipse">
          <a:avLst/>
        </a:prstGeom>
        <a:solidFill>
          <a:schemeClr val="accent5">
            <a:hueOff val="-7739"/>
            <a:satOff val="323"/>
            <a:lumOff val="2836"/>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effectLst/>
              <a:latin typeface="Aptos" panose="020B0004020202020204" pitchFamily="34" charset="0"/>
            </a:rPr>
            <a:t>Common Server-and Network-Assisted Streaming.</a:t>
          </a:r>
        </a:p>
      </dsp:txBody>
      <dsp:txXfrm>
        <a:off x="3366028" y="309215"/>
        <a:ext cx="430146" cy="430146"/>
      </dsp:txXfrm>
    </dsp:sp>
    <dsp:sp modelId="{691E99FF-CC11-4D5C-9DA9-202BB2A62064}">
      <dsp:nvSpPr>
        <dsp:cNvPr id="0" name=""/>
        <dsp:cNvSpPr/>
      </dsp:nvSpPr>
      <dsp:spPr>
        <a:xfrm>
          <a:off x="4040549" y="829085"/>
          <a:ext cx="608318" cy="608318"/>
        </a:xfrm>
        <a:prstGeom prst="ellipse">
          <a:avLst/>
        </a:prstGeom>
        <a:solidFill>
          <a:schemeClr val="accent5">
            <a:hueOff val="-15479"/>
            <a:satOff val="647"/>
            <a:lumOff val="5671"/>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solidFill>
                <a:srgbClr val="FFFF00"/>
              </a:solidFill>
              <a:effectLst/>
              <a:latin typeface="Aptos" panose="020B0004020202020204" pitchFamily="34" charset="0"/>
            </a:rPr>
            <a:t>Multi-Access Media Delivery.</a:t>
          </a:r>
        </a:p>
      </dsp:txBody>
      <dsp:txXfrm>
        <a:off x="4129635" y="918171"/>
        <a:ext cx="430146" cy="430146"/>
      </dsp:txXfrm>
    </dsp:sp>
    <dsp:sp modelId="{ED40BCE8-1BE8-4EB7-BACA-5A75FB9C3DD3}">
      <dsp:nvSpPr>
        <dsp:cNvPr id="0" name=""/>
        <dsp:cNvSpPr/>
      </dsp:nvSpPr>
      <dsp:spPr>
        <a:xfrm>
          <a:off x="4464319" y="1709052"/>
          <a:ext cx="608318" cy="608318"/>
        </a:xfrm>
        <a:prstGeom prst="ellipse">
          <a:avLst/>
        </a:prstGeom>
        <a:solidFill>
          <a:schemeClr val="accent5">
            <a:hueOff val="-23218"/>
            <a:satOff val="970"/>
            <a:lumOff val="8507"/>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solidFill>
                <a:srgbClr val="FFFF00"/>
              </a:solidFill>
              <a:effectLst/>
              <a:latin typeface="Aptos" panose="020B0004020202020204" pitchFamily="34" charset="0"/>
            </a:rPr>
            <a:t>Media Delivery from multiple service endpoints/location.</a:t>
          </a:r>
        </a:p>
      </dsp:txBody>
      <dsp:txXfrm>
        <a:off x="4553405" y="1798138"/>
        <a:ext cx="430146" cy="430146"/>
      </dsp:txXfrm>
    </dsp:sp>
    <dsp:sp modelId="{392B8B47-4A30-4D2E-B693-2CC19EFB9B90}">
      <dsp:nvSpPr>
        <dsp:cNvPr id="0" name=""/>
        <dsp:cNvSpPr/>
      </dsp:nvSpPr>
      <dsp:spPr>
        <a:xfrm>
          <a:off x="4464319" y="2685742"/>
          <a:ext cx="608318" cy="608318"/>
        </a:xfrm>
        <a:prstGeom prst="ellipse">
          <a:avLst/>
        </a:prstGeom>
        <a:solidFill>
          <a:schemeClr val="accent5">
            <a:hueOff val="-30957"/>
            <a:satOff val="1294"/>
            <a:lumOff val="11342"/>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effectLst/>
              <a:latin typeface="Aptos" panose="020B0004020202020204" pitchFamily="34" charset="0"/>
            </a:rPr>
            <a:t>Modem Usage Optimized Media Streaming.</a:t>
          </a:r>
        </a:p>
      </dsp:txBody>
      <dsp:txXfrm>
        <a:off x="4553405" y="2774828"/>
        <a:ext cx="430146" cy="430146"/>
      </dsp:txXfrm>
    </dsp:sp>
    <dsp:sp modelId="{99EA62B6-191C-4677-9C54-ACD8BAAF663D}">
      <dsp:nvSpPr>
        <dsp:cNvPr id="0" name=""/>
        <dsp:cNvSpPr/>
      </dsp:nvSpPr>
      <dsp:spPr>
        <a:xfrm>
          <a:off x="4040549" y="3565709"/>
          <a:ext cx="608318" cy="608318"/>
        </a:xfrm>
        <a:prstGeom prst="ellipse">
          <a:avLst/>
        </a:prstGeom>
        <a:solidFill>
          <a:schemeClr val="accent5">
            <a:hueOff val="-38697"/>
            <a:satOff val="1617"/>
            <a:lumOff val="14178"/>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effectLst/>
              <a:latin typeface="Aptos" panose="020B0004020202020204" pitchFamily="34" charset="0"/>
            </a:rPr>
            <a:t>DASH/HLS Interoperability.</a:t>
          </a:r>
        </a:p>
      </dsp:txBody>
      <dsp:txXfrm>
        <a:off x="4129635" y="3654795"/>
        <a:ext cx="430146" cy="430146"/>
      </dsp:txXfrm>
    </dsp:sp>
    <dsp:sp modelId="{EC3C7CC4-1755-4DF7-9BF1-B74DEB669158}">
      <dsp:nvSpPr>
        <dsp:cNvPr id="0" name=""/>
        <dsp:cNvSpPr/>
      </dsp:nvSpPr>
      <dsp:spPr>
        <a:xfrm>
          <a:off x="3276942" y="4174665"/>
          <a:ext cx="608318" cy="608318"/>
        </a:xfrm>
        <a:prstGeom prst="ellipse">
          <a:avLst/>
        </a:prstGeom>
        <a:solidFill>
          <a:schemeClr val="accent5">
            <a:hueOff val="-46436"/>
            <a:satOff val="1941"/>
            <a:lumOff val="17014"/>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effectLst/>
              <a:latin typeface="Aptos" panose="020B0004020202020204" pitchFamily="34" charset="0"/>
            </a:rPr>
            <a:t>Further harmonization of RTC and Streaming for Advanced Media Delivery.</a:t>
          </a:r>
        </a:p>
      </dsp:txBody>
      <dsp:txXfrm>
        <a:off x="3366028" y="4263751"/>
        <a:ext cx="430146" cy="430146"/>
      </dsp:txXfrm>
    </dsp:sp>
    <dsp:sp modelId="{CA502515-5E75-41FE-B5CD-C050769138E1}">
      <dsp:nvSpPr>
        <dsp:cNvPr id="0" name=""/>
        <dsp:cNvSpPr/>
      </dsp:nvSpPr>
      <dsp:spPr>
        <a:xfrm>
          <a:off x="2324740" y="4391999"/>
          <a:ext cx="608318" cy="608318"/>
        </a:xfrm>
        <a:prstGeom prst="ellipse">
          <a:avLst/>
        </a:prstGeom>
        <a:solidFill>
          <a:schemeClr val="accent5">
            <a:hueOff val="-54175"/>
            <a:satOff val="2264"/>
            <a:lumOff val="19849"/>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solidFill>
                <a:srgbClr val="FFFF00"/>
              </a:solidFill>
              <a:effectLst/>
              <a:latin typeface="Aptos" panose="020B0004020202020204" pitchFamily="34" charset="0"/>
            </a:rPr>
            <a:t>Improved QoS support for Media Streaming services.</a:t>
          </a:r>
        </a:p>
      </dsp:txBody>
      <dsp:txXfrm>
        <a:off x="2413826" y="4481085"/>
        <a:ext cx="430146" cy="430146"/>
      </dsp:txXfrm>
    </dsp:sp>
    <dsp:sp modelId="{4A45F8BA-F916-4392-8B78-73BA20648291}">
      <dsp:nvSpPr>
        <dsp:cNvPr id="0" name=""/>
        <dsp:cNvSpPr/>
      </dsp:nvSpPr>
      <dsp:spPr>
        <a:xfrm>
          <a:off x="1372538" y="4174665"/>
          <a:ext cx="608318" cy="608318"/>
        </a:xfrm>
        <a:prstGeom prst="ellipse">
          <a:avLst/>
        </a:prstGeom>
        <a:solidFill>
          <a:schemeClr val="accent5">
            <a:hueOff val="-61914"/>
            <a:satOff val="2588"/>
            <a:lumOff val="22685"/>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effectLst/>
              <a:latin typeface="Aptos" panose="020B0004020202020204" pitchFamily="34" charset="0"/>
            </a:rPr>
            <a:t>QUIC-based segmented media delivery.</a:t>
          </a:r>
        </a:p>
      </dsp:txBody>
      <dsp:txXfrm>
        <a:off x="1461624" y="4263751"/>
        <a:ext cx="430146" cy="430146"/>
      </dsp:txXfrm>
    </dsp:sp>
    <dsp:sp modelId="{04EAECF9-C818-4695-B879-7657008E213B}">
      <dsp:nvSpPr>
        <dsp:cNvPr id="0" name=""/>
        <dsp:cNvSpPr/>
      </dsp:nvSpPr>
      <dsp:spPr>
        <a:xfrm>
          <a:off x="608931" y="3565709"/>
          <a:ext cx="608318" cy="608318"/>
        </a:xfrm>
        <a:prstGeom prst="ellipse">
          <a:avLst/>
        </a:prstGeom>
        <a:solidFill>
          <a:schemeClr val="accent5">
            <a:hueOff val="-69654"/>
            <a:satOff val="2911"/>
            <a:lumOff val="25521"/>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solidFill>
                <a:srgbClr val="FFFF00"/>
              </a:solidFill>
              <a:effectLst/>
              <a:latin typeface="Aptos" panose="020B0004020202020204" pitchFamily="34" charset="0"/>
            </a:rPr>
            <a:t>In-band signalling of QoS for 5G Media Streaming.</a:t>
          </a:r>
        </a:p>
      </dsp:txBody>
      <dsp:txXfrm>
        <a:off x="698017" y="3654795"/>
        <a:ext cx="430146" cy="430146"/>
      </dsp:txXfrm>
    </dsp:sp>
    <dsp:sp modelId="{365E998B-3129-473F-8C7A-011C4D9A3CE2}">
      <dsp:nvSpPr>
        <dsp:cNvPr id="0" name=""/>
        <dsp:cNvSpPr/>
      </dsp:nvSpPr>
      <dsp:spPr>
        <a:xfrm>
          <a:off x="185161" y="2685742"/>
          <a:ext cx="608318" cy="608318"/>
        </a:xfrm>
        <a:prstGeom prst="ellipse">
          <a:avLst/>
        </a:prstGeom>
        <a:solidFill>
          <a:schemeClr val="accent5">
            <a:hueOff val="-77393"/>
            <a:satOff val="3235"/>
            <a:lumOff val="28356"/>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solidFill>
                <a:srgbClr val="FFFF00"/>
              </a:solidFill>
              <a:effectLst/>
              <a:latin typeface="Aptos" panose="020B0004020202020204" pitchFamily="34" charset="0"/>
            </a:rPr>
            <a:t>Dynamic content generation from multiple sources.</a:t>
          </a:r>
        </a:p>
      </dsp:txBody>
      <dsp:txXfrm>
        <a:off x="274247" y="2774828"/>
        <a:ext cx="430146" cy="430146"/>
      </dsp:txXfrm>
    </dsp:sp>
    <dsp:sp modelId="{2F4AB0A0-5F79-492E-AC5E-7451F4A5C5DD}">
      <dsp:nvSpPr>
        <dsp:cNvPr id="0" name=""/>
        <dsp:cNvSpPr/>
      </dsp:nvSpPr>
      <dsp:spPr>
        <a:xfrm>
          <a:off x="185161" y="1709052"/>
          <a:ext cx="608318" cy="608318"/>
        </a:xfrm>
        <a:prstGeom prst="ellipse">
          <a:avLst/>
        </a:prstGeom>
        <a:solidFill>
          <a:schemeClr val="accent5">
            <a:hueOff val="-85132"/>
            <a:satOff val="3558"/>
            <a:lumOff val="31192"/>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solidFill>
                <a:srgbClr val="FFFF00"/>
              </a:solidFill>
              <a:effectLst/>
              <a:latin typeface="Aptos" panose="020B0004020202020204" pitchFamily="34" charset="0"/>
            </a:rPr>
            <a:t>In-session Unicast Repair for MBS Object Distribution.</a:t>
          </a:r>
        </a:p>
      </dsp:txBody>
      <dsp:txXfrm>
        <a:off x="274247" y="1798138"/>
        <a:ext cx="430146" cy="430146"/>
      </dsp:txXfrm>
    </dsp:sp>
    <dsp:sp modelId="{89150AC0-A4D9-4E34-ACFA-6D7ACE743DF2}">
      <dsp:nvSpPr>
        <dsp:cNvPr id="0" name=""/>
        <dsp:cNvSpPr/>
      </dsp:nvSpPr>
      <dsp:spPr>
        <a:xfrm>
          <a:off x="608931" y="829085"/>
          <a:ext cx="608318" cy="608318"/>
        </a:xfrm>
        <a:prstGeom prst="ellipse">
          <a:avLst/>
        </a:prstGeom>
        <a:solidFill>
          <a:schemeClr val="accent5">
            <a:hueOff val="-92872"/>
            <a:satOff val="3882"/>
            <a:lumOff val="34027"/>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solidFill>
                <a:srgbClr val="FFFF00"/>
              </a:solidFill>
              <a:effectLst/>
              <a:latin typeface="Aptos" panose="020B0004020202020204" pitchFamily="34" charset="0"/>
            </a:rPr>
            <a:t>MBS User Service and Delivery Protocols for </a:t>
          </a:r>
          <a:r>
            <a:rPr lang="en-US" sz="600" b="0" i="0" kern="1200" dirty="0" err="1">
              <a:solidFill>
                <a:srgbClr val="FFFF00"/>
              </a:solidFill>
              <a:effectLst/>
              <a:latin typeface="Aptos" panose="020B0004020202020204" pitchFamily="34" charset="0"/>
            </a:rPr>
            <a:t>eMBMS</a:t>
          </a:r>
          <a:r>
            <a:rPr lang="en-US" sz="600" b="0" i="0" kern="1200" dirty="0">
              <a:solidFill>
                <a:srgbClr val="FFFF00"/>
              </a:solidFill>
              <a:effectLst/>
              <a:latin typeface="Aptos" panose="020B0004020202020204" pitchFamily="34" charset="0"/>
            </a:rPr>
            <a:t>.</a:t>
          </a:r>
        </a:p>
      </dsp:txBody>
      <dsp:txXfrm>
        <a:off x="698017" y="918171"/>
        <a:ext cx="430146" cy="430146"/>
      </dsp:txXfrm>
    </dsp:sp>
    <dsp:sp modelId="{A1F3A035-556C-403D-8118-BF12C9A78801}">
      <dsp:nvSpPr>
        <dsp:cNvPr id="0" name=""/>
        <dsp:cNvSpPr/>
      </dsp:nvSpPr>
      <dsp:spPr>
        <a:xfrm>
          <a:off x="1372538" y="220129"/>
          <a:ext cx="608318" cy="608318"/>
        </a:xfrm>
        <a:prstGeom prst="ellipse">
          <a:avLst/>
        </a:prstGeom>
        <a:solidFill>
          <a:schemeClr val="accent5">
            <a:hueOff val="-100611"/>
            <a:satOff val="4205"/>
            <a:lumOff val="36863"/>
            <a:alphaOff val="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266700">
            <a:lnSpc>
              <a:spcPct val="90000"/>
            </a:lnSpc>
            <a:spcBef>
              <a:spcPct val="0"/>
            </a:spcBef>
            <a:spcAft>
              <a:spcPct val="35000"/>
            </a:spcAft>
            <a:buNone/>
          </a:pPr>
          <a:r>
            <a:rPr lang="en-US" sz="600" b="0" i="0" kern="1200">
              <a:solidFill>
                <a:srgbClr val="FFFF00"/>
              </a:solidFill>
              <a:effectLst/>
              <a:latin typeface="Aptos" panose="020B0004020202020204" pitchFamily="34" charset="0"/>
            </a:rPr>
            <a:t>Selected MBMS Functionalities not supported in MBS.</a:t>
          </a:r>
        </a:p>
      </dsp:txBody>
      <dsp:txXfrm>
        <a:off x="1461624" y="309215"/>
        <a:ext cx="430146" cy="43014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57161BF-B23B-4394-A96E-F4360C62819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2EFA4A7-9429-4DF7-ABF5-D9E5B2540EA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AD32F0-874C-4AAC-9514-AAD3E6FF80D6}" type="datetimeFigureOut">
              <a:rPr lang="en-US" smtClean="0"/>
              <a:t>2/18/2025</a:t>
            </a:fld>
            <a:endParaRPr lang="en-US"/>
          </a:p>
        </p:txBody>
      </p:sp>
      <p:sp>
        <p:nvSpPr>
          <p:cNvPr id="4" name="Footer Placeholder 3">
            <a:extLst>
              <a:ext uri="{FF2B5EF4-FFF2-40B4-BE49-F238E27FC236}">
                <a16:creationId xmlns:a16="http://schemas.microsoft.com/office/drawing/2014/main" id="{7FFAA4EB-3327-4214-8C66-D022262D92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9F6045-FEC1-483F-916F-4A70D359C00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F42476-7A7B-40F5-8A25-2A09BD3C8867}" type="slidenum">
              <a:rPr lang="en-US" smtClean="0"/>
              <a:t>‹#›</a:t>
            </a:fld>
            <a:endParaRPr lang="en-US"/>
          </a:p>
        </p:txBody>
      </p:sp>
    </p:spTree>
    <p:extLst>
      <p:ext uri="{BB962C8B-B14F-4D97-AF65-F5344CB8AC3E}">
        <p14:creationId xmlns:p14="http://schemas.microsoft.com/office/powerpoint/2010/main" val="2503967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6D1935-2548-4788-81DD-641A298E824F}" type="datetimeFigureOut">
              <a:rPr lang="de-DE" smtClean="0"/>
              <a:t>18.02.2025</a:t>
            </a:fld>
            <a:endParaRPr lang="de-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75E7E4-6857-4F03-A780-9887AA86825E}" type="slidenum">
              <a:rPr lang="de-DE" smtClean="0"/>
              <a:t>‹#›</a:t>
            </a:fld>
            <a:endParaRPr lang="de-DE"/>
          </a:p>
        </p:txBody>
      </p:sp>
    </p:spTree>
    <p:extLst>
      <p:ext uri="{BB962C8B-B14F-4D97-AF65-F5344CB8AC3E}">
        <p14:creationId xmlns:p14="http://schemas.microsoft.com/office/powerpoint/2010/main" val="157648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Aptos" panose="020B0004020202020204" pitchFamily="34" charset="0"/>
                <a:ea typeface="Aptos" panose="020B0004020202020204" pitchFamily="34" charset="0"/>
                <a:cs typeface="Aptos" panose="020B0004020202020204" pitchFamily="34" charset="0"/>
              </a:rPr>
              <a:t>from “C-sim” to “C-sim+ training </a:t>
            </a:r>
            <a:r>
              <a:rPr lang="en-US" sz="1800" dirty="0" err="1">
                <a:effectLst/>
                <a:latin typeface="Aptos" panose="020B0004020202020204" pitchFamily="34" charset="0"/>
                <a:ea typeface="Aptos" panose="020B0004020202020204" pitchFamily="34" charset="0"/>
                <a:cs typeface="Aptos" panose="020B0004020202020204" pitchFamily="34" charset="0"/>
              </a:rPr>
              <a:t>framework+training</a:t>
            </a:r>
            <a:r>
              <a:rPr lang="en-US" sz="1800" dirty="0">
                <a:effectLst/>
                <a:latin typeface="Aptos" panose="020B0004020202020204" pitchFamily="34" charset="0"/>
                <a:ea typeface="Aptos" panose="020B0004020202020204" pitchFamily="34" charset="0"/>
                <a:cs typeface="Aptos" panose="020B0004020202020204" pitchFamily="34" charset="0"/>
              </a:rPr>
              <a:t> </a:t>
            </a:r>
            <a:r>
              <a:rPr lang="en-US" sz="1800" dirty="0" err="1">
                <a:effectLst/>
                <a:latin typeface="Aptos" panose="020B0004020202020204" pitchFamily="34" charset="0"/>
                <a:ea typeface="Aptos" panose="020B0004020202020204" pitchFamily="34" charset="0"/>
                <a:cs typeface="Aptos" panose="020B0004020202020204" pitchFamily="34" charset="0"/>
              </a:rPr>
              <a:t>data+quantization+environment</a:t>
            </a:r>
            <a:r>
              <a:rPr lang="en-US" sz="1800" dirty="0">
                <a:effectLst/>
                <a:latin typeface="Aptos" panose="020B0004020202020204" pitchFamily="34" charset="0"/>
                <a:ea typeface="Aptos" panose="020B0004020202020204" pitchFamily="34" charset="0"/>
                <a:cs typeface="Aptos" panose="020B0004020202020204" pitchFamily="34" charset="0"/>
              </a:rPr>
              <a:t>”</a:t>
            </a:r>
          </a:p>
          <a:p>
            <a:r>
              <a:rPr lang="en-US" sz="1800" dirty="0">
                <a:effectLst/>
                <a:latin typeface="Aptos" panose="020B0004020202020204" pitchFamily="34" charset="0"/>
                <a:ea typeface="Aptos" panose="020B0004020202020204" pitchFamily="34" charset="0"/>
                <a:cs typeface="Aptos" panose="020B0004020202020204" pitchFamily="34" charset="0"/>
              </a:rPr>
              <a:t>an ML-based codec </a:t>
            </a:r>
            <a:r>
              <a:rPr lang="en-US" sz="1800" dirty="0" err="1">
                <a:effectLst/>
                <a:latin typeface="Aptos" panose="020B0004020202020204" pitchFamily="34" charset="0"/>
                <a:ea typeface="Aptos" panose="020B0004020202020204" pitchFamily="34" charset="0"/>
                <a:cs typeface="Aptos" panose="020B0004020202020204" pitchFamily="34" charset="0"/>
              </a:rPr>
              <a:t>Csim</a:t>
            </a:r>
            <a:r>
              <a:rPr lang="en-US" sz="1800" dirty="0">
                <a:effectLst/>
                <a:latin typeface="Aptos" panose="020B0004020202020204" pitchFamily="34" charset="0"/>
                <a:ea typeface="Aptos" panose="020B0004020202020204" pitchFamily="34" charset="0"/>
                <a:cs typeface="Aptos" panose="020B0004020202020204" pitchFamily="34" charset="0"/>
              </a:rPr>
              <a:t> is similar to an executable: you can run it, but you cannot modify it, and you are limited in optimizing it. To have the same functionality as a C codec implementation used to give you in the pre-ML days, you will need:</a:t>
            </a:r>
          </a:p>
          <a:p>
            <a:pPr marL="342900" lvl="0" indent="-342900">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The ML-based codec weights and </a:t>
            </a:r>
            <a:r>
              <a:rPr lang="en-US" sz="1800" dirty="0" err="1">
                <a:effectLst/>
                <a:latin typeface="Aptos" panose="020B0004020202020204" pitchFamily="34" charset="0"/>
                <a:ea typeface="Times New Roman" panose="02020603050405020304" pitchFamily="18" charset="0"/>
                <a:cs typeface="Aptos" panose="020B0004020202020204" pitchFamily="34" charset="0"/>
              </a:rPr>
              <a:t>Csim</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The training framework</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The data used for training</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The quantization framework</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342900" lvl="0" indent="-342900">
              <a:buSzPts val="1000"/>
              <a:buFont typeface="Symbol" panose="05050102010706020507" pitchFamily="18" charset="2"/>
              <a:buChar char=""/>
              <a:tabLst>
                <a:tab pos="457200" algn="l"/>
              </a:tabLst>
            </a:pPr>
            <a:r>
              <a:rPr lang="en-US" sz="1800" dirty="0">
                <a:effectLst/>
                <a:latin typeface="Aptos" panose="020B0004020202020204" pitchFamily="34" charset="0"/>
                <a:ea typeface="Times New Roman" panose="02020603050405020304" pitchFamily="18" charset="0"/>
                <a:cs typeface="Aptos" panose="020B0004020202020204" pitchFamily="34" charset="0"/>
              </a:rPr>
              <a:t>An environment, e.g. using Docker, so that everybody has the same package versions etc.</a:t>
            </a:r>
            <a:endParaRPr lang="en-US" sz="1800" dirty="0">
              <a:effectLst/>
              <a:latin typeface="Aptos" panose="020B0004020202020204" pitchFamily="34" charset="0"/>
              <a:ea typeface="Aptos" panose="020B0004020202020204" pitchFamily="34" charset="0"/>
              <a:cs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928A2613-ABFE-468A-A021-82F251360FB0}" type="slidenum">
              <a:rPr lang="en-US" smtClean="0"/>
              <a:pPr/>
              <a:t>11</a:t>
            </a:fld>
            <a:endParaRPr lang="en-US"/>
          </a:p>
        </p:txBody>
      </p:sp>
    </p:spTree>
    <p:extLst>
      <p:ext uri="{BB962C8B-B14F-4D97-AF65-F5344CB8AC3E}">
        <p14:creationId xmlns:p14="http://schemas.microsoft.com/office/powerpoint/2010/main" val="3657600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t>13</a:t>
            </a:fld>
            <a:endParaRPr lang="de-DE"/>
          </a:p>
        </p:txBody>
      </p:sp>
    </p:spTree>
    <p:extLst>
      <p:ext uri="{BB962C8B-B14F-4D97-AF65-F5344CB8AC3E}">
        <p14:creationId xmlns:p14="http://schemas.microsoft.com/office/powerpoint/2010/main" val="930575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75E7E4-6857-4F03-A780-9887AA86825E}" type="slidenum">
              <a:rPr lang="de-DE" smtClean="0"/>
              <a:t>33</a:t>
            </a:fld>
            <a:endParaRPr lang="de-DE"/>
          </a:p>
        </p:txBody>
      </p:sp>
    </p:spTree>
    <p:extLst>
      <p:ext uri="{BB962C8B-B14F-4D97-AF65-F5344CB8AC3E}">
        <p14:creationId xmlns:p14="http://schemas.microsoft.com/office/powerpoint/2010/main" val="24760025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svg"/></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1.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4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28.svg"/><Relationship Id="rId5" Type="http://schemas.openxmlformats.org/officeDocument/2006/relationships/image" Target="../media/image22.png"/><Relationship Id="rId4" Type="http://schemas.openxmlformats.org/officeDocument/2006/relationships/image" Target="../media/image9.svg"/></Relationships>
</file>

<file path=ppt/slideLayouts/_rels/slideLayout4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7.png"/><Relationship Id="rId1" Type="http://schemas.openxmlformats.org/officeDocument/2006/relationships/slideMaster" Target="../slideMasters/slideMaster2.xml"/><Relationship Id="rId6" Type="http://schemas.openxmlformats.org/officeDocument/2006/relationships/image" Target="../media/image28.svg"/><Relationship Id="rId5" Type="http://schemas.openxmlformats.org/officeDocument/2006/relationships/image" Target="../media/image22.png"/><Relationship Id="rId4" Type="http://schemas.openxmlformats.org/officeDocument/2006/relationships/image" Target="../media/image9.svg"/></Relationships>
</file>

<file path=ppt/slideLayouts/_rels/slideLayout4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4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6.png"/><Relationship Id="rId1" Type="http://schemas.openxmlformats.org/officeDocument/2006/relationships/slideMaster" Target="../slideMasters/slideMaster2.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Master" Target="../slideMasters/slideMaster3.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3.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0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4.xml"/></Relationships>
</file>

<file path=ppt/slideLayouts/_rels/slideLayout60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66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66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7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77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77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77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1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5.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8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81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814.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5.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8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88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8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9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5.xml"/><Relationship Id="rId6" Type="http://schemas.openxmlformats.org/officeDocument/2006/relationships/image" Target="../media/image28.svg"/><Relationship Id="rId5" Type="http://schemas.openxmlformats.org/officeDocument/2006/relationships/image" Target="../media/image22.png"/><Relationship Id="rId4" Type="http://schemas.openxmlformats.org/officeDocument/2006/relationships/image" Target="../media/image9.svg"/></Relationships>
</file>

<file path=ppt/slideLayouts/_rels/slideLayout9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Master" Target="../slideMasters/slideMaster5.xml"/><Relationship Id="rId6" Type="http://schemas.openxmlformats.org/officeDocument/2006/relationships/image" Target="../media/image28.svg"/><Relationship Id="rId5" Type="http://schemas.openxmlformats.org/officeDocument/2006/relationships/image" Target="../media/image22.png"/><Relationship Id="rId4" Type="http://schemas.openxmlformats.org/officeDocument/2006/relationships/image" Target="../media/image9.svg"/></Relationships>
</file>

<file path=ppt/slideLayouts/_rels/slideLayout9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9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Master" Target="../slideMasters/slideMaster5.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4.sv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12.png"/></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1" name="Text Placeholder 7">
            <a:extLst>
              <a:ext uri="{FF2B5EF4-FFF2-40B4-BE49-F238E27FC236}">
                <a16:creationId xmlns:a16="http://schemas.microsoft.com/office/drawing/2014/main" id="{CF15FD80-2861-F44E-7FFE-F838CFAF2B7A}"/>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225523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0473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SD Title White">
    <p:bg>
      <p:bgPr>
        <a:solidFill>
          <a:srgbClr val="FFFFFF"/>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79E5F42-542A-481A-AC09-43F6241BD74A}"/>
              </a:ext>
            </a:extLst>
          </p:cNvPr>
          <p:cNvGrpSpPr/>
          <p:nvPr userDrawn="1"/>
        </p:nvGrpSpPr>
        <p:grpSpPr>
          <a:xfrm>
            <a:off x="6553200" y="-2852928"/>
            <a:ext cx="12192000" cy="12223054"/>
            <a:chOff x="2118610" y="-558521"/>
            <a:chExt cx="7954780" cy="7975042"/>
          </a:xfrm>
        </p:grpSpPr>
        <p:sp>
          <p:nvSpPr>
            <p:cNvPr id="23" name="Freeform 21">
              <a:extLst>
                <a:ext uri="{FF2B5EF4-FFF2-40B4-BE49-F238E27FC236}">
                  <a16:creationId xmlns:a16="http://schemas.microsoft.com/office/drawing/2014/main" id="{5A869BCF-7F87-4BF7-AB41-1FA0DFF2DA48}"/>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4" name="Freeform 22">
              <a:extLst>
                <a:ext uri="{FF2B5EF4-FFF2-40B4-BE49-F238E27FC236}">
                  <a16:creationId xmlns:a16="http://schemas.microsoft.com/office/drawing/2014/main" id="{05C30C20-6C83-4102-A838-D56643B62C9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5" name="Freeform 23">
              <a:extLst>
                <a:ext uri="{FF2B5EF4-FFF2-40B4-BE49-F238E27FC236}">
                  <a16:creationId xmlns:a16="http://schemas.microsoft.com/office/drawing/2014/main" id="{7311AEAC-0F28-4615-A4A3-954D691DA36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6" name="Freeform 23">
              <a:extLst>
                <a:ext uri="{FF2B5EF4-FFF2-40B4-BE49-F238E27FC236}">
                  <a16:creationId xmlns:a16="http://schemas.microsoft.com/office/drawing/2014/main" id="{1EE6416D-7043-4B54-A1C5-AF321C854B0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2" name="Text Placeholder 48">
            <a:extLst>
              <a:ext uri="{FF2B5EF4-FFF2-40B4-BE49-F238E27FC236}">
                <a16:creationId xmlns:a16="http://schemas.microsoft.com/office/drawing/2014/main" id="{86E6721A-8AAF-4279-A3B0-7499E60759EC}"/>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a:p>
        </p:txBody>
      </p:sp>
      <p:sp>
        <p:nvSpPr>
          <p:cNvPr id="15" name="Footer Placeholder 2">
            <a:extLst>
              <a:ext uri="{FF2B5EF4-FFF2-40B4-BE49-F238E27FC236}">
                <a16:creationId xmlns:a16="http://schemas.microsoft.com/office/drawing/2014/main" id="{39154FE7-5393-43D1-8407-23E99F94624A}"/>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marR="0" indent="0" algn="l" defTabSz="685800" rtl="0" eaLnBrk="1" fontAlgn="auto" latinLnBrk="0" hangingPunct="1">
              <a:lnSpc>
                <a:spcPct val="96000"/>
              </a:lnSpc>
              <a:spcBef>
                <a:spcPts val="0"/>
              </a:spcBef>
              <a:spcAft>
                <a:spcPts val="225"/>
              </a:spcAft>
              <a:buClr>
                <a:srgbClr val="3253DC"/>
              </a:buClr>
              <a:buSzTx/>
              <a:buFont typeface="Arial" panose="020B0604020202020204" pitchFamily="34" charset="0"/>
              <a:buNone/>
              <a:tabLst/>
              <a:defRPr lang="en-US" sz="800" kern="1200" baseline="0">
                <a:solidFill>
                  <a:schemeClr val="accent5">
                    <a:lumMod val="60000"/>
                    <a:lumOff val="40000"/>
                  </a:schemeClr>
                </a:solidFill>
                <a:latin typeface="+mn-lt"/>
                <a:ea typeface="+mn-ea"/>
                <a:cs typeface="+mn-cs"/>
              </a:defRPr>
            </a:lvl1pPr>
          </a:lstStyle>
          <a:p>
            <a:pPr>
              <a:defRPr/>
            </a:pPr>
            <a:r>
              <a:rPr lang="en-US"/>
              <a:t>S4-250143</a:t>
            </a:r>
          </a:p>
        </p:txBody>
      </p:sp>
      <p:sp>
        <p:nvSpPr>
          <p:cNvPr id="31" name="Text Placeholder 7">
            <a:extLst>
              <a:ext uri="{FF2B5EF4-FFF2-40B4-BE49-F238E27FC236}">
                <a16:creationId xmlns:a16="http://schemas.microsoft.com/office/drawing/2014/main" id="{8809CAF7-2C64-531C-21AA-5FD1048CC6F9}"/>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33" name="Title 2">
            <a:extLst>
              <a:ext uri="{FF2B5EF4-FFF2-40B4-BE49-F238E27FC236}">
                <a16:creationId xmlns:a16="http://schemas.microsoft.com/office/drawing/2014/main" id="{FF1BC470-5233-7C79-4F94-9A01CCCACA3E}"/>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17" name="Text Placeholder 5">
            <a:extLst>
              <a:ext uri="{FF2B5EF4-FFF2-40B4-BE49-F238E27FC236}">
                <a16:creationId xmlns:a16="http://schemas.microsoft.com/office/drawing/2014/main" id="{85E29496-F18A-4DFC-5DC7-2C3355D470DD}"/>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9" name="Text Placeholder 7">
            <a:extLst>
              <a:ext uri="{FF2B5EF4-FFF2-40B4-BE49-F238E27FC236}">
                <a16:creationId xmlns:a16="http://schemas.microsoft.com/office/drawing/2014/main" id="{AD5B0B12-CD25-F45C-107C-20214F0A69CB}"/>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cxnSp>
        <p:nvCxnSpPr>
          <p:cNvPr id="4" name="Straight Connector 3">
            <a:extLst>
              <a:ext uri="{FF2B5EF4-FFF2-40B4-BE49-F238E27FC236}">
                <a16:creationId xmlns:a16="http://schemas.microsoft.com/office/drawing/2014/main" id="{EC4E2419-B480-369E-A69A-F2A56281C498}"/>
              </a:ext>
            </a:extLst>
          </p:cNvPr>
          <p:cNvCxnSpPr>
            <a:cxnSpLocks/>
          </p:cNvCxnSpPr>
          <p:nvPr userDrawn="1"/>
        </p:nvCxnSpPr>
        <p:spPr>
          <a:xfrm>
            <a:off x="12192000" y="-103695"/>
            <a:ext cx="0" cy="7117237"/>
          </a:xfrm>
          <a:prstGeom prst="line">
            <a:avLst/>
          </a:prstGeom>
          <a:ln w="12700" cap="rnd">
            <a:solidFill>
              <a:schemeClr val="accent6"/>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B1AF563-719C-F10B-D1AD-21E4DB854C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89385" cy="374904"/>
          </a:xfrm>
          <a:prstGeom prst="rect">
            <a:avLst/>
          </a:prstGeom>
        </p:spPr>
      </p:pic>
    </p:spTree>
    <p:extLst>
      <p:ext uri="{BB962C8B-B14F-4D97-AF65-F5344CB8AC3E}">
        <p14:creationId xmlns:p14="http://schemas.microsoft.com/office/powerpoint/2010/main" val="42528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SD 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852928"/>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accent6">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a:p>
        </p:txBody>
      </p:sp>
      <p:sp>
        <p:nvSpPr>
          <p:cNvPr id="16" name="Footer Placeholder 2">
            <a:extLst>
              <a:ext uri="{FF2B5EF4-FFF2-40B4-BE49-F238E27FC236}">
                <a16:creationId xmlns:a16="http://schemas.microsoft.com/office/drawing/2014/main" id="{C63E2F76-C79D-4679-8E21-AE8185311956}"/>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
        <p:nvSpPr>
          <p:cNvPr id="17" name="Text Placeholder 7">
            <a:extLst>
              <a:ext uri="{FF2B5EF4-FFF2-40B4-BE49-F238E27FC236}">
                <a16:creationId xmlns:a16="http://schemas.microsoft.com/office/drawing/2014/main" id="{D55E74EB-6224-4F7F-D951-BDFBB141E1DC}"/>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6" name="Title 2">
            <a:extLst>
              <a:ext uri="{FF2B5EF4-FFF2-40B4-BE49-F238E27FC236}">
                <a16:creationId xmlns:a16="http://schemas.microsoft.com/office/drawing/2014/main" id="{F24B98AB-B36A-8633-1D45-18914CE2B987}"/>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18" name="Text Placeholder 5">
            <a:extLst>
              <a:ext uri="{FF2B5EF4-FFF2-40B4-BE49-F238E27FC236}">
                <a16:creationId xmlns:a16="http://schemas.microsoft.com/office/drawing/2014/main" id="{7CDA7BE4-68B7-D9E1-BACF-378D2F8CCD23}"/>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9" name="Text Placeholder 7">
            <a:extLst>
              <a:ext uri="{FF2B5EF4-FFF2-40B4-BE49-F238E27FC236}">
                <a16:creationId xmlns:a16="http://schemas.microsoft.com/office/drawing/2014/main" id="{B1CF0B89-699E-ED28-F437-240A73E8D4B5}"/>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pic>
        <p:nvPicPr>
          <p:cNvPr id="21" name="Picture 20">
            <a:extLst>
              <a:ext uri="{FF2B5EF4-FFF2-40B4-BE49-F238E27FC236}">
                <a16:creationId xmlns:a16="http://schemas.microsoft.com/office/drawing/2014/main" id="{E18F6676-0191-CED1-4FEE-CB9C82CDD0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89385" cy="374904"/>
          </a:xfrm>
          <a:prstGeom prst="rect">
            <a:avLst/>
          </a:prstGeom>
        </p:spPr>
      </p:pic>
    </p:spTree>
    <p:extLst>
      <p:ext uri="{BB962C8B-B14F-4D97-AF65-F5344CB8AC3E}">
        <p14:creationId xmlns:p14="http://schemas.microsoft.com/office/powerpoint/2010/main" val="2357734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SD Title Gunmetal">
    <p:bg>
      <p:bgPr>
        <a:solidFill>
          <a:schemeClr val="accent5"/>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852928"/>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7" name="Footer Placeholder 2">
            <a:extLst>
              <a:ext uri="{FF2B5EF4-FFF2-40B4-BE49-F238E27FC236}">
                <a16:creationId xmlns:a16="http://schemas.microsoft.com/office/drawing/2014/main" id="{A63057AE-C887-4D0E-8019-7DAD9E9382DF}"/>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
        <p:nvSpPr>
          <p:cNvPr id="16" name="Text Placeholder 7">
            <a:extLst>
              <a:ext uri="{FF2B5EF4-FFF2-40B4-BE49-F238E27FC236}">
                <a16:creationId xmlns:a16="http://schemas.microsoft.com/office/drawing/2014/main" id="{1686CFED-6B7A-ABE5-FFE2-2F98EB36C92D}"/>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6" name="Title 2">
            <a:extLst>
              <a:ext uri="{FF2B5EF4-FFF2-40B4-BE49-F238E27FC236}">
                <a16:creationId xmlns:a16="http://schemas.microsoft.com/office/drawing/2014/main" id="{6A4AD927-A104-7585-FBB2-355DDFC4E9FE}"/>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pic>
        <p:nvPicPr>
          <p:cNvPr id="18" name="Picture 17">
            <a:extLst>
              <a:ext uri="{FF2B5EF4-FFF2-40B4-BE49-F238E27FC236}">
                <a16:creationId xmlns:a16="http://schemas.microsoft.com/office/drawing/2014/main" id="{6B1AADF3-7E95-FC72-419F-A542DFE8C5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38687" cy="369966"/>
          </a:xfrm>
          <a:prstGeom prst="rect">
            <a:avLst/>
          </a:prstGeom>
        </p:spPr>
      </p:pic>
      <p:sp>
        <p:nvSpPr>
          <p:cNvPr id="19" name="Text Placeholder 5">
            <a:extLst>
              <a:ext uri="{FF2B5EF4-FFF2-40B4-BE49-F238E27FC236}">
                <a16:creationId xmlns:a16="http://schemas.microsoft.com/office/drawing/2014/main" id="{3FBC4CE4-0F6E-59F8-9114-E021C27B9949}"/>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1" name="Text Placeholder 7">
            <a:extLst>
              <a:ext uri="{FF2B5EF4-FFF2-40B4-BE49-F238E27FC236}">
                <a16:creationId xmlns:a16="http://schemas.microsoft.com/office/drawing/2014/main" id="{3F49D4FA-FE36-D3AB-A4C5-0024F131BFE2}"/>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1234513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SD Title Midnight">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A697E7-8EE0-42AD-85FC-7243FF44AFBC}"/>
              </a:ext>
            </a:extLst>
          </p:cNvPr>
          <p:cNvGrpSpPr/>
          <p:nvPr userDrawn="1"/>
        </p:nvGrpSpPr>
        <p:grpSpPr>
          <a:xfrm>
            <a:off x="6553200" y="-2852928"/>
            <a:ext cx="12192000" cy="12223054"/>
            <a:chOff x="2118610" y="-558521"/>
            <a:chExt cx="7954780" cy="7975042"/>
          </a:xfrm>
          <a:effectLst>
            <a:outerShdw blurRad="741743" dist="38100" dir="8100000" algn="tr" rotWithShape="0">
              <a:prstClr val="black">
                <a:alpha val="50550"/>
              </a:prstClr>
            </a:outerShdw>
          </a:effectLst>
        </p:grpSpPr>
        <p:sp>
          <p:nvSpPr>
            <p:cNvPr id="10" name="Freeform 21">
              <a:extLst>
                <a:ext uri="{FF2B5EF4-FFF2-40B4-BE49-F238E27FC236}">
                  <a16:creationId xmlns:a16="http://schemas.microsoft.com/office/drawing/2014/main" id="{6CB1826F-DC2F-42C7-91D1-FEC2A509FFC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DDB1A6C9-78D5-48FB-990B-E7734DBB56C7}"/>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92139"/>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02FF7922-0161-4F8A-9A1D-7B958B3A5A2D}"/>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7D521DCB-6825-41A5-B175-75919D297C02}"/>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30" name="Text Placeholder 48">
            <a:extLst>
              <a:ext uri="{FF2B5EF4-FFF2-40B4-BE49-F238E27FC236}">
                <a16:creationId xmlns:a16="http://schemas.microsoft.com/office/drawing/2014/main" id="{4F8C16DE-5A81-4F2F-A856-146C2753C729}"/>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7" name="Footer Placeholder 2">
            <a:extLst>
              <a:ext uri="{FF2B5EF4-FFF2-40B4-BE49-F238E27FC236}">
                <a16:creationId xmlns:a16="http://schemas.microsoft.com/office/drawing/2014/main" id="{944A1A71-C28C-4511-9F63-4A3C1F0CCD22}"/>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
        <p:nvSpPr>
          <p:cNvPr id="16" name="Text Placeholder 7">
            <a:extLst>
              <a:ext uri="{FF2B5EF4-FFF2-40B4-BE49-F238E27FC236}">
                <a16:creationId xmlns:a16="http://schemas.microsoft.com/office/drawing/2014/main" id="{F149CF9A-FDF7-3A71-4048-CA3A015E3C6E}"/>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6" name="Title 2">
            <a:extLst>
              <a:ext uri="{FF2B5EF4-FFF2-40B4-BE49-F238E27FC236}">
                <a16:creationId xmlns:a16="http://schemas.microsoft.com/office/drawing/2014/main" id="{9A2509F8-6F19-2B6F-A314-F1D5494BB362}"/>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609EEA51-FF18-8B06-DED7-C8EC5E87D3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38687" cy="369966"/>
          </a:xfrm>
          <a:prstGeom prst="rect">
            <a:avLst/>
          </a:prstGeom>
        </p:spPr>
      </p:pic>
      <p:sp>
        <p:nvSpPr>
          <p:cNvPr id="21" name="Text Placeholder 5">
            <a:extLst>
              <a:ext uri="{FF2B5EF4-FFF2-40B4-BE49-F238E27FC236}">
                <a16:creationId xmlns:a16="http://schemas.microsoft.com/office/drawing/2014/main" id="{B03A068B-130F-5EFE-0075-595323A9AF6A}"/>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2" name="Text Placeholder 7">
            <a:extLst>
              <a:ext uri="{FF2B5EF4-FFF2-40B4-BE49-F238E27FC236}">
                <a16:creationId xmlns:a16="http://schemas.microsoft.com/office/drawing/2014/main" id="{268613E5-36A8-75D1-46BC-66773839FC47}"/>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4076664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D Agenda Big Re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D1111F"/>
                </a:solidFill>
                <a:effectLst>
                  <a:innerShdw blurRad="38100" dist="25400" dir="8100000">
                    <a:srgbClr val="180204">
                      <a:alpha val="49804"/>
                    </a:srgbClr>
                  </a:innerShdw>
                </a:effectLst>
              </a:rPr>
              <a:t>Agenda</a:t>
            </a:r>
          </a:p>
        </p:txBody>
      </p:sp>
      <p:sp>
        <p:nvSpPr>
          <p:cNvPr id="7" name="Text Placeholder 2">
            <a:extLst>
              <a:ext uri="{FF2B5EF4-FFF2-40B4-BE49-F238E27FC236}">
                <a16:creationId xmlns:a16="http://schemas.microsoft.com/office/drawing/2014/main" id="{C3F56594-1474-F14B-A41D-F43DD6BD51D0}"/>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160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SD Agenda Big White">
    <p:bg>
      <p:bgPr>
        <a:solidFill>
          <a:srgbClr val="FF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20000"/>
                    <a:lumOff val="8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6B3B9127-D8AF-E548-8A0E-E6141B702B75}"/>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178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SD Agenda Big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60000"/>
                    <a:lumOff val="4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72CF8E38-04A3-A34E-B57D-0814CF3DE5C6}"/>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08339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D Agenda Big Gunmetal">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C6A978-F95A-43B4-91EE-66A1EFC2CDD7}"/>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C805FA2C-F21B-EE4F-A31C-ECD531B1E244}"/>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054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SD Agenda Big Midnight">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815781-8802-814C-ABFE-690425339A6D}"/>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5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495E9130-3F7C-1B46-B3AF-1C700B3C6EED}"/>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4283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D Agenda Red">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A080BE5C-026A-824A-9F24-7CDA1BA227FB}"/>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04139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50000"/>
                  </a:schemeClr>
                </a:solidFill>
                <a:effectLst>
                  <a:innerShdw blurRad="38100" dist="25400" dir="8100000">
                    <a:prstClr val="black">
                      <a:alpha val="50000"/>
                    </a:prstClr>
                  </a:innerShdw>
                </a:effectLst>
              </a:rPr>
              <a:t>Agenda</a:t>
            </a: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59348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D Agenda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82B492E3-40DB-A744-A544-A637244B80F7}"/>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0518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D Agenda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BD146A33-9805-4C48-A6F6-875CFC7CEED8}"/>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824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SD Agenda Gun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15" name="Title 2">
            <a:extLst>
              <a:ext uri="{FF2B5EF4-FFF2-40B4-BE49-F238E27FC236}">
                <a16:creationId xmlns:a16="http://schemas.microsoft.com/office/drawing/2014/main" id="{B25BB882-FF84-4997-A4A9-C537179AE82A}"/>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BD2FAD59-06FA-664F-B2AC-846E9295BADA}"/>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2442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SD Agenda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828AA9EC-32E1-43B6-A637-836E83AC4266}"/>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3B8DC1D-A596-0743-91CF-4035BACF78CF}"/>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4961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S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386792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D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73944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D 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D 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836376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SD 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062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SD 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893677"/>
            <a:ext cx="2608263" cy="952155"/>
          </a:xfrm>
        </p:spPr>
        <p:txBody>
          <a:bodyPr/>
          <a:lstStyle/>
          <a:p>
            <a:r>
              <a:rPr lang="en-US"/>
              <a:t>Click to edit Master title style</a:t>
            </a:r>
          </a:p>
        </p:txBody>
      </p:sp>
      <p:sp>
        <p:nvSpPr>
          <p:cNvPr id="5" name="Subtitle">
            <a:extLst>
              <a:ext uri="{FF2B5EF4-FFF2-40B4-BE49-F238E27FC236}">
                <a16:creationId xmlns:a16="http://schemas.microsoft.com/office/drawing/2014/main" id="{8694D2CA-57FD-5A41-B5C7-1F8CECC66195}"/>
              </a:ext>
            </a:extLst>
          </p:cNvPr>
          <p:cNvSpPr>
            <a:spLocks noGrp="1"/>
          </p:cNvSpPr>
          <p:nvPr>
            <p:ph type="subTitle" idx="1" hasCustomPrompt="1"/>
          </p:nvPr>
        </p:nvSpPr>
        <p:spPr>
          <a:xfrm>
            <a:off x="494189" y="3904316"/>
            <a:ext cx="2608522" cy="1589409"/>
          </a:xfrm>
          <a:prstGeom prst="rect">
            <a:avLst/>
          </a:prstGeom>
        </p:spPr>
        <p:txBody>
          <a:bodyPr wrap="square">
            <a:spAutoFit/>
          </a:bodyPr>
          <a:lstStyle>
            <a:lvl1pPr marL="285750" indent="-285750" algn="l" defTabSz="914400" rtl="0" eaLnBrk="1" latinLnBrk="0" hangingPunct="1">
              <a:lnSpc>
                <a:spcPct val="96000"/>
              </a:lnSpc>
              <a:spcBef>
                <a:spcPts val="900"/>
              </a:spcBef>
              <a:buClr>
                <a:schemeClr val="tx2"/>
              </a:buClr>
              <a:buFont typeface="Arial" panose="020B0604020202020204" pitchFamily="34" charset="0"/>
              <a:buChar char="•"/>
              <a:defRPr lang="en-US" sz="1600" kern="1200" baseline="0" dirty="0">
                <a:solidFill>
                  <a:schemeClr val="tx2"/>
                </a:solidFill>
                <a:latin typeface="+mn-lt"/>
                <a:ea typeface="+mn-ea"/>
                <a:cs typeface="+mn-cs"/>
              </a:defRPr>
            </a:lvl1pPr>
            <a:lvl2pPr marL="301625" indent="-301625" algn="l">
              <a:buClr>
                <a:schemeClr val="tx2"/>
              </a:buClr>
              <a:buFont typeface="Arial" panose="020B0604020202020204" pitchFamily="34" charset="0"/>
              <a:buChar char="•"/>
              <a:tabLst>
                <a:tab pos="2003425" algn="l"/>
              </a:tabLst>
              <a:defRPr sz="1400"/>
            </a:lvl2pPr>
            <a:lvl3pPr marL="571500" indent="-269875" algn="l">
              <a:buClr>
                <a:schemeClr val="tx2"/>
              </a:buClr>
              <a:buFont typeface="Arial" panose="020B0604020202020204" pitchFamily="34" charset="0"/>
              <a:buChar char="•"/>
              <a:tabLst/>
              <a:defRPr sz="1800"/>
            </a:lvl3pPr>
            <a:lvl4pPr marL="571500" indent="-269875" algn="l">
              <a:buClr>
                <a:schemeClr val="tx2"/>
              </a:buClr>
              <a:buFont typeface="Arial" panose="020B0604020202020204" pitchFamily="34" charset="0"/>
              <a:buChar char="•"/>
              <a:tabLst/>
              <a:defRPr sz="1400"/>
            </a:lvl4pPr>
            <a:lvl5pPr marL="850900" indent="-279400" algn="l">
              <a:spcBef>
                <a:spcPts val="75"/>
              </a:spcBef>
              <a:spcAft>
                <a:spcPts val="75"/>
              </a:spcAft>
              <a:buFont typeface="Arial" panose="020B0604020202020204" pitchFamily="34" charset="0"/>
              <a:buChar char="•"/>
              <a:tabLst/>
              <a:defRPr sz="1400" b="0"/>
            </a:lvl5pPr>
            <a:lvl6pPr marL="800100" indent="-800100" algn="l">
              <a:buFont typeface="Arial" panose="020B0604020202020204" pitchFamily="34" charset="0"/>
              <a:buChar char="•"/>
              <a:tabLst/>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569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22147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SD 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6390C4F-C50D-4EA4-B36C-FD3A6D8926A2}"/>
              </a:ext>
            </a:extLst>
          </p:cNvPr>
          <p:cNvSpPr>
            <a:spLocks noGrp="1"/>
          </p:cNvSpPr>
          <p:nvPr>
            <p:ph sz="quarter" idx="16"/>
          </p:nvPr>
        </p:nvSpPr>
        <p:spPr>
          <a:xfrm>
            <a:off x="494188" y="1719072"/>
            <a:ext cx="11202511"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2895"/>
            <a:ext cx="10488168" cy="118174"/>
          </a:xfrm>
        </p:spPr>
        <p:txBody>
          <a:bodyPr/>
          <a:lstStyle>
            <a:lvl1pPr>
              <a:defRPr>
                <a:solidFill>
                  <a:schemeClr val="accent5">
                    <a:lumMod val="60000"/>
                    <a:lumOff val="40000"/>
                  </a:schemeClr>
                </a:solidFill>
              </a:defRPr>
            </a:lvl1pPr>
          </a:lstStyle>
          <a:p>
            <a:pPr>
              <a:defRPr/>
            </a:pPr>
            <a:r>
              <a:rPr lang="en-US"/>
              <a:t>S4-250143</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90786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SD 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5786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SD 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92582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Re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F3A8CC-E70D-4655-9738-607E9AB570D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8BAE2EEE-D744-4DCE-AA4D-329EBB37E8D0}"/>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851BFC7F-08CD-484C-AEAC-FDDD29DB914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53270F94-B0D0-418A-A0DA-8F392DF00CE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998121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SD Title and Subtitle White">
    <p:bg>
      <p:bgPr>
        <a:solidFill>
          <a:srgbClr val="FAFBFC"/>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78841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D Title and Sub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3911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Gunmetal">
    <p:bg>
      <p:bgPr>
        <a:solidFill>
          <a:schemeClr val="accent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D80C37-2083-4D37-BD1B-FD58CA4160C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C8663155-F71F-4E37-929E-734AA04A2137}"/>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1AA9D118-B949-48F9-8441-498DC3CA5E9F}"/>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F335D76E-32AD-4DEE-90A0-93ECEF4B0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027150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Midnight">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6824E5-24D4-439C-96E3-DE800C32FF7C}"/>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0321B3C6-CCC0-410B-99D2-AF5F9DBD6269}"/>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7338B18C-2B89-4572-910C-EA1F43F15ABD}"/>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B5780F14-570B-4BDF-BDF0-3FE3F89E0B5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56976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D Blank Fireball Red">
    <p:bg>
      <p:bgPr>
        <a:solidFill>
          <a:srgbClr val="CD111E"/>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822437"/>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94ED5EAF-78DC-43F8-94C6-0A3E845563B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 Placeholder 2">
            <a:extLst>
              <a:ext uri="{FF2B5EF4-FFF2-40B4-BE49-F238E27FC236}">
                <a16:creationId xmlns:a16="http://schemas.microsoft.com/office/drawing/2014/main" id="{C464D679-1580-4DBB-A11D-DC62EB97446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3" name="Text Placeholder 47">
            <a:extLst>
              <a:ext uri="{FF2B5EF4-FFF2-40B4-BE49-F238E27FC236}">
                <a16:creationId xmlns:a16="http://schemas.microsoft.com/office/drawing/2014/main" id="{158A983D-A462-49A3-A422-64FAFD233B98}"/>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447002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SD Blank Fireball Whit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822192"/>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1F2F5"/>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24C35F18-0A18-4D40-939E-C1AFCB85CE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4" name="Text Placeholder 2">
            <a:extLst>
              <a:ext uri="{FF2B5EF4-FFF2-40B4-BE49-F238E27FC236}">
                <a16:creationId xmlns:a16="http://schemas.microsoft.com/office/drawing/2014/main" id="{5630368C-0CDF-411A-A191-49E899612FFC}"/>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5" name="Text Placeholder 47">
            <a:extLst>
              <a:ext uri="{FF2B5EF4-FFF2-40B4-BE49-F238E27FC236}">
                <a16:creationId xmlns:a16="http://schemas.microsoft.com/office/drawing/2014/main" id="{B94E9817-6E08-43A2-B39F-478908333721}"/>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74112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74318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D Blank Fireball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822192"/>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B61F5CC4-20B6-4766-B066-5E1E7E75F489}"/>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4" name="Text Placeholder 2">
            <a:extLst>
              <a:ext uri="{FF2B5EF4-FFF2-40B4-BE49-F238E27FC236}">
                <a16:creationId xmlns:a16="http://schemas.microsoft.com/office/drawing/2014/main" id="{6F743B7C-8E05-4E60-8E43-6BB66F02C141}"/>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5" name="Text Placeholder 47">
            <a:extLst>
              <a:ext uri="{FF2B5EF4-FFF2-40B4-BE49-F238E27FC236}">
                <a16:creationId xmlns:a16="http://schemas.microsoft.com/office/drawing/2014/main" id="{260ECEE4-BC8D-4E89-980A-7DBC39D89E7A}"/>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91680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preserve="1" userDrawn="1">
  <p:cSld name="SD Blank Fireball Gunmetal">
    <p:bg>
      <p:bgPr>
        <a:solidFill>
          <a:srgbClr val="3D4A6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822192"/>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D4A6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C0E12">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C0E12">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0964E06C-5CDC-4DD2-949B-419EC57E3AAB}"/>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4" name="Text Placeholder 2">
            <a:extLst>
              <a:ext uri="{FF2B5EF4-FFF2-40B4-BE49-F238E27FC236}">
                <a16:creationId xmlns:a16="http://schemas.microsoft.com/office/drawing/2014/main" id="{F88459E5-FD06-4889-9EE1-4D29E262FC04}"/>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5" name="Text Placeholder 47">
            <a:extLst>
              <a:ext uri="{FF2B5EF4-FFF2-40B4-BE49-F238E27FC236}">
                <a16:creationId xmlns:a16="http://schemas.microsoft.com/office/drawing/2014/main" id="{B30E4199-8597-44AB-B6EC-4497BD09E8D3}"/>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517375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userDrawn="1">
  <p:cSld name="SD Blank Fireball Midnight">
    <p:bg>
      <p:bgPr>
        <a:solidFill>
          <a:srgbClr val="081D3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822192"/>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071B2F"/>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A233C"/>
            </a:solidFill>
            <a:ln>
              <a:noFill/>
            </a:ln>
            <a:effectLst>
              <a:outerShdw blurRad="304800" dist="304800" dir="8100000" algn="tr" rotWithShape="0">
                <a:srgbClr val="050D13">
                  <a:alpha val="35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C8C2CAAF-CDDA-4C4A-89EC-D1913727AD1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4" name="Text Placeholder 2">
            <a:extLst>
              <a:ext uri="{FF2B5EF4-FFF2-40B4-BE49-F238E27FC236}">
                <a16:creationId xmlns:a16="http://schemas.microsoft.com/office/drawing/2014/main" id="{14B69B5A-BF88-4025-B43F-F44CE934321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5" name="Text Placeholder 47">
            <a:extLst>
              <a:ext uri="{FF2B5EF4-FFF2-40B4-BE49-F238E27FC236}">
                <a16:creationId xmlns:a16="http://schemas.microsoft.com/office/drawing/2014/main" id="{34BF50B9-4029-41B5-9009-27DD98516CC4}"/>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556575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0C3292-75D1-4DA8-82E9-9A4CB6D8CFC8}"/>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EDDDDD52-8A68-4B86-A9C6-F0B2044B4DE6}"/>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7" name="Text Placeholder 2">
            <a:extLst>
              <a:ext uri="{FF2B5EF4-FFF2-40B4-BE49-F238E27FC236}">
                <a16:creationId xmlns:a16="http://schemas.microsoft.com/office/drawing/2014/main" id="{2F67DEC8-5B82-45EB-9E1C-1797E01FC933}"/>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8" name="Text Placeholder 47">
            <a:extLst>
              <a:ext uri="{FF2B5EF4-FFF2-40B4-BE49-F238E27FC236}">
                <a16:creationId xmlns:a16="http://schemas.microsoft.com/office/drawing/2014/main" id="{CED15783-97E6-4593-B718-789CCD8E42A3}"/>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87716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White">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chemeClr val="bg1"/>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AFBFC"/>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64807E53-98A7-46DD-A808-B562A7449FC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6" name="Text Placeholder 2">
            <a:extLst>
              <a:ext uri="{FF2B5EF4-FFF2-40B4-BE49-F238E27FC236}">
                <a16:creationId xmlns:a16="http://schemas.microsoft.com/office/drawing/2014/main" id="{16B8C3E4-9F3D-4C8D-A8D1-1D949A9D31EA}"/>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7" name="Text Placeholder 47">
            <a:extLst>
              <a:ext uri="{FF2B5EF4-FFF2-40B4-BE49-F238E27FC236}">
                <a16:creationId xmlns:a16="http://schemas.microsoft.com/office/drawing/2014/main" id="{3F709CA9-7ECB-4967-B989-FFF289471B0B}"/>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4107021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0" name="Text Placeholder 2">
            <a:extLst>
              <a:ext uri="{FF2B5EF4-FFF2-40B4-BE49-F238E27FC236}">
                <a16:creationId xmlns:a16="http://schemas.microsoft.com/office/drawing/2014/main" id="{1B2798E6-6971-4C62-B298-8434FE93935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7" name="Text Placeholder 2">
            <a:extLst>
              <a:ext uri="{FF2B5EF4-FFF2-40B4-BE49-F238E27FC236}">
                <a16:creationId xmlns:a16="http://schemas.microsoft.com/office/drawing/2014/main" id="{1D37783B-92BD-45E0-A8C1-A8EEF709C22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8" name="Text Placeholder 47">
            <a:extLst>
              <a:ext uri="{FF2B5EF4-FFF2-40B4-BE49-F238E27FC236}">
                <a16:creationId xmlns:a16="http://schemas.microsoft.com/office/drawing/2014/main" id="{7DD45AE6-5FFF-448D-8664-D0A2D9421437}"/>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023034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Gunmetal">
    <p:bg>
      <p:bgPr>
        <a:solidFill>
          <a:schemeClr val="accent5"/>
        </a:solidFill>
        <a:effectLst/>
      </p:bgPr>
    </p:bg>
    <p:spTree>
      <p:nvGrpSpPr>
        <p:cNvPr id="1" name=""/>
        <p:cNvGrpSpPr/>
        <p:nvPr/>
      </p:nvGrpSpPr>
      <p:grpSpPr>
        <a:xfrm>
          <a:off x="0" y="0"/>
          <a:ext cx="0" cy="0"/>
          <a:chOff x="0" y="0"/>
          <a:chExt cx="0" cy="0"/>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F4D6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E5F7A"/>
          </a:solidFill>
          <a:ln>
            <a:noFill/>
          </a:ln>
          <a:effectLst>
            <a:outerShdw blurRad="304800" dist="304800" dir="8100000" algn="tr" rotWithShape="0">
              <a:srgbClr val="0A0C10">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90B0F">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80A0C">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sp>
        <p:nvSpPr>
          <p:cNvPr id="10" name="Text Placeholder 2">
            <a:extLst>
              <a:ext uri="{FF2B5EF4-FFF2-40B4-BE49-F238E27FC236}">
                <a16:creationId xmlns:a16="http://schemas.microsoft.com/office/drawing/2014/main" id="{11733D67-8F17-48E5-8721-648A321CB61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6" name="Text Placeholder 2">
            <a:extLst>
              <a:ext uri="{FF2B5EF4-FFF2-40B4-BE49-F238E27FC236}">
                <a16:creationId xmlns:a16="http://schemas.microsoft.com/office/drawing/2014/main" id="{56E69B2D-39C4-485E-868E-0BCAED86F1F6}"/>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7" name="Text Placeholder 47">
            <a:extLst>
              <a:ext uri="{FF2B5EF4-FFF2-40B4-BE49-F238E27FC236}">
                <a16:creationId xmlns:a16="http://schemas.microsoft.com/office/drawing/2014/main" id="{BA50C9A3-5C39-479C-A785-3A1A86CD75E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837540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Midnight">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5DDF63-EA9F-4B09-AD38-3CF158117D3F}"/>
              </a:ext>
            </a:extLst>
          </p:cNvPr>
          <p:cNvGrpSpPr/>
          <p:nvPr userDrawn="1"/>
        </p:nvGrpSpPr>
        <p:grpSpPr>
          <a:xfrm>
            <a:off x="2118610" y="-558521"/>
            <a:ext cx="7954780" cy="7975042"/>
            <a:chOff x="2801769" y="126378"/>
            <a:chExt cx="6588462" cy="6605244"/>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801769" y="126378"/>
              <a:ext cx="6588462" cy="6589988"/>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801769" y="126378"/>
              <a:ext cx="4950118" cy="6605243"/>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D2C4B"/>
            </a:solidFill>
            <a:ln>
              <a:noFill/>
            </a:ln>
            <a:effectLst>
              <a:outerShdw blurRad="304800" dist="304800" dir="10800000" algn="r" rotWithShape="0">
                <a:srgbClr val="02080E">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0D2C4B"/>
            </a:solidFill>
            <a:ln>
              <a:noFill/>
            </a:ln>
            <a:effectLst>
              <a:innerShdw blurRad="304800" dist="304800" dir="18900000">
                <a:srgbClr val="050D13">
                  <a:alpha val="50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10" name="Text Placeholder 2">
            <a:extLst>
              <a:ext uri="{FF2B5EF4-FFF2-40B4-BE49-F238E27FC236}">
                <a16:creationId xmlns:a16="http://schemas.microsoft.com/office/drawing/2014/main" id="{82BF70D1-2372-4B77-B2A2-31833C33D018}"/>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5" name="Text Placeholder 2">
            <a:extLst>
              <a:ext uri="{FF2B5EF4-FFF2-40B4-BE49-F238E27FC236}">
                <a16:creationId xmlns:a16="http://schemas.microsoft.com/office/drawing/2014/main" id="{BE8555D9-AA6D-4C69-9ACF-93F32F5DB89A}"/>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6" name="Text Placeholder 47">
            <a:extLst>
              <a:ext uri="{FF2B5EF4-FFF2-40B4-BE49-F238E27FC236}">
                <a16:creationId xmlns:a16="http://schemas.microsoft.com/office/drawing/2014/main" id="{550A8FB1-A866-4D28-BA93-A8493FF075EA}"/>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751664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D Shelf Red">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bg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42BA5A4B-EF02-4E2D-8046-A008C682485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3299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D 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03CF40E9-DEAF-493C-B475-895B049DB0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962332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userDrawn="1"/>
        </p:nvSpPr>
        <p:spPr bwMode="gray">
          <a:xfrm>
            <a:off x="-114299" y="-127002"/>
            <a:ext cx="973370"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52705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D 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1C775F73-24E3-4EFE-81CC-0A42D0DB058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6930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SD 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5C13B54D-96FE-401E-9628-2EE14ED88006}"/>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733060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SD 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EAB4FB2F-9AB9-432F-93E7-DA8BC9D85FA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647781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SD Fifty Fifty Red">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8603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D 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270248"/>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36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SD 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270248"/>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2000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SD 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EB6F6D38-8378-8946-AE37-D76813BE4ED1}"/>
              </a:ext>
            </a:extLst>
          </p:cNvPr>
          <p:cNvSpPr>
            <a:spLocks noGrp="1"/>
          </p:cNvSpPr>
          <p:nvPr>
            <p:ph type="body" sz="quarter" idx="15"/>
          </p:nvPr>
        </p:nvSpPr>
        <p:spPr bwMode="gray">
          <a:xfrm>
            <a:off x="6583680" y="1719072"/>
            <a:ext cx="5111496"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D808691C-4519-914E-8F02-AF2542CE6739}"/>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3665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SD 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3390" y="-159655"/>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CE187649-C2CF-3048-88B5-038E7AE26350}"/>
              </a:ext>
            </a:extLst>
          </p:cNvPr>
          <p:cNvSpPr>
            <a:spLocks noGrp="1"/>
          </p:cNvSpPr>
          <p:nvPr>
            <p:ph type="body" sz="quarter" idx="15"/>
          </p:nvPr>
        </p:nvSpPr>
        <p:spPr bwMode="gray">
          <a:xfrm>
            <a:off x="6583680" y="1719072"/>
            <a:ext cx="5111496"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82F18929-5BBB-5E40-B967-9F715090FFDF}"/>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261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D_Cutaway 1/3 Right Red">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5430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D_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1668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userDrawn="1"/>
        </p:nvSpPr>
        <p:spPr bwMode="gray">
          <a:xfrm>
            <a:off x="-114299" y="-127002"/>
            <a:ext cx="973370"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037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SD_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171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SD_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6509945B-0089-450C-B2CD-0E4FBC97B735}"/>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a:extLst>
              <a:ext uri="{FF2B5EF4-FFF2-40B4-BE49-F238E27FC236}">
                <a16:creationId xmlns:a16="http://schemas.microsoft.com/office/drawing/2014/main" id="{0EB14AB7-C8B4-422F-A4E4-26D7174B5D2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264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SD_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70BE114-8BEC-41B2-BDBA-3BB922CC597F}"/>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699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SD_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7" name="Footer Placeholder 2">
            <a:extLst>
              <a:ext uri="{FF2B5EF4-FFF2-40B4-BE49-F238E27FC236}">
                <a16:creationId xmlns:a16="http://schemas.microsoft.com/office/drawing/2014/main" id="{3D22F37A-B6B9-9C47-B70D-23AE6BE4CB0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Tree>
    <p:extLst>
      <p:ext uri="{BB962C8B-B14F-4D97-AF65-F5344CB8AC3E}">
        <p14:creationId xmlns:p14="http://schemas.microsoft.com/office/powerpoint/2010/main" val="228806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preserve="1" userDrawn="1">
  <p:cSld name="SD_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8323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preserve="1" userDrawn="1">
  <p:cSld name="SD_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3309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preserve="1" userDrawn="1">
  <p:cSld name="SD_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2301655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SD 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39720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SD 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84419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SD 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9943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userDrawn="1"/>
        </p:nvSpPr>
        <p:spPr bwMode="gray">
          <a:xfrm>
            <a:off x="-114299" y="-127002"/>
            <a:ext cx="973370"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39675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SD 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64339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SD 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2651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SD Showcase Circl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86694-1ECC-42EC-BE07-600F1C0BC62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25" y="858"/>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S4-250143</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9A18C914-9D69-0546-A1C6-6F41BB990E49}"/>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4246927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D Showcase Squar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510F42-9E8C-443B-8354-231F3450AD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S4-250143</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5" name="Picture Placeholder 5">
            <a:extLst>
              <a:ext uri="{FF2B5EF4-FFF2-40B4-BE49-F238E27FC236}">
                <a16:creationId xmlns:a16="http://schemas.microsoft.com/office/drawing/2014/main" id="{30B38128-2D95-E941-B2BF-A15CAAB123C0}"/>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3344008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D Showcase Circl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647107-E37C-47BD-B11C-44982B708CD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S4-250143</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86C5B809-3E12-0A40-A02B-B0EE8552A096}"/>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299874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D Showcase Squar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8CA6EA-4EC4-42A8-B386-C241EF115F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S4-250143</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68CF800F-AA02-1B49-B224-9A06208DF3B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4108323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SD_Image Left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75DD4A-EECC-C547-8F7C-C486D588CEFC}"/>
              </a:ext>
            </a:extLst>
          </p:cNvPr>
          <p:cNvSpPr/>
          <p:nvPr userDrawn="1"/>
        </p:nvSpPr>
        <p:spPr>
          <a:xfrm>
            <a:off x="6609347" y="6546206"/>
            <a:ext cx="1299411"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C316BB8-9221-4CF5-A3AC-97DB385C7210}"/>
              </a:ext>
            </a:extLst>
          </p:cNvPr>
          <p:cNvSpPr>
            <a:spLocks noGrp="1"/>
          </p:cNvSpPr>
          <p:nvPr>
            <p:ph type="ftr" sz="quarter" idx="16"/>
          </p:nvPr>
        </p:nvSpPr>
        <p:spPr>
          <a:xfrm>
            <a:off x="8103394" y="608990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r>
              <a:rPr lang="en-US"/>
              <a:t>S4-250143</a:t>
            </a:r>
          </a:p>
        </p:txBody>
      </p:sp>
      <p:sp>
        <p:nvSpPr>
          <p:cNvPr id="11" name="TextBox 10">
            <a:extLst>
              <a:ext uri="{FF2B5EF4-FFF2-40B4-BE49-F238E27FC236}">
                <a16:creationId xmlns:a16="http://schemas.microsoft.com/office/drawing/2014/main" id="{B9D51157-61E2-4FBA-93B6-79B4052F1A1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7968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preserve="1" userDrawn="1">
  <p:cSld name="SD_Image Left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DE128B-1DB8-554E-8F04-4D9ED492F91E}"/>
              </a:ext>
            </a:extLst>
          </p:cNvPr>
          <p:cNvSpPr/>
          <p:nvPr userDrawn="1"/>
        </p:nvSpPr>
        <p:spPr>
          <a:xfrm>
            <a:off x="6609347" y="6546206"/>
            <a:ext cx="1299411"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0B53BA-FA9B-40BF-9ADE-676B5C4BE42A}"/>
              </a:ext>
            </a:extLst>
          </p:cNvPr>
          <p:cNvSpPr>
            <a:spLocks noGrp="1"/>
          </p:cNvSpPr>
          <p:nvPr>
            <p:ph type="ftr" sz="quarter" idx="16"/>
          </p:nvPr>
        </p:nvSpPr>
        <p:spPr>
          <a:xfrm>
            <a:off x="8103394" y="608990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B2BB9067-ED8A-4D94-9B00-8410EEA9CFE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233275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SD_Image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931E04-3D83-0A42-B203-58F7D87856D9}"/>
              </a:ext>
            </a:extLst>
          </p:cNvPr>
          <p:cNvSpPr/>
          <p:nvPr userDrawn="1"/>
        </p:nvSpPr>
        <p:spPr>
          <a:xfrm>
            <a:off x="6609347" y="6546206"/>
            <a:ext cx="1299411"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812EEBE7-6B5F-4C1C-9CF1-59A95FAC8066}"/>
              </a:ext>
            </a:extLst>
          </p:cNvPr>
          <p:cNvSpPr>
            <a:spLocks noGrp="1"/>
          </p:cNvSpPr>
          <p:nvPr>
            <p:ph type="ftr" sz="quarter" idx="16"/>
          </p:nvPr>
        </p:nvSpPr>
        <p:spPr>
          <a:xfrm>
            <a:off x="8103394" y="6089904"/>
            <a:ext cx="357422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1" name="TextBox 10">
            <a:extLst>
              <a:ext uri="{FF2B5EF4-FFF2-40B4-BE49-F238E27FC236}">
                <a16:creationId xmlns:a16="http://schemas.microsoft.com/office/drawing/2014/main" id="{C4C9C04D-8F5D-42CA-8F1F-DE23A6DD948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39657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SD_Image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774562-B6FE-C54A-A445-E945FBC13204}"/>
              </a:ext>
            </a:extLst>
          </p:cNvPr>
          <p:cNvSpPr/>
          <p:nvPr userDrawn="1"/>
        </p:nvSpPr>
        <p:spPr>
          <a:xfrm>
            <a:off x="6609347" y="6546206"/>
            <a:ext cx="1299411"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B2EE45F7-538F-4FC9-ADF8-A824AC4DAF1B}"/>
              </a:ext>
            </a:extLst>
          </p:cNvPr>
          <p:cNvSpPr>
            <a:spLocks noGrp="1"/>
          </p:cNvSpPr>
          <p:nvPr>
            <p:ph type="ftr" sz="quarter" idx="16"/>
          </p:nvPr>
        </p:nvSpPr>
        <p:spPr>
          <a:xfrm>
            <a:off x="8103394" y="608990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90905DD8-9532-4B5B-8D68-64EE4A78F59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90813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228873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D_Image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BDE2E1-92E6-7343-A97E-8F2BD34E3496}"/>
              </a:ext>
            </a:extLst>
          </p:cNvPr>
          <p:cNvSpPr/>
          <p:nvPr userDrawn="1"/>
        </p:nvSpPr>
        <p:spPr>
          <a:xfrm>
            <a:off x="6609347" y="6546206"/>
            <a:ext cx="1299411"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F9FDB7F-4DC9-4EA1-9ED7-C137E1F9B8DF}"/>
              </a:ext>
            </a:extLst>
          </p:cNvPr>
          <p:cNvSpPr>
            <a:spLocks noGrp="1"/>
          </p:cNvSpPr>
          <p:nvPr>
            <p:ph type="ftr" sz="quarter" idx="16"/>
          </p:nvPr>
        </p:nvSpPr>
        <p:spPr>
          <a:xfrm>
            <a:off x="8103394" y="608990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9F7F8BFB-AEE8-498D-9E43-0D01F53CA53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96708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userDrawn="1">
  <p:cSld name="SD_Image Righ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62220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showMasterSp="0" preserve="1" userDrawn="1">
  <p:cSld name="SD_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2316503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SD_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3736719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SD_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175753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preserve="1" userDrawn="1">
  <p:cSld name="SD_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02612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SD_Cutaway 1/4 Left Re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696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SD_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9713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SD_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00654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SD_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D68A6C0B-0BF9-4A22-B90D-608F5EE4090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F2E0DD2-6F9C-4113-8407-BCBE8A4B1CA9}"/>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Tree>
    <p:extLst>
      <p:ext uri="{BB962C8B-B14F-4D97-AF65-F5344CB8AC3E}">
        <p14:creationId xmlns:p14="http://schemas.microsoft.com/office/powerpoint/2010/main" val="910884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624573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SD_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6086602B-AA9B-4FB3-83AD-F5FB2BC551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6159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SD_Large Circle Red 2">
    <p:bg>
      <p:bgPr>
        <a:solidFill>
          <a:schemeClr val="bg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1111F"/>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5943600" cy="118872"/>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S4-250143</a:t>
            </a:r>
          </a:p>
        </p:txBody>
      </p:sp>
      <p:sp>
        <p:nvSpPr>
          <p:cNvPr id="20" name="Title 2">
            <a:extLst>
              <a:ext uri="{FF2B5EF4-FFF2-40B4-BE49-F238E27FC236}">
                <a16:creationId xmlns:a16="http://schemas.microsoft.com/office/drawing/2014/main" id="{93599206-992C-D847-B719-FBA798CA5DBF}"/>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21" name="Subtitle">
            <a:extLst>
              <a:ext uri="{FF2B5EF4-FFF2-40B4-BE49-F238E27FC236}">
                <a16:creationId xmlns:a16="http://schemas.microsoft.com/office/drawing/2014/main" id="{2A9AEF52-D7A8-C64F-814D-4E9298CD62D9}"/>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Content Placeholder 4">
            <a:extLst>
              <a:ext uri="{FF2B5EF4-FFF2-40B4-BE49-F238E27FC236}">
                <a16:creationId xmlns:a16="http://schemas.microsoft.com/office/drawing/2014/main" id="{0129E7C8-AC10-8847-915D-92B5501FC00F}"/>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9">
            <a:extLst>
              <a:ext uri="{FF2B5EF4-FFF2-40B4-BE49-F238E27FC236}">
                <a16:creationId xmlns:a16="http://schemas.microsoft.com/office/drawing/2014/main" id="{038D6095-BEBE-BB4F-96AD-F9747306CB0A}"/>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9272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SD_Large Circle White 2">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EAEDF2"/>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16" name="Title 2">
            <a:extLst>
              <a:ext uri="{FF2B5EF4-FFF2-40B4-BE49-F238E27FC236}">
                <a16:creationId xmlns:a16="http://schemas.microsoft.com/office/drawing/2014/main" id="{215FF207-7D54-4440-A7D5-DC52EC3959F1}"/>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7" name="Subtitle">
            <a:extLst>
              <a:ext uri="{FF2B5EF4-FFF2-40B4-BE49-F238E27FC236}">
                <a16:creationId xmlns:a16="http://schemas.microsoft.com/office/drawing/2014/main" id="{F1478138-6A62-7B4B-BACB-244F3E95682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Content Placeholder 4">
            <a:extLst>
              <a:ext uri="{FF2B5EF4-FFF2-40B4-BE49-F238E27FC236}">
                <a16:creationId xmlns:a16="http://schemas.microsoft.com/office/drawing/2014/main" id="{E60FE8FC-8E72-2842-906A-77D42E2B258F}"/>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C214789A-742D-3A44-93B4-05AE6682ED4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86679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SD_Large Circl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3DAE5"/>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3" name="Title 2">
            <a:extLst>
              <a:ext uri="{FF2B5EF4-FFF2-40B4-BE49-F238E27FC236}">
                <a16:creationId xmlns:a16="http://schemas.microsoft.com/office/drawing/2014/main" id="{A88E3116-BFC5-1841-9418-761CF03241DC}"/>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8A2C3CB4-6003-1C42-A155-F977A899CED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2BD9774F-06C2-FC47-8791-39A0CF387E4C}"/>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A3B88A5A-3F4A-4142-8EC3-A5DE5D094E5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7224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SD_Large Circle Gun Metal 2">
    <p:bg>
      <p:bgPr>
        <a:solidFill>
          <a:schemeClr val="accent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rgbClr val="44536C"/>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13" name="Title 2">
            <a:extLst>
              <a:ext uri="{FF2B5EF4-FFF2-40B4-BE49-F238E27FC236}">
                <a16:creationId xmlns:a16="http://schemas.microsoft.com/office/drawing/2014/main" id="{B36D15F6-7DE5-6443-9613-C4B2FBC1F848}"/>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CBEB3E5-81CA-814D-ADF5-BF5AC22CC9CB}"/>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19189C48-4D09-6448-9A16-6C4D04527AD6}"/>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E11DFE3E-54AF-B840-B32E-6EC908B58E66}"/>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2717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SD_Large Circle Midnight 2">
    <p:bg>
      <p:bgPr>
        <a:solidFill>
          <a:schemeClr val="tx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rgbClr val="092139"/>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2">
            <a:extLst>
              <a:ext uri="{FF2B5EF4-FFF2-40B4-BE49-F238E27FC236}">
                <a16:creationId xmlns:a16="http://schemas.microsoft.com/office/drawing/2014/main" id="{B1282066-7F06-B246-AE8C-29172F144371}"/>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2" name="Subtitle">
            <a:extLst>
              <a:ext uri="{FF2B5EF4-FFF2-40B4-BE49-F238E27FC236}">
                <a16:creationId xmlns:a16="http://schemas.microsoft.com/office/drawing/2014/main" id="{D1151056-DC79-0A42-B719-F2F0C08292CA}"/>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376E5248-EDE9-3046-BAE5-2B5039AC66FE}"/>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9">
            <a:extLst>
              <a:ext uri="{FF2B5EF4-FFF2-40B4-BE49-F238E27FC236}">
                <a16:creationId xmlns:a16="http://schemas.microsoft.com/office/drawing/2014/main" id="{7DC32646-24CD-1143-9669-355185C160ED}"/>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70984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SD_Segue Re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52322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showMasterSp="0" preserve="1" userDrawn="1">
  <p:cSld name="SD_Segue White">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038467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preserve="1" userDrawn="1">
  <p:cSld name="SD_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70597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SD_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03582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495299" y="6528816"/>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4243232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SD_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628466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SD_Segue Red 2">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1111F"/>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75875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SD_Segue White 2">
    <p:bg>
      <p:bgPr>
        <a:solidFill>
          <a:schemeClr val="bg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EFF1F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1660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SD_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225482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SD_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802859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showMasterSp="0" preserve="1" userDrawn="1">
  <p:cSld name="SD_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8887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showMasterSp="0" preserve="1" userDrawn="1">
  <p:cSld name="SD Segue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8C4B33-F8CC-4197-B915-DA991CD5E6C6}"/>
              </a:ext>
            </a:extLst>
          </p:cNvPr>
          <p:cNvGrpSpPr/>
          <p:nvPr userDrawn="1"/>
        </p:nvGrpSpPr>
        <p:grpSpPr>
          <a:xfrm>
            <a:off x="5264150" y="1085955"/>
            <a:ext cx="8686026" cy="8686800"/>
            <a:chOff x="2118610" y="-558521"/>
            <a:chExt cx="7954780" cy="7975042"/>
          </a:xfrm>
        </p:grpSpPr>
        <p:sp>
          <p:nvSpPr>
            <p:cNvPr id="12" name="Freeform 21">
              <a:extLst>
                <a:ext uri="{FF2B5EF4-FFF2-40B4-BE49-F238E27FC236}">
                  <a16:creationId xmlns:a16="http://schemas.microsoft.com/office/drawing/2014/main" id="{FCE1034B-B952-482E-B5BD-3D74DC622EF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3" name="Freeform 22">
              <a:extLst>
                <a:ext uri="{FF2B5EF4-FFF2-40B4-BE49-F238E27FC236}">
                  <a16:creationId xmlns:a16="http://schemas.microsoft.com/office/drawing/2014/main" id="{F511B2A5-5879-4724-8EA8-B068501A7C49}"/>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4" name="Freeform 23">
              <a:extLst>
                <a:ext uri="{FF2B5EF4-FFF2-40B4-BE49-F238E27FC236}">
                  <a16:creationId xmlns:a16="http://schemas.microsoft.com/office/drawing/2014/main" id="{8ABE833E-11B6-41D0-A3EA-C51CF277F921}"/>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E9A408BA-944B-41C4-83D5-BB3A7D38327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7" name="Subtitle">
            <a:extLst>
              <a:ext uri="{FF2B5EF4-FFF2-40B4-BE49-F238E27FC236}">
                <a16:creationId xmlns:a16="http://schemas.microsoft.com/office/drawing/2014/main" id="{95FCDFC9-7609-4879-BB7A-41D84D84FDF0}"/>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itle 1">
            <a:extLst>
              <a:ext uri="{FF2B5EF4-FFF2-40B4-BE49-F238E27FC236}">
                <a16:creationId xmlns:a16="http://schemas.microsoft.com/office/drawing/2014/main" id="{AB7FE436-ECEE-446A-82A4-FD95FAB4768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19148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SD Segue White">
    <p:bg>
      <p:bgPr>
        <a:solidFill>
          <a:srgbClr val="FFFFFF"/>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A8A1B41-DD86-4CC6-BB23-4639A3825C7E}"/>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EB5AB6E0-2FFC-40AE-8A71-DCBE6B384E21}"/>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E681A099-F31B-4476-B9E6-42DAD17198C8}"/>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5F07C53E-FAF6-4844-BB37-35D97BAF4BB8}"/>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9B7103C-EFE9-41A7-8616-4AD2DAB11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1"/>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70552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SD Segu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3995637-D09E-4C2D-A6A8-AF45BAD58465}"/>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B7A66708-ADEC-4638-A33A-46DCF451B424}"/>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C329A767-5738-486D-BBF0-00850276E5AD}"/>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8DDC509B-6BC5-4B06-8116-E88999EBD245}"/>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C56DEE9-71A7-4C5B-90D6-DC58833209D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07077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preserve="1" userDrawn="1">
  <p:cSld name="SD Segue Gunmetal">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F7FB884-98FF-49F3-BC97-59F225D25E12}"/>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D1729F58-5BA1-4640-B7B9-E94D565AE2E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DD0D4E0D-57F1-4154-B50F-74535C36D50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F617D"/>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DB9B5929-7301-48A9-B841-0BE61CA7A8CA}"/>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16F91B29-9007-4D8A-8C02-55645583D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667FC2DA-5B00-4EA7-952E-317316DAA878}"/>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41F7F217-0194-4AD6-8E1C-386E2E132F49}"/>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83122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0" name="Text Placeholder 7">
            <a:extLst>
              <a:ext uri="{FF2B5EF4-FFF2-40B4-BE49-F238E27FC236}">
                <a16:creationId xmlns:a16="http://schemas.microsoft.com/office/drawing/2014/main" id="{7046D437-3264-F6DC-A2E1-DDEF4AC5BB1C}"/>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3" name="Text Placeholder 5">
            <a:extLst>
              <a:ext uri="{FF2B5EF4-FFF2-40B4-BE49-F238E27FC236}">
                <a16:creationId xmlns:a16="http://schemas.microsoft.com/office/drawing/2014/main" id="{6218B41B-AA06-EB46-A468-6C030F63EC7A}"/>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6" name="Title 2">
            <a:extLst>
              <a:ext uri="{FF2B5EF4-FFF2-40B4-BE49-F238E27FC236}">
                <a16:creationId xmlns:a16="http://schemas.microsoft.com/office/drawing/2014/main" id="{9ACEF7A7-EEB2-CFA1-B461-4924F8BF02F9}"/>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17" name="Freeform 5">
            <a:extLst>
              <a:ext uri="{FF2B5EF4-FFF2-40B4-BE49-F238E27FC236}">
                <a16:creationId xmlns:a16="http://schemas.microsoft.com/office/drawing/2014/main" id="{2A123356-318C-095C-E708-AEAD9C4BC772}"/>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1" name="Text Placeholder 7">
            <a:extLst>
              <a:ext uri="{FF2B5EF4-FFF2-40B4-BE49-F238E27FC236}">
                <a16:creationId xmlns:a16="http://schemas.microsoft.com/office/drawing/2014/main" id="{6EEAD541-6CB5-0443-91CE-1EBFA0EF558B}"/>
              </a:ext>
            </a:extLst>
          </p:cNvPr>
          <p:cNvSpPr>
            <a:spLocks noGrp="1"/>
          </p:cNvSpPr>
          <p:nvPr>
            <p:ph type="body" sz="quarter" idx="12" hasCustomPrompt="1"/>
          </p:nvPr>
        </p:nvSpPr>
        <p:spPr bwMode="gray">
          <a:xfrm>
            <a:off x="2401888" y="512165"/>
            <a:ext cx="5484812"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321519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E04A89CF-52C1-C41F-D449-47AC5A56B655}"/>
              </a:ext>
            </a:extLst>
          </p:cNvPr>
          <p:cNvSpPr>
            <a:spLocks noGrp="1"/>
          </p:cNvSpPr>
          <p:nvPr>
            <p:ph type="ftr" sz="quarter" idx="10"/>
          </p:nvPr>
        </p:nvSpPr>
        <p:spPr/>
        <p:txBody>
          <a:bodyPr/>
          <a:lstStyle/>
          <a:p>
            <a:r>
              <a:rPr lang="en-US"/>
              <a:t>S4-250143</a:t>
            </a:r>
          </a:p>
        </p:txBody>
      </p:sp>
    </p:spTree>
    <p:extLst>
      <p:ext uri="{BB962C8B-B14F-4D97-AF65-F5344CB8AC3E}">
        <p14:creationId xmlns:p14="http://schemas.microsoft.com/office/powerpoint/2010/main" val="1107743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preserve="1" userDrawn="1">
  <p:cSld name="SD Segue Midnight">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48F3DEE-F59E-4FD9-BD86-03F5F40D7A2E}"/>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7041D8A3-B9AF-4F2D-AA73-3D2AF4DFDBCE}"/>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C4FF451B-9E7B-4956-8927-3F6D18114FF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B2845"/>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4AD20902-EBB9-4879-BBE8-7873C117122F}"/>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D3D03E25-E54F-4D62-B7B5-CBE3507B8488}"/>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B395992B-C0C1-46B0-B7C8-830159C0C506}"/>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AE0053FF-8E38-4E49-A437-9A4B96C84C5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20490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Red">
    <p:bg>
      <p:bgPr>
        <a:gradFill>
          <a:gsLst>
            <a:gs pos="4000">
              <a:srgbClr val="E71324"/>
            </a:gs>
            <a:gs pos="35000">
              <a:srgbClr val="D91323"/>
            </a:gs>
            <a:gs pos="100000">
              <a:srgbClr val="C10B1A"/>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3ABA57-7B0F-43F2-941C-D1BCE46689A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9" name="Text Placeholder 2">
            <a:extLst>
              <a:ext uri="{FF2B5EF4-FFF2-40B4-BE49-F238E27FC236}">
                <a16:creationId xmlns:a16="http://schemas.microsoft.com/office/drawing/2014/main" id="{85EE95F5-5179-43BC-9DD2-80F8782000E1}"/>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1FABDB6A-D52B-4DE9-8DAD-88E3352866F8}"/>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081287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D061AF6-2D27-4DFB-9E70-8CDFD058F0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 Placeholder 2">
            <a:extLst>
              <a:ext uri="{FF2B5EF4-FFF2-40B4-BE49-F238E27FC236}">
                <a16:creationId xmlns:a16="http://schemas.microsoft.com/office/drawing/2014/main" id="{9EDB003F-E656-4E18-BDBB-152AEB3E5757}"/>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8" name="Text Placeholder 47">
            <a:extLst>
              <a:ext uri="{FF2B5EF4-FFF2-40B4-BE49-F238E27FC236}">
                <a16:creationId xmlns:a16="http://schemas.microsoft.com/office/drawing/2014/main" id="{8C7691D9-F78A-4A80-B9A6-F365D28D8257}"/>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04855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984EDA3-B44F-4674-BEB3-8C74287BAF93}"/>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9" name="Text Placeholder 2">
            <a:extLst>
              <a:ext uri="{FF2B5EF4-FFF2-40B4-BE49-F238E27FC236}">
                <a16:creationId xmlns:a16="http://schemas.microsoft.com/office/drawing/2014/main" id="{90007351-1444-4ACF-8C42-1EB26B3A6F40}"/>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0" name="Text Placeholder 47">
            <a:extLst>
              <a:ext uri="{FF2B5EF4-FFF2-40B4-BE49-F238E27FC236}">
                <a16:creationId xmlns:a16="http://schemas.microsoft.com/office/drawing/2014/main" id="{4DCBE15A-FE6C-4FC2-9DF8-7E7AB8404005}"/>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74929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40F1B7A-8A94-40B5-B3CB-3D0D52C87C9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9" name="Text Placeholder 2">
            <a:extLst>
              <a:ext uri="{FF2B5EF4-FFF2-40B4-BE49-F238E27FC236}">
                <a16:creationId xmlns:a16="http://schemas.microsoft.com/office/drawing/2014/main" id="{82F58234-108D-4115-84F1-20F6F6470996}"/>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0" name="Text Placeholder 47">
            <a:extLst>
              <a:ext uri="{FF2B5EF4-FFF2-40B4-BE49-F238E27FC236}">
                <a16:creationId xmlns:a16="http://schemas.microsoft.com/office/drawing/2014/main" id="{15A49285-70CB-4F70-B08A-1615E6DCF20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02458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Midnight Gradien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47597F80-3233-4A24-B364-D3CE4D2E0D64}"/>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92029BF2-073D-4907-B717-01C49791F9EA}"/>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67027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Midnight Gradient Red Tex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6A27B7E2-5374-46BF-874E-25F309D45740}"/>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17E27798-673A-444E-A3F7-F8B33EC19061}"/>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072843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SD Thank You Red">
    <p:bg>
      <p:bgPr>
        <a:solidFill>
          <a:schemeClr val="bg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48998"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D41220"/>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324182"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snapdragon.com &amp; snapdragoninsiders.com</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17547" y="5438386"/>
            <a:ext cx="3395041"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of Qualcomm Incorporated. Other products and brand names may</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be trademarks or registered trademarks of their respective owners.</a:t>
            </a:r>
          </a:p>
        </p:txBody>
      </p:sp>
      <p:sp>
        <p:nvSpPr>
          <p:cNvPr id="17" name="TextBox 16">
            <a:extLst>
              <a:ext uri="{FF2B5EF4-FFF2-40B4-BE49-F238E27FC236}">
                <a16:creationId xmlns:a16="http://schemas.microsoft.com/office/drawing/2014/main" id="{F0995CCD-1161-A943-A67A-BEEDC634FB49}"/>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9111E"/>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9111E"/>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9111E"/>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9111E"/>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9111E"/>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u</a:t>
            </a:r>
          </a:p>
        </p:txBody>
      </p:sp>
      <p:sp>
        <p:nvSpPr>
          <p:cNvPr id="20" name="TextBox 19">
            <a:extLst>
              <a:ext uri="{FF2B5EF4-FFF2-40B4-BE49-F238E27FC236}">
                <a16:creationId xmlns:a16="http://schemas.microsoft.com/office/drawing/2014/main" id="{AA6B7D0B-0D2E-95C4-54F6-67F4481BA594}"/>
              </a:ext>
            </a:extLst>
          </p:cNvPr>
          <p:cNvSpPr txBox="1"/>
          <p:nvPr userDrawn="1"/>
        </p:nvSpPr>
        <p:spPr bwMode="gray">
          <a:xfrm>
            <a:off x="7894802" y="5438386"/>
            <a:ext cx="4096646"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within 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pic>
        <p:nvPicPr>
          <p:cNvPr id="3" name="Picture 2">
            <a:extLst>
              <a:ext uri="{FF2B5EF4-FFF2-40B4-BE49-F238E27FC236}">
                <a16:creationId xmlns:a16="http://schemas.microsoft.com/office/drawing/2014/main" id="{097E1413-3066-9CBC-019E-ABF2282E4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 y="5148072"/>
            <a:ext cx="1843820" cy="347472"/>
          </a:xfrm>
          <a:prstGeom prst="rect">
            <a:avLst/>
          </a:prstGeom>
        </p:spPr>
      </p:pic>
      <p:grpSp>
        <p:nvGrpSpPr>
          <p:cNvPr id="16" name="Group 15">
            <a:extLst>
              <a:ext uri="{FF2B5EF4-FFF2-40B4-BE49-F238E27FC236}">
                <a16:creationId xmlns:a16="http://schemas.microsoft.com/office/drawing/2014/main" id="{EEDBF8F0-B7ED-590C-7416-FC57D4AE0403}"/>
              </a:ext>
            </a:extLst>
          </p:cNvPr>
          <p:cNvGrpSpPr/>
          <p:nvPr userDrawn="1"/>
        </p:nvGrpSpPr>
        <p:grpSpPr>
          <a:xfrm>
            <a:off x="1673310" y="5680514"/>
            <a:ext cx="883045" cy="161966"/>
            <a:chOff x="7906823" y="3619162"/>
            <a:chExt cx="883045" cy="161966"/>
          </a:xfrm>
        </p:grpSpPr>
        <p:sp>
          <p:nvSpPr>
            <p:cNvPr id="18" name="Freeform 12">
              <a:extLst>
                <a:ext uri="{FF2B5EF4-FFF2-40B4-BE49-F238E27FC236}">
                  <a16:creationId xmlns:a16="http://schemas.microsoft.com/office/drawing/2014/main" id="{5339DBA6-4436-35F8-6458-51D976548B43}"/>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8CED0221-91B0-9F8B-12BC-AB1F51D18FB7}"/>
                </a:ext>
              </a:extLst>
            </p:cNvPr>
            <p:cNvGrpSpPr>
              <a:grpSpLocks noChangeAspect="1"/>
            </p:cNvGrpSpPr>
            <p:nvPr/>
          </p:nvGrpSpPr>
          <p:grpSpPr bwMode="gray">
            <a:xfrm>
              <a:off x="8147208" y="3631565"/>
              <a:ext cx="138792" cy="137160"/>
              <a:chOff x="3331" y="1656"/>
              <a:chExt cx="1020" cy="1008"/>
            </a:xfrm>
            <a:solidFill>
              <a:schemeClr val="bg1"/>
            </a:solidFill>
          </p:grpSpPr>
          <p:sp>
            <p:nvSpPr>
              <p:cNvPr id="25" name="Freeform 6">
                <a:extLst>
                  <a:ext uri="{FF2B5EF4-FFF2-40B4-BE49-F238E27FC236}">
                    <a16:creationId xmlns:a16="http://schemas.microsoft.com/office/drawing/2014/main" id="{BCA829DF-853B-EB6C-28D9-00E3337DE072}"/>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6" name="Freeform 7">
                <a:extLst>
                  <a:ext uri="{FF2B5EF4-FFF2-40B4-BE49-F238E27FC236}">
                    <a16:creationId xmlns:a16="http://schemas.microsoft.com/office/drawing/2014/main" id="{8DAC9D6B-FD72-B27B-BA8D-F5EB518B5C89}"/>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E35F2244-7462-D33F-31FD-185CFCD5C66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3" name="Graphic 22">
              <a:extLst>
                <a:ext uri="{FF2B5EF4-FFF2-40B4-BE49-F238E27FC236}">
                  <a16:creationId xmlns:a16="http://schemas.microsoft.com/office/drawing/2014/main" id="{1991C727-8EF3-B323-1327-98E3279A9967}"/>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3052575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preserve="1" userDrawn="1">
  <p:cSld name="SD Thank You White">
    <p:bg>
      <p:bgPr>
        <a:solidFill>
          <a:srgbClr val="FFFFFF"/>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bg1"/>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355932"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snapdragon.com &amp; snapdragoninsiders.com</a:t>
            </a:r>
          </a:p>
        </p:txBody>
      </p:sp>
      <p:sp>
        <p:nvSpPr>
          <p:cNvPr id="26" name="TextBox 25">
            <a:extLst>
              <a:ext uri="{FF2B5EF4-FFF2-40B4-BE49-F238E27FC236}">
                <a16:creationId xmlns:a16="http://schemas.microsoft.com/office/drawing/2014/main" id="{9E80EF5E-5AD8-4C4F-8447-CFEB663B5E20}"/>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20000"/>
                    <a:lumOff val="8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20000"/>
                    <a:lumOff val="8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20000"/>
                    <a:lumOff val="8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20000"/>
                    <a:lumOff val="8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u</a:t>
            </a:r>
          </a:p>
        </p:txBody>
      </p:sp>
      <p:pic>
        <p:nvPicPr>
          <p:cNvPr id="3" name="Picture 2">
            <a:extLst>
              <a:ext uri="{FF2B5EF4-FFF2-40B4-BE49-F238E27FC236}">
                <a16:creationId xmlns:a16="http://schemas.microsoft.com/office/drawing/2014/main" id="{3E315087-CE08-1290-C75D-4EE03AD25F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 y="5148072"/>
            <a:ext cx="1843820" cy="347472"/>
          </a:xfrm>
          <a:prstGeom prst="rect">
            <a:avLst/>
          </a:prstGeom>
        </p:spPr>
      </p:pic>
      <p:grpSp>
        <p:nvGrpSpPr>
          <p:cNvPr id="18" name="Group 17">
            <a:extLst>
              <a:ext uri="{FF2B5EF4-FFF2-40B4-BE49-F238E27FC236}">
                <a16:creationId xmlns:a16="http://schemas.microsoft.com/office/drawing/2014/main" id="{0A28ACFB-1767-8558-133E-CF8F4517B1E2}"/>
              </a:ext>
            </a:extLst>
          </p:cNvPr>
          <p:cNvGrpSpPr/>
          <p:nvPr userDrawn="1"/>
        </p:nvGrpSpPr>
        <p:grpSpPr>
          <a:xfrm>
            <a:off x="1673310" y="5680514"/>
            <a:ext cx="883045" cy="161966"/>
            <a:chOff x="7906823" y="3619162"/>
            <a:chExt cx="883045" cy="161966"/>
          </a:xfrm>
          <a:solidFill>
            <a:schemeClr val="tx2"/>
          </a:solidFill>
        </p:grpSpPr>
        <p:sp>
          <p:nvSpPr>
            <p:cNvPr id="19" name="Freeform 12">
              <a:extLst>
                <a:ext uri="{FF2B5EF4-FFF2-40B4-BE49-F238E27FC236}">
                  <a16:creationId xmlns:a16="http://schemas.microsoft.com/office/drawing/2014/main" id="{E88FDBDE-81A9-2B82-E565-BF1030A462AA}"/>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8EDB353E-78D6-2D53-7EB5-D1717266CC07}"/>
                </a:ext>
              </a:extLst>
            </p:cNvPr>
            <p:cNvGrpSpPr>
              <a:grpSpLocks noChangeAspect="1"/>
            </p:cNvGrpSpPr>
            <p:nvPr/>
          </p:nvGrpSpPr>
          <p:grpSpPr bwMode="gray">
            <a:xfrm>
              <a:off x="8147208" y="3631565"/>
              <a:ext cx="138792" cy="137160"/>
              <a:chOff x="3331" y="1656"/>
              <a:chExt cx="1020" cy="1008"/>
            </a:xfrm>
            <a:grpFill/>
          </p:grpSpPr>
          <p:sp>
            <p:nvSpPr>
              <p:cNvPr id="23" name="Freeform 6">
                <a:extLst>
                  <a:ext uri="{FF2B5EF4-FFF2-40B4-BE49-F238E27FC236}">
                    <a16:creationId xmlns:a16="http://schemas.microsoft.com/office/drawing/2014/main" id="{90AA4090-A6FF-1DAB-E494-4B9A8884EE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9" name="Freeform 7">
                <a:extLst>
                  <a:ext uri="{FF2B5EF4-FFF2-40B4-BE49-F238E27FC236}">
                    <a16:creationId xmlns:a16="http://schemas.microsoft.com/office/drawing/2014/main" id="{973D1104-63EC-99F0-2204-88DA4159F473}"/>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1" name="Graphic 20">
              <a:extLst>
                <a:ext uri="{FF2B5EF4-FFF2-40B4-BE49-F238E27FC236}">
                  <a16:creationId xmlns:a16="http://schemas.microsoft.com/office/drawing/2014/main" id="{90F8BFE5-03A5-A328-C156-0B3F225197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2" name="Graphic 21">
              <a:extLst>
                <a:ext uri="{FF2B5EF4-FFF2-40B4-BE49-F238E27FC236}">
                  <a16:creationId xmlns:a16="http://schemas.microsoft.com/office/drawing/2014/main" id="{5F4413BE-6AC2-E4D6-13E8-EE6A21C40B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
        <p:nvSpPr>
          <p:cNvPr id="25" name="TextBox 24">
            <a:extLst>
              <a:ext uri="{FF2B5EF4-FFF2-40B4-BE49-F238E27FC236}">
                <a16:creationId xmlns:a16="http://schemas.microsoft.com/office/drawing/2014/main" id="{9B0E48E1-C592-03EF-85E9-8D15C48A9B23}"/>
              </a:ext>
            </a:extLst>
          </p:cNvPr>
          <p:cNvSpPr txBox="1"/>
          <p:nvPr userDrawn="1"/>
        </p:nvSpPr>
        <p:spPr bwMode="gray">
          <a:xfrm>
            <a:off x="4317547" y="5438386"/>
            <a:ext cx="3395041"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of Qualcomm Incorporated. Other products and brand names may</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be trademarks or registered trademarks of their respective owners.</a:t>
            </a:r>
          </a:p>
        </p:txBody>
      </p:sp>
      <p:sp>
        <p:nvSpPr>
          <p:cNvPr id="27" name="TextBox 26">
            <a:extLst>
              <a:ext uri="{FF2B5EF4-FFF2-40B4-BE49-F238E27FC236}">
                <a16:creationId xmlns:a16="http://schemas.microsoft.com/office/drawing/2014/main" id="{FA42F64C-934C-104B-6AC7-096F691F5648}"/>
              </a:ext>
            </a:extLst>
          </p:cNvPr>
          <p:cNvSpPr txBox="1"/>
          <p:nvPr userDrawn="1"/>
        </p:nvSpPr>
        <p:spPr bwMode="gray">
          <a:xfrm>
            <a:off x="7894802" y="5438386"/>
            <a:ext cx="4096646"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and/or other subsidiaries or business units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within the Qualcomm corporate structure, as applicable.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286968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SD 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169C4E2-C712-43C2-81F7-333C1C705928}"/>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96000"/>
              </a:lnSpc>
              <a:spcBef>
                <a:spcPts val="0"/>
              </a:spcBef>
              <a:spcAft>
                <a:spcPts val="0"/>
              </a:spcAft>
              <a:buClrTx/>
              <a:buSzTx/>
              <a:buFontTx/>
              <a:buNone/>
              <a:tabLst/>
            </a:pPr>
            <a:endParaRPr kumimoji="0" lang="en-US" b="0" i="0" u="none" strike="noStrike" cap="none" spc="0" normalizeH="0" baseline="0" err="1">
              <a:ln>
                <a:noFill/>
              </a:ln>
              <a:solidFill>
                <a:srgbClr val="0B2742"/>
              </a:solidFill>
              <a:effectLst/>
              <a:uLnTx/>
              <a:uFillTx/>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7B0A0F38-A166-4E1D-966C-05E6318A1E66}"/>
              </a:ext>
            </a:extLst>
          </p:cNvPr>
          <p:cNvSpPr txBox="1"/>
          <p:nvPr userDrawn="1"/>
        </p:nvSpPr>
        <p:spPr bwMode="gray">
          <a:xfrm>
            <a:off x="847768" y="5687930"/>
            <a:ext cx="3463882"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snapdragon.com &amp; snapdragoninsiders.com</a:t>
            </a:r>
          </a:p>
        </p:txBody>
      </p:sp>
      <p:sp>
        <p:nvSpPr>
          <p:cNvPr id="18" name="TextBox 17">
            <a:extLst>
              <a:ext uri="{FF2B5EF4-FFF2-40B4-BE49-F238E27FC236}">
                <a16:creationId xmlns:a16="http://schemas.microsoft.com/office/drawing/2014/main" id="{84B01FB6-EA3D-8A4A-9948-A84C6941E09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u</a:t>
            </a:r>
          </a:p>
        </p:txBody>
      </p:sp>
      <p:pic>
        <p:nvPicPr>
          <p:cNvPr id="28" name="Picture 27">
            <a:extLst>
              <a:ext uri="{FF2B5EF4-FFF2-40B4-BE49-F238E27FC236}">
                <a16:creationId xmlns:a16="http://schemas.microsoft.com/office/drawing/2014/main" id="{E5B7EB14-87A7-11E3-4F1E-1E8381F0F6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 y="5148072"/>
            <a:ext cx="1843820" cy="347472"/>
          </a:xfrm>
          <a:prstGeom prst="rect">
            <a:avLst/>
          </a:prstGeom>
        </p:spPr>
      </p:pic>
      <p:grpSp>
        <p:nvGrpSpPr>
          <p:cNvPr id="27" name="Group 26">
            <a:extLst>
              <a:ext uri="{FF2B5EF4-FFF2-40B4-BE49-F238E27FC236}">
                <a16:creationId xmlns:a16="http://schemas.microsoft.com/office/drawing/2014/main" id="{0F27D979-BE65-06FD-023E-F7A3C642A0E0}"/>
              </a:ext>
            </a:extLst>
          </p:cNvPr>
          <p:cNvGrpSpPr/>
          <p:nvPr userDrawn="1"/>
        </p:nvGrpSpPr>
        <p:grpSpPr>
          <a:xfrm>
            <a:off x="1673310" y="5680514"/>
            <a:ext cx="883045" cy="161966"/>
            <a:chOff x="7906823" y="3619162"/>
            <a:chExt cx="883045" cy="161966"/>
          </a:xfrm>
          <a:solidFill>
            <a:schemeClr val="tx2"/>
          </a:solidFill>
        </p:grpSpPr>
        <p:sp>
          <p:nvSpPr>
            <p:cNvPr id="29" name="Freeform 12">
              <a:extLst>
                <a:ext uri="{FF2B5EF4-FFF2-40B4-BE49-F238E27FC236}">
                  <a16:creationId xmlns:a16="http://schemas.microsoft.com/office/drawing/2014/main" id="{C163B9EC-D897-5F9F-302B-0558F7936C18}"/>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0" name="Group 5">
              <a:extLst>
                <a:ext uri="{FF2B5EF4-FFF2-40B4-BE49-F238E27FC236}">
                  <a16:creationId xmlns:a16="http://schemas.microsoft.com/office/drawing/2014/main" id="{A5782D74-4A6A-02A0-3DAA-A41EB7223AA4}"/>
                </a:ext>
              </a:extLst>
            </p:cNvPr>
            <p:cNvGrpSpPr>
              <a:grpSpLocks noChangeAspect="1"/>
            </p:cNvGrpSpPr>
            <p:nvPr/>
          </p:nvGrpSpPr>
          <p:grpSpPr bwMode="gray">
            <a:xfrm>
              <a:off x="8147208" y="3631565"/>
              <a:ext cx="138792" cy="137160"/>
              <a:chOff x="3331" y="1656"/>
              <a:chExt cx="1020" cy="1008"/>
            </a:xfrm>
            <a:grpFill/>
          </p:grpSpPr>
          <p:sp>
            <p:nvSpPr>
              <p:cNvPr id="33" name="Freeform 6">
                <a:extLst>
                  <a:ext uri="{FF2B5EF4-FFF2-40B4-BE49-F238E27FC236}">
                    <a16:creationId xmlns:a16="http://schemas.microsoft.com/office/drawing/2014/main" id="{6978AF0B-03AE-DBE3-8CF7-D7BC42516B7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58C79AB4-458B-039B-14C2-5C572AECFD99}"/>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31" name="Graphic 30">
              <a:extLst>
                <a:ext uri="{FF2B5EF4-FFF2-40B4-BE49-F238E27FC236}">
                  <a16:creationId xmlns:a16="http://schemas.microsoft.com/office/drawing/2014/main" id="{E6985FE9-3B55-32D4-DF37-ED6019EB5CC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32" name="Graphic 31">
              <a:extLst>
                <a:ext uri="{FF2B5EF4-FFF2-40B4-BE49-F238E27FC236}">
                  <a16:creationId xmlns:a16="http://schemas.microsoft.com/office/drawing/2014/main" id="{28547C7B-FA91-CCDC-834E-0488679F4E4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
        <p:nvSpPr>
          <p:cNvPr id="20" name="TextBox 19">
            <a:extLst>
              <a:ext uri="{FF2B5EF4-FFF2-40B4-BE49-F238E27FC236}">
                <a16:creationId xmlns:a16="http://schemas.microsoft.com/office/drawing/2014/main" id="{FFDBC82C-7176-8B19-35BC-20C22280C2D0}"/>
              </a:ext>
            </a:extLst>
          </p:cNvPr>
          <p:cNvSpPr txBox="1"/>
          <p:nvPr userDrawn="1"/>
        </p:nvSpPr>
        <p:spPr bwMode="gray">
          <a:xfrm>
            <a:off x="4317547" y="5438386"/>
            <a:ext cx="3395041"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of Qualcomm Incorporated. Other products and brand names may</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be trademarks or registered trademarks of their respective owners.</a:t>
            </a:r>
          </a:p>
        </p:txBody>
      </p:sp>
      <p:sp>
        <p:nvSpPr>
          <p:cNvPr id="21" name="TextBox 20">
            <a:extLst>
              <a:ext uri="{FF2B5EF4-FFF2-40B4-BE49-F238E27FC236}">
                <a16:creationId xmlns:a16="http://schemas.microsoft.com/office/drawing/2014/main" id="{765F7F8A-FDA6-22FB-4B14-11C419F056AA}"/>
              </a:ext>
            </a:extLst>
          </p:cNvPr>
          <p:cNvSpPr txBox="1"/>
          <p:nvPr userDrawn="1"/>
        </p:nvSpPr>
        <p:spPr bwMode="gray">
          <a:xfrm>
            <a:off x="7894802" y="5438386"/>
            <a:ext cx="4096646"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and/or other subsidiaries or business units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within the Qualcomm corporate structure, as applicable.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79324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359851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preserve="1" userDrawn="1">
  <p:cSld name="SD 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7" y="5687930"/>
            <a:ext cx="3327357"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snapdragon.com &amp; snapdragoninsiders.com</a:t>
            </a:r>
          </a:p>
        </p:txBody>
      </p:sp>
      <p:sp>
        <p:nvSpPr>
          <p:cNvPr id="17" name="TextBox 16">
            <a:extLst>
              <a:ext uri="{FF2B5EF4-FFF2-40B4-BE49-F238E27FC236}">
                <a16:creationId xmlns:a16="http://schemas.microsoft.com/office/drawing/2014/main" id="{C9F9697D-5F59-614B-BC89-2CD5217CBA57}"/>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u</a:t>
            </a:r>
          </a:p>
        </p:txBody>
      </p:sp>
      <p:pic>
        <p:nvPicPr>
          <p:cNvPr id="18" name="Picture 17">
            <a:extLst>
              <a:ext uri="{FF2B5EF4-FFF2-40B4-BE49-F238E27FC236}">
                <a16:creationId xmlns:a16="http://schemas.microsoft.com/office/drawing/2014/main" id="{DFE0751D-9153-C8C6-C2ED-D7BF2532AB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 y="5148072"/>
            <a:ext cx="1843820" cy="347472"/>
          </a:xfrm>
          <a:prstGeom prst="rect">
            <a:avLst/>
          </a:prstGeom>
        </p:spPr>
      </p:pic>
      <p:grpSp>
        <p:nvGrpSpPr>
          <p:cNvPr id="19" name="Group 18">
            <a:extLst>
              <a:ext uri="{FF2B5EF4-FFF2-40B4-BE49-F238E27FC236}">
                <a16:creationId xmlns:a16="http://schemas.microsoft.com/office/drawing/2014/main" id="{8FE969D9-7157-36FE-CF65-33E551BE3900}"/>
              </a:ext>
            </a:extLst>
          </p:cNvPr>
          <p:cNvGrpSpPr/>
          <p:nvPr userDrawn="1"/>
        </p:nvGrpSpPr>
        <p:grpSpPr>
          <a:xfrm>
            <a:off x="1673310" y="5680514"/>
            <a:ext cx="883045" cy="161966"/>
            <a:chOff x="7906823" y="3619162"/>
            <a:chExt cx="883045" cy="161966"/>
          </a:xfrm>
        </p:grpSpPr>
        <p:sp>
          <p:nvSpPr>
            <p:cNvPr id="20" name="Freeform 12">
              <a:extLst>
                <a:ext uri="{FF2B5EF4-FFF2-40B4-BE49-F238E27FC236}">
                  <a16:creationId xmlns:a16="http://schemas.microsoft.com/office/drawing/2014/main" id="{BBC80F60-F568-0B31-EAA1-4F378517F5E9}"/>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40AF7CF7-57EE-E106-4454-AB60F08097D8}"/>
                </a:ext>
              </a:extLst>
            </p:cNvPr>
            <p:cNvGrpSpPr>
              <a:grpSpLocks noChangeAspect="1"/>
            </p:cNvGrpSpPr>
            <p:nvPr/>
          </p:nvGrpSpPr>
          <p:grpSpPr bwMode="gray">
            <a:xfrm>
              <a:off x="8147208" y="3631565"/>
              <a:ext cx="138792" cy="137160"/>
              <a:chOff x="3331" y="1656"/>
              <a:chExt cx="1020" cy="1008"/>
            </a:xfrm>
            <a:solidFill>
              <a:schemeClr val="bg1"/>
            </a:solidFill>
          </p:grpSpPr>
          <p:sp>
            <p:nvSpPr>
              <p:cNvPr id="28" name="Freeform 6">
                <a:extLst>
                  <a:ext uri="{FF2B5EF4-FFF2-40B4-BE49-F238E27FC236}">
                    <a16:creationId xmlns:a16="http://schemas.microsoft.com/office/drawing/2014/main" id="{CD1B5FC6-C922-EF71-078B-9ABA8C5DD3B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0AA5E281-185F-E9ED-4F46-B94C425FF2A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5CE00529-A4FA-8A31-D759-541F4EE6FDF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3" name="Graphic 22">
              <a:extLst>
                <a:ext uri="{FF2B5EF4-FFF2-40B4-BE49-F238E27FC236}">
                  <a16:creationId xmlns:a16="http://schemas.microsoft.com/office/drawing/2014/main" id="{4585B54E-8D9E-ACBD-0D12-EE21A0294DF6}"/>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
        <p:nvSpPr>
          <p:cNvPr id="26" name="TextBox 25">
            <a:extLst>
              <a:ext uri="{FF2B5EF4-FFF2-40B4-BE49-F238E27FC236}">
                <a16:creationId xmlns:a16="http://schemas.microsoft.com/office/drawing/2014/main" id="{50BC99B3-5B0A-7B43-408D-E0845A61AA42}"/>
              </a:ext>
            </a:extLst>
          </p:cNvPr>
          <p:cNvSpPr txBox="1"/>
          <p:nvPr userDrawn="1"/>
        </p:nvSpPr>
        <p:spPr bwMode="gray">
          <a:xfrm>
            <a:off x="4317547" y="5438386"/>
            <a:ext cx="3395041"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of Qualcomm Incorporated. Other products and brand names may</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be trademarks or registered trademarks of their respective owners.</a:t>
            </a:r>
          </a:p>
        </p:txBody>
      </p:sp>
      <p:sp>
        <p:nvSpPr>
          <p:cNvPr id="27" name="TextBox 26">
            <a:extLst>
              <a:ext uri="{FF2B5EF4-FFF2-40B4-BE49-F238E27FC236}">
                <a16:creationId xmlns:a16="http://schemas.microsoft.com/office/drawing/2014/main" id="{13965EF0-1EDF-3A1A-D27B-DC74058E638C}"/>
              </a:ext>
            </a:extLst>
          </p:cNvPr>
          <p:cNvSpPr txBox="1"/>
          <p:nvPr userDrawn="1"/>
        </p:nvSpPr>
        <p:spPr bwMode="gray">
          <a:xfrm>
            <a:off x="7894802" y="5438386"/>
            <a:ext cx="4096646"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within 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316350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preserve="1" userDrawn="1">
  <p:cSld name="SD 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7" y="5687930"/>
            <a:ext cx="3384507"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snapdragon.com &amp; snapdragoninsiders.com</a:t>
            </a:r>
          </a:p>
        </p:txBody>
      </p:sp>
      <p:sp>
        <p:nvSpPr>
          <p:cNvPr id="17" name="TextBox 16">
            <a:extLst>
              <a:ext uri="{FF2B5EF4-FFF2-40B4-BE49-F238E27FC236}">
                <a16:creationId xmlns:a16="http://schemas.microsoft.com/office/drawing/2014/main" id="{88F96979-71AD-F74C-9C4A-10AFBEB8E8A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u</a:t>
            </a:r>
          </a:p>
        </p:txBody>
      </p:sp>
      <p:pic>
        <p:nvPicPr>
          <p:cNvPr id="18" name="Picture 17">
            <a:extLst>
              <a:ext uri="{FF2B5EF4-FFF2-40B4-BE49-F238E27FC236}">
                <a16:creationId xmlns:a16="http://schemas.microsoft.com/office/drawing/2014/main" id="{494AB793-75DE-5E86-A56E-CA01A7C0D5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 y="5148072"/>
            <a:ext cx="1843820" cy="347472"/>
          </a:xfrm>
          <a:prstGeom prst="rect">
            <a:avLst/>
          </a:prstGeom>
        </p:spPr>
      </p:pic>
      <p:grpSp>
        <p:nvGrpSpPr>
          <p:cNvPr id="27" name="Group 26">
            <a:extLst>
              <a:ext uri="{FF2B5EF4-FFF2-40B4-BE49-F238E27FC236}">
                <a16:creationId xmlns:a16="http://schemas.microsoft.com/office/drawing/2014/main" id="{D0842190-8CAB-FD82-628A-C1942D3A3410}"/>
              </a:ext>
            </a:extLst>
          </p:cNvPr>
          <p:cNvGrpSpPr/>
          <p:nvPr userDrawn="1"/>
        </p:nvGrpSpPr>
        <p:grpSpPr>
          <a:xfrm>
            <a:off x="1673310" y="5680514"/>
            <a:ext cx="883045" cy="161966"/>
            <a:chOff x="7906823" y="3619162"/>
            <a:chExt cx="883045" cy="161966"/>
          </a:xfrm>
        </p:grpSpPr>
        <p:sp>
          <p:nvSpPr>
            <p:cNvPr id="28" name="Freeform 12">
              <a:extLst>
                <a:ext uri="{FF2B5EF4-FFF2-40B4-BE49-F238E27FC236}">
                  <a16:creationId xmlns:a16="http://schemas.microsoft.com/office/drawing/2014/main" id="{19B21F0A-F994-5C2D-F873-B45653E36C61}"/>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9" name="Group 5">
              <a:extLst>
                <a:ext uri="{FF2B5EF4-FFF2-40B4-BE49-F238E27FC236}">
                  <a16:creationId xmlns:a16="http://schemas.microsoft.com/office/drawing/2014/main" id="{D77282F0-3CD1-3E1B-22D9-D5EFCB20D40B}"/>
                </a:ext>
              </a:extLst>
            </p:cNvPr>
            <p:cNvGrpSpPr>
              <a:grpSpLocks noChangeAspect="1"/>
            </p:cNvGrpSpPr>
            <p:nvPr/>
          </p:nvGrpSpPr>
          <p:grpSpPr bwMode="gray">
            <a:xfrm>
              <a:off x="8147208" y="3631565"/>
              <a:ext cx="138792" cy="137160"/>
              <a:chOff x="3331" y="1656"/>
              <a:chExt cx="1020" cy="1008"/>
            </a:xfrm>
            <a:solidFill>
              <a:schemeClr val="bg1"/>
            </a:solidFill>
          </p:grpSpPr>
          <p:sp>
            <p:nvSpPr>
              <p:cNvPr id="32" name="Freeform 6">
                <a:extLst>
                  <a:ext uri="{FF2B5EF4-FFF2-40B4-BE49-F238E27FC236}">
                    <a16:creationId xmlns:a16="http://schemas.microsoft.com/office/drawing/2014/main" id="{C9239764-E65B-45BF-9512-143E99AEE1C6}"/>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3" name="Freeform 7">
                <a:extLst>
                  <a:ext uri="{FF2B5EF4-FFF2-40B4-BE49-F238E27FC236}">
                    <a16:creationId xmlns:a16="http://schemas.microsoft.com/office/drawing/2014/main" id="{48609ABF-3C53-81B1-8760-86856FCDBF14}"/>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30" name="Graphic 29">
              <a:extLst>
                <a:ext uri="{FF2B5EF4-FFF2-40B4-BE49-F238E27FC236}">
                  <a16:creationId xmlns:a16="http://schemas.microsoft.com/office/drawing/2014/main" id="{D2BF707D-59DB-19D8-8631-18041ADDC34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31" name="Graphic 30">
              <a:extLst>
                <a:ext uri="{FF2B5EF4-FFF2-40B4-BE49-F238E27FC236}">
                  <a16:creationId xmlns:a16="http://schemas.microsoft.com/office/drawing/2014/main" id="{0AD6C70E-BC0B-B9C1-FE36-1D75F33CF81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
        <p:nvSpPr>
          <p:cNvPr id="20" name="TextBox 19">
            <a:extLst>
              <a:ext uri="{FF2B5EF4-FFF2-40B4-BE49-F238E27FC236}">
                <a16:creationId xmlns:a16="http://schemas.microsoft.com/office/drawing/2014/main" id="{8B6C1807-AC8B-D652-8E27-CC75B39B8192}"/>
              </a:ext>
            </a:extLst>
          </p:cNvPr>
          <p:cNvSpPr txBox="1"/>
          <p:nvPr userDrawn="1"/>
        </p:nvSpPr>
        <p:spPr bwMode="gray">
          <a:xfrm>
            <a:off x="4317547" y="5438386"/>
            <a:ext cx="3395041"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of Qualcomm Incorporated. Other products and brand names may</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be trademarks or registered trademarks of their respective owners.</a:t>
            </a:r>
          </a:p>
        </p:txBody>
      </p:sp>
      <p:sp>
        <p:nvSpPr>
          <p:cNvPr id="21" name="TextBox 20">
            <a:extLst>
              <a:ext uri="{FF2B5EF4-FFF2-40B4-BE49-F238E27FC236}">
                <a16:creationId xmlns:a16="http://schemas.microsoft.com/office/drawing/2014/main" id="{D1E971C6-4D25-8F25-DA59-7BE987162399}"/>
              </a:ext>
            </a:extLst>
          </p:cNvPr>
          <p:cNvSpPr txBox="1"/>
          <p:nvPr userDrawn="1"/>
        </p:nvSpPr>
        <p:spPr bwMode="gray">
          <a:xfrm>
            <a:off x="7894802" y="5438386"/>
            <a:ext cx="4096646"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within 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127339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475488" y="1709928"/>
            <a:ext cx="11210544" cy="4636008"/>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p:nvPr>
        </p:nvSpPr>
        <p:spPr>
          <a:xfrm>
            <a:off x="479793" y="1132232"/>
            <a:ext cx="11202619" cy="431657"/>
          </a:xfrm>
        </p:spPr>
        <p:txBody>
          <a:bodyPr/>
          <a:lstStyle>
            <a:lvl1pPr marL="0" indent="0" algn="l">
              <a:lnSpc>
                <a:spcPct val="83000"/>
              </a:lnSpc>
              <a:spcBef>
                <a:spcPts val="18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a:extLst>
              <a:ext uri="{FF2B5EF4-FFF2-40B4-BE49-F238E27FC236}">
                <a16:creationId xmlns:a16="http://schemas.microsoft.com/office/drawing/2014/main" id="{CE17B5C3-EC24-45A0-9C9A-FB9EEA124575}"/>
              </a:ext>
            </a:extLst>
          </p:cNvPr>
          <p:cNvSpPr>
            <a:spLocks noGrp="1"/>
          </p:cNvSpPr>
          <p:nvPr>
            <p:ph type="ftr" sz="quarter" idx="3"/>
          </p:nvPr>
        </p:nvSpPr>
        <p:spPr>
          <a:xfrm>
            <a:off x="494189" y="6484545"/>
            <a:ext cx="10223342" cy="189801"/>
          </a:xfrm>
          <a:prstGeom prst="rect">
            <a:avLst/>
          </a:prstGeom>
        </p:spPr>
        <p:txBody>
          <a:bodyPr vert="horz" wrap="square" lIns="0" tIns="0" rIns="0" bIns="0" rtlCol="0" anchor="b">
            <a:noAutofit/>
          </a:bodyPr>
          <a:lstStyle>
            <a:lvl1pPr algn="l">
              <a:lnSpc>
                <a:spcPct val="107000"/>
              </a:lnSpc>
              <a:defRPr sz="800">
                <a:solidFill>
                  <a:schemeClr val="tx1">
                    <a:lumMod val="50000"/>
                    <a:lumOff val="50000"/>
                  </a:schemeClr>
                </a:solidFill>
              </a:defRPr>
            </a:lvl1pPr>
          </a:lstStyle>
          <a:p>
            <a:r>
              <a:rPr lang="en-US"/>
              <a:t>S4-250143</a:t>
            </a:r>
          </a:p>
        </p:txBody>
      </p:sp>
    </p:spTree>
    <p:extLst>
      <p:ext uri="{BB962C8B-B14F-4D97-AF65-F5344CB8AC3E}">
        <p14:creationId xmlns:p14="http://schemas.microsoft.com/office/powerpoint/2010/main" val="1249471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495300" y="1719072"/>
            <a:ext cx="11190732" cy="468172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p:nvPr>
        </p:nvSpPr>
        <p:spPr>
          <a:xfrm>
            <a:off x="495301" y="1132234"/>
            <a:ext cx="11187112" cy="431657"/>
          </a:xfrm>
        </p:spPr>
        <p:txBody>
          <a:bodyPr/>
          <a:lstStyle>
            <a:lvl1pPr marL="0" indent="0" algn="l">
              <a:lnSpc>
                <a:spcPct val="83000"/>
              </a:lnSpc>
              <a:spcBef>
                <a:spcPts val="1799"/>
              </a:spcBef>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11" name="Footer Placeholder 2">
            <a:extLst>
              <a:ext uri="{FF2B5EF4-FFF2-40B4-BE49-F238E27FC236}">
                <a16:creationId xmlns:a16="http://schemas.microsoft.com/office/drawing/2014/main" id="{A93824BB-9EB4-4BBD-BFDC-B827A0D9BA7E}"/>
              </a:ext>
            </a:extLst>
          </p:cNvPr>
          <p:cNvSpPr>
            <a:spLocks noGrp="1"/>
          </p:cNvSpPr>
          <p:nvPr>
            <p:ph type="ftr" sz="quarter" idx="3"/>
          </p:nvPr>
        </p:nvSpPr>
        <p:spPr>
          <a:xfrm>
            <a:off x="495299" y="6534116"/>
            <a:ext cx="6080760" cy="116955"/>
          </a:xfrm>
          <a:prstGeom prst="rect">
            <a:avLst/>
          </a:prstGeom>
        </p:spPr>
        <p:txBody>
          <a:bodyPr vert="horz" wrap="square" lIns="0" tIns="0" rIns="0" bIns="0" rtlCol="0" anchor="b">
            <a:spAutoFit/>
          </a:bodyPr>
          <a:lstStyle>
            <a:lvl1pPr>
              <a:defRPr lang="en-US" sz="800" baseline="0">
                <a:solidFill>
                  <a:schemeClr val="tx1">
                    <a:lumMod val="50000"/>
                    <a:lumOff val="50000"/>
                  </a:schemeClr>
                </a:solidFill>
              </a:defRPr>
            </a:lvl1pPr>
          </a:lstStyle>
          <a:p>
            <a:pPr defTabSz="685594">
              <a:lnSpc>
                <a:spcPct val="95000"/>
              </a:lnSpc>
              <a:spcBef>
                <a:spcPts val="1200"/>
              </a:spcBef>
            </a:pPr>
            <a:r>
              <a:rPr lang="en-US"/>
              <a:t>S4-250143</a:t>
            </a:r>
          </a:p>
        </p:txBody>
      </p:sp>
    </p:spTree>
    <p:extLst>
      <p:ext uri="{BB962C8B-B14F-4D97-AF65-F5344CB8AC3E}">
        <p14:creationId xmlns:p14="http://schemas.microsoft.com/office/powerpoint/2010/main" val="195406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2" name="Text Placeholder 7">
            <a:extLst>
              <a:ext uri="{FF2B5EF4-FFF2-40B4-BE49-F238E27FC236}">
                <a16:creationId xmlns:a16="http://schemas.microsoft.com/office/drawing/2014/main" id="{37B08324-3A4C-004B-9CA0-E0D70A0B6917}"/>
              </a:ext>
            </a:extLst>
          </p:cNvPr>
          <p:cNvSpPr>
            <a:spLocks noGrp="1"/>
          </p:cNvSpPr>
          <p:nvPr>
            <p:ph type="body" sz="quarter" idx="12"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112187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5.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 name="Text Placeholder 7">
            <a:extLst>
              <a:ext uri="{FF2B5EF4-FFF2-40B4-BE49-F238E27FC236}">
                <a16:creationId xmlns:a16="http://schemas.microsoft.com/office/drawing/2014/main" id="{69DEBC16-9BD4-454D-8EE3-B7C3B80663CC}"/>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4" name="Text Placeholder 7">
            <a:extLst>
              <a:ext uri="{FF2B5EF4-FFF2-40B4-BE49-F238E27FC236}">
                <a16:creationId xmlns:a16="http://schemas.microsoft.com/office/drawing/2014/main" id="{33967FE1-1B3C-5549-9183-2F0C6DAA113F}"/>
              </a:ext>
            </a:extLst>
          </p:cNvPr>
          <p:cNvSpPr>
            <a:spLocks noGrp="1"/>
          </p:cNvSpPr>
          <p:nvPr>
            <p:ph type="body" sz="quarter" idx="12"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15" name="Text Placeholder 5">
            <a:extLst>
              <a:ext uri="{FF2B5EF4-FFF2-40B4-BE49-F238E27FC236}">
                <a16:creationId xmlns:a16="http://schemas.microsoft.com/office/drawing/2014/main" id="{7248B14A-92AB-5E43-BA1E-7830EF5C143C}"/>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9" name="Title 2">
            <a:extLst>
              <a:ext uri="{FF2B5EF4-FFF2-40B4-BE49-F238E27FC236}">
                <a16:creationId xmlns:a16="http://schemas.microsoft.com/office/drawing/2014/main" id="{DB463463-916C-494D-B590-7545E418D49B}"/>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20" name="Freeform 5">
            <a:extLst>
              <a:ext uri="{FF2B5EF4-FFF2-40B4-BE49-F238E27FC236}">
                <a16:creationId xmlns:a16="http://schemas.microsoft.com/office/drawing/2014/main" id="{CE9B043A-C215-144F-BD44-72F31AD5FDA7}"/>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2722322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 Placeholder 7">
            <a:extLst>
              <a:ext uri="{FF2B5EF4-FFF2-40B4-BE49-F238E27FC236}">
                <a16:creationId xmlns:a16="http://schemas.microsoft.com/office/drawing/2014/main" id="{6C12BB6A-724F-E64E-8EA8-411D8FEEC9EA}"/>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1"/>
                </a:solidFill>
              </a:defRPr>
            </a:lvl1pPr>
            <a:lvl2pPr marL="0" indent="0">
              <a:lnSpc>
                <a:spcPct val="96000"/>
              </a:lnSpc>
              <a:spcBef>
                <a:spcPts val="0"/>
              </a:spcBef>
              <a:buFont typeface="Microsoft Sans Serif" panose="020B0604020202020204" pitchFamily="34" charset="0"/>
              <a:buNone/>
              <a:defRPr sz="1600">
                <a:solidFill>
                  <a:schemeClr val="tx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7" name="Text Placeholder 7">
            <a:extLst>
              <a:ext uri="{FF2B5EF4-FFF2-40B4-BE49-F238E27FC236}">
                <a16:creationId xmlns:a16="http://schemas.microsoft.com/office/drawing/2014/main" id="{03A04602-51B2-E840-8D1D-68ED772BCA35}"/>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tx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8" name="Text Placeholder 5">
            <a:extLst>
              <a:ext uri="{FF2B5EF4-FFF2-40B4-BE49-F238E27FC236}">
                <a16:creationId xmlns:a16="http://schemas.microsoft.com/office/drawing/2014/main" id="{D5BA118B-EED7-7B4D-90CD-2A2D0C3BF706}"/>
              </a:ext>
            </a:extLst>
          </p:cNvPr>
          <p:cNvSpPr>
            <a:spLocks noGrp="1"/>
          </p:cNvSpPr>
          <p:nvPr>
            <p:ph type="body" sz="quarter" idx="13" hasCustomPrompt="1"/>
          </p:nvPr>
        </p:nvSpPr>
        <p:spPr bwMode="gray">
          <a:xfrm>
            <a:off x="9448800" y="399994"/>
            <a:ext cx="1882210" cy="262176"/>
          </a:xfrm>
          <a:prstGeom prst="rect">
            <a:avLst/>
          </a:prstGeom>
        </p:spPr>
        <p:txBody>
          <a:bodyPr wrap="none"/>
          <a:lstStyle>
            <a:lvl1pPr marL="0" indent="0">
              <a:lnSpc>
                <a:spcPct val="87000"/>
              </a:lnSpc>
              <a:spcBef>
                <a:spcPts val="0"/>
              </a:spcBef>
              <a:buNone/>
              <a:defRPr sz="1600">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479626" y="5521260"/>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30" name="Freeform 5">
            <a:extLst>
              <a:ext uri="{FF2B5EF4-FFF2-40B4-BE49-F238E27FC236}">
                <a16:creationId xmlns:a16="http://schemas.microsoft.com/office/drawing/2014/main" id="{DEC884DB-639C-7E40-ACD5-C937BF392484}"/>
              </a:ext>
            </a:extLst>
          </p:cNvPr>
          <p:cNvSpPr>
            <a:spLocks noChangeAspect="1" noEditPoints="1"/>
          </p:cNvSpPr>
          <p:nvPr userDrawn="1"/>
        </p:nvSpPr>
        <p:spPr bwMode="black">
          <a:xfrm>
            <a:off x="479626"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31" name="Title 2">
            <a:extLst>
              <a:ext uri="{FF2B5EF4-FFF2-40B4-BE49-F238E27FC236}">
                <a16:creationId xmlns:a16="http://schemas.microsoft.com/office/drawing/2014/main" id="{1F5EA352-00FC-A54A-99DF-5E6673BE1CC2}"/>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lvl1pPr>
          </a:lstStyle>
          <a:p>
            <a:r>
              <a:rPr lang="en-US"/>
              <a:t>Click to edit Master title style</a:t>
            </a:r>
          </a:p>
        </p:txBody>
      </p:sp>
    </p:spTree>
    <p:extLst>
      <p:ext uri="{BB962C8B-B14F-4D97-AF65-F5344CB8AC3E}">
        <p14:creationId xmlns:p14="http://schemas.microsoft.com/office/powerpoint/2010/main" val="2054243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84131552-8E13-1043-B1A2-98D53571B50E}"/>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9" name="Freeform 8">
            <a:extLst>
              <a:ext uri="{FF2B5EF4-FFF2-40B4-BE49-F238E27FC236}">
                <a16:creationId xmlns:a16="http://schemas.microsoft.com/office/drawing/2014/main" id="{6E048808-9D96-49F4-AAF9-8EF21E48FAE0}"/>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2" name="Text Placeholder 7">
            <a:extLst>
              <a:ext uri="{FF2B5EF4-FFF2-40B4-BE49-F238E27FC236}">
                <a16:creationId xmlns:a16="http://schemas.microsoft.com/office/drawing/2014/main" id="{CDDC462B-0FBB-8844-8879-71C453522BA5}"/>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33" name="Text Placeholder 7">
            <a:extLst>
              <a:ext uri="{FF2B5EF4-FFF2-40B4-BE49-F238E27FC236}">
                <a16:creationId xmlns:a16="http://schemas.microsoft.com/office/drawing/2014/main" id="{C2BD9332-77BD-8349-8678-A7AFC520FC09}"/>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34" name="Text Placeholder 5">
            <a:extLst>
              <a:ext uri="{FF2B5EF4-FFF2-40B4-BE49-F238E27FC236}">
                <a16:creationId xmlns:a16="http://schemas.microsoft.com/office/drawing/2014/main" id="{E84EDDFA-1A53-5F4F-B5DD-AE2CE45E4923}"/>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43" name="Title 2">
            <a:extLst>
              <a:ext uri="{FF2B5EF4-FFF2-40B4-BE49-F238E27FC236}">
                <a16:creationId xmlns:a16="http://schemas.microsoft.com/office/drawing/2014/main" id="{BEC78C30-CD3A-7045-9862-48AA39785678}"/>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74507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1" name="Text Placeholder 7">
            <a:extLst>
              <a:ext uri="{FF2B5EF4-FFF2-40B4-BE49-F238E27FC236}">
                <a16:creationId xmlns:a16="http://schemas.microsoft.com/office/drawing/2014/main" id="{F56A4E93-6A6C-754C-BCEE-724589DB9EEF}"/>
              </a:ext>
            </a:extLst>
          </p:cNvPr>
          <p:cNvSpPr>
            <a:spLocks noGrp="1"/>
          </p:cNvSpPr>
          <p:nvPr>
            <p:ph type="body" sz="quarter" idx="10" hasCustomPrompt="1"/>
          </p:nvPr>
        </p:nvSpPr>
        <p:spPr bwMode="gray">
          <a:xfrm>
            <a:off x="495299" y="4195085"/>
            <a:ext cx="643624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2" name="Text Placeholder 7">
            <a:extLst>
              <a:ext uri="{FF2B5EF4-FFF2-40B4-BE49-F238E27FC236}">
                <a16:creationId xmlns:a16="http://schemas.microsoft.com/office/drawing/2014/main" id="{D6766CD7-D0E2-6E47-A27D-822ABCFC97FB}"/>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3" name="Text Placeholder 5">
            <a:extLst>
              <a:ext uri="{FF2B5EF4-FFF2-40B4-BE49-F238E27FC236}">
                <a16:creationId xmlns:a16="http://schemas.microsoft.com/office/drawing/2014/main" id="{5DBE9C50-FD3A-6148-ABEA-7CF92B207E40}"/>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477369" y="5527626"/>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25" name="Freeform 5">
            <a:extLst>
              <a:ext uri="{FF2B5EF4-FFF2-40B4-BE49-F238E27FC236}">
                <a16:creationId xmlns:a16="http://schemas.microsoft.com/office/drawing/2014/main" id="{E963D917-F9E8-EA40-876A-388D863F6543}"/>
              </a:ext>
            </a:extLst>
          </p:cNvPr>
          <p:cNvSpPr>
            <a:spLocks noChangeAspect="1" noEditPoints="1"/>
          </p:cNvSpPr>
          <p:nvPr userDrawn="1"/>
        </p:nvSpPr>
        <p:spPr bwMode="black">
          <a:xfrm>
            <a:off x="485389"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6" name="Title 2">
            <a:extLst>
              <a:ext uri="{FF2B5EF4-FFF2-40B4-BE49-F238E27FC236}">
                <a16:creationId xmlns:a16="http://schemas.microsoft.com/office/drawing/2014/main" id="{10ACB630-243E-B34B-AED6-CB7007059052}"/>
              </a:ext>
            </a:extLst>
          </p:cNvPr>
          <p:cNvSpPr>
            <a:spLocks noGrp="1"/>
          </p:cNvSpPr>
          <p:nvPr>
            <p:ph type="title"/>
          </p:nvPr>
        </p:nvSpPr>
        <p:spPr bwMode="gray">
          <a:xfrm>
            <a:off x="431638" y="2631736"/>
            <a:ext cx="6499906" cy="1445909"/>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897487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19.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1" name="Text Placeholder 7">
            <a:extLst>
              <a:ext uri="{FF2B5EF4-FFF2-40B4-BE49-F238E27FC236}">
                <a16:creationId xmlns:a16="http://schemas.microsoft.com/office/drawing/2014/main" id="{33E6EF21-6657-254C-A83D-13CF96B4D619}"/>
              </a:ext>
            </a:extLst>
          </p:cNvPr>
          <p:cNvSpPr>
            <a:spLocks noGrp="1"/>
          </p:cNvSpPr>
          <p:nvPr>
            <p:ph type="body" sz="quarter" idx="10" hasCustomPrompt="1"/>
          </p:nvPr>
        </p:nvSpPr>
        <p:spPr bwMode="gray">
          <a:xfrm>
            <a:off x="495300" y="4195085"/>
            <a:ext cx="6438502"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2" name="Text Placeholder 7">
            <a:extLst>
              <a:ext uri="{FF2B5EF4-FFF2-40B4-BE49-F238E27FC236}">
                <a16:creationId xmlns:a16="http://schemas.microsoft.com/office/drawing/2014/main" id="{23065A3A-04D6-8341-9C14-E05130468E9D}"/>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3" name="Text Placeholder 5">
            <a:extLst>
              <a:ext uri="{FF2B5EF4-FFF2-40B4-BE49-F238E27FC236}">
                <a16:creationId xmlns:a16="http://schemas.microsoft.com/office/drawing/2014/main" id="{52610741-1EB2-134D-BA32-8F6910E27016}"/>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479626" y="5515914"/>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25" name="Freeform 5">
            <a:extLst>
              <a:ext uri="{FF2B5EF4-FFF2-40B4-BE49-F238E27FC236}">
                <a16:creationId xmlns:a16="http://schemas.microsoft.com/office/drawing/2014/main" id="{90E8715B-7584-B442-B3F1-B9CE75D38491}"/>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6" name="Title 2">
            <a:extLst>
              <a:ext uri="{FF2B5EF4-FFF2-40B4-BE49-F238E27FC236}">
                <a16:creationId xmlns:a16="http://schemas.microsoft.com/office/drawing/2014/main" id="{33856996-3DB2-0945-A715-5C6BAA035C9B}"/>
              </a:ext>
            </a:extLst>
          </p:cNvPr>
          <p:cNvSpPr>
            <a:spLocks noGrp="1"/>
          </p:cNvSpPr>
          <p:nvPr>
            <p:ph type="title"/>
          </p:nvPr>
        </p:nvSpPr>
        <p:spPr bwMode="gray">
          <a:xfrm>
            <a:off x="431638" y="2631736"/>
            <a:ext cx="6502163" cy="1445909"/>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28074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966540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40000"/>
                    <a:lumOff val="60000"/>
                  </a:schemeClr>
                </a:solidFill>
                <a:effectLst>
                  <a:innerShdw blurRad="38100" dist="25400" dir="8100000">
                    <a:prstClr val="black">
                      <a:alpha val="50000"/>
                    </a:prstClr>
                  </a:innerShdw>
                </a:effectLst>
              </a:rPr>
              <a:t>Agenda</a:t>
            </a:r>
          </a:p>
        </p:txBody>
      </p:sp>
      <p:sp useBgFill="1">
        <p:nvSpPr>
          <p:cNvPr id="6" name="TextBox 5">
            <a:extLst>
              <a:ext uri="{FF2B5EF4-FFF2-40B4-BE49-F238E27FC236}">
                <a16:creationId xmlns:a16="http://schemas.microsoft.com/office/drawing/2014/main" id="{2FC6C89C-1D70-4F5D-B038-9C7BF9061033}"/>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10" name="Title 2">
            <a:extLst>
              <a:ext uri="{FF2B5EF4-FFF2-40B4-BE49-F238E27FC236}">
                <a16:creationId xmlns:a16="http://schemas.microsoft.com/office/drawing/2014/main" id="{6A179FD6-6A24-FA49-B601-7D1786FDCE4C}"/>
              </a:ext>
            </a:extLst>
          </p:cNvPr>
          <p:cNvSpPr>
            <a:spLocks noGrp="1"/>
          </p:cNvSpPr>
          <p:nvPr>
            <p:ph type="title"/>
          </p:nvPr>
        </p:nvSpPr>
        <p:spPr>
          <a:xfrm>
            <a:off x="475488" y="410109"/>
            <a:ext cx="6446012" cy="116314"/>
          </a:xfrm>
        </p:spPr>
        <p:txBody>
          <a:bodyPr wrap="square">
            <a:spAutoFit/>
          </a:bodyPr>
          <a:lstStyle>
            <a:lvl1pPr>
              <a:defRPr sz="900">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C26E7192-D05A-A84B-A637-2C7DB3E4BB16}"/>
              </a:ext>
            </a:extLst>
          </p:cNvPr>
          <p:cNvSpPr/>
          <p:nvPr userDrawn="1"/>
        </p:nvSpPr>
        <p:spPr>
          <a:xfrm>
            <a:off x="135925" y="0"/>
            <a:ext cx="8600303" cy="716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8" name="Title 2">
            <a:extLst>
              <a:ext uri="{FF2B5EF4-FFF2-40B4-BE49-F238E27FC236}">
                <a16:creationId xmlns:a16="http://schemas.microsoft.com/office/drawing/2014/main" id="{D434BB03-9D1D-C54F-B883-24FA93BA9D9D}"/>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592377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60000"/>
                    <a:lumOff val="40000"/>
                  </a:schemeClr>
                </a:solidFill>
                <a:effectLst>
                  <a:innerShdw blurRad="38100" dist="25400" dir="8100000">
                    <a:prstClr val="black">
                      <a:alpha val="50000"/>
                    </a:prstClr>
                  </a:innerShdw>
                </a:effectLst>
              </a:rPr>
              <a:t>Agenda</a:t>
            </a:r>
          </a:p>
        </p:txBody>
      </p:sp>
      <p:sp useBgFill="1">
        <p:nvSpPr>
          <p:cNvPr id="6" name="TextBox 5">
            <a:extLst>
              <a:ext uri="{FF2B5EF4-FFF2-40B4-BE49-F238E27FC236}">
                <a16:creationId xmlns:a16="http://schemas.microsoft.com/office/drawing/2014/main" id="{626BC24E-198C-4C78-BF16-5AEB0E45F0A8}"/>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8" name="Title 2">
            <a:extLst>
              <a:ext uri="{FF2B5EF4-FFF2-40B4-BE49-F238E27FC236}">
                <a16:creationId xmlns:a16="http://schemas.microsoft.com/office/drawing/2014/main" id="{1CE2238F-163E-5B4C-949D-7C8600BB3BD1}"/>
              </a:ext>
            </a:extLst>
          </p:cNvPr>
          <p:cNvSpPr>
            <a:spLocks noGrp="1"/>
          </p:cNvSpPr>
          <p:nvPr>
            <p:ph type="title"/>
          </p:nvPr>
        </p:nvSpPr>
        <p:spPr>
          <a:xfrm>
            <a:off x="0" y="-77468"/>
            <a:ext cx="6446012" cy="12952"/>
          </a:xfrm>
        </p:spPr>
        <p:txBody>
          <a:bodyPr wrap="square">
            <a:spAutoFit/>
          </a:bodyPr>
          <a:lstStyle>
            <a:lvl1pPr>
              <a:defRPr sz="100">
                <a:solidFill>
                  <a:schemeClr val="accent1">
                    <a:alpha val="0"/>
                  </a:schemeClr>
                </a:solidFill>
              </a:defRPr>
            </a:lvl1pPr>
          </a:lstStyle>
          <a:p>
            <a:r>
              <a:rPr lang="en-US"/>
              <a:t>Click to edit Master title style</a:t>
            </a:r>
          </a:p>
        </p:txBody>
      </p:sp>
    </p:spTree>
    <p:extLst>
      <p:ext uri="{BB962C8B-B14F-4D97-AF65-F5344CB8AC3E}">
        <p14:creationId xmlns:p14="http://schemas.microsoft.com/office/powerpoint/2010/main" val="3140100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Agenda Blue">
    <p:bg>
      <p:bgPr>
        <a:solidFill>
          <a:schemeClr val="accent1"/>
        </a:solidFill>
        <a:effectLst/>
      </p:bgPr>
    </p:bg>
    <p:spTree>
      <p:nvGrpSpPr>
        <p:cNvPr id="1" name=""/>
        <p:cNvGrpSpPr/>
        <p:nvPr/>
      </p:nvGrpSpPr>
      <p:grpSpPr>
        <a:xfrm>
          <a:off x="0" y="0"/>
          <a:ext cx="0" cy="0"/>
          <a:chOff x="0" y="0"/>
          <a:chExt cx="0" cy="0"/>
        </a:xfrm>
      </p:grpSpPr>
      <p:sp useBgFill="1">
        <p:nvSpPr>
          <p:cNvPr id="6" name="TextBox 5">
            <a:extLst>
              <a:ext uri="{FF2B5EF4-FFF2-40B4-BE49-F238E27FC236}">
                <a16:creationId xmlns:a16="http://schemas.microsoft.com/office/drawing/2014/main" id="{4CF73F72-C826-4990-8B8B-0C5B61B498F0}"/>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214ACD"/>
                </a:solidFill>
                <a:effectLst>
                  <a:innerShdw blurRad="38100" dist="25400" dir="8100000">
                    <a:prstClr val="black">
                      <a:alpha val="50000"/>
                    </a:prstClr>
                  </a:innerShdw>
                </a:effectLst>
              </a:rPr>
              <a:t>Agenda</a:t>
            </a:r>
          </a:p>
        </p:txBody>
      </p:sp>
      <p:sp>
        <p:nvSpPr>
          <p:cNvPr id="7" name="Title 2">
            <a:extLst>
              <a:ext uri="{FF2B5EF4-FFF2-40B4-BE49-F238E27FC236}">
                <a16:creationId xmlns:a16="http://schemas.microsoft.com/office/drawing/2014/main" id="{C37C98A4-8992-6B4F-ABBF-02F82EE7D12A}"/>
              </a:ext>
            </a:extLst>
          </p:cNvPr>
          <p:cNvSpPr>
            <a:spLocks noGrp="1"/>
          </p:cNvSpPr>
          <p:nvPr>
            <p:ph type="title"/>
          </p:nvPr>
        </p:nvSpPr>
        <p:spPr>
          <a:xfrm>
            <a:off x="0" y="-77468"/>
            <a:ext cx="6446012" cy="12952"/>
          </a:xfrm>
        </p:spPr>
        <p:txBody>
          <a:bodyPr wrap="square">
            <a:spAutoFit/>
          </a:bodyPr>
          <a:lstStyle>
            <a:lvl1pPr>
              <a:defRPr sz="100">
                <a:solidFill>
                  <a:schemeClr val="accent1">
                    <a:alpha val="0"/>
                  </a:schemeClr>
                </a:solidFill>
              </a:defRPr>
            </a:lvl1pPr>
          </a:lstStyle>
          <a:p>
            <a:r>
              <a:rPr lang="en-US"/>
              <a:t>Click to edit Master title style</a:t>
            </a:r>
          </a:p>
        </p:txBody>
      </p:sp>
    </p:spTree>
    <p:extLst>
      <p:ext uri="{BB962C8B-B14F-4D97-AF65-F5344CB8AC3E}">
        <p14:creationId xmlns:p14="http://schemas.microsoft.com/office/powerpoint/2010/main" val="371392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useBgFill="1">
        <p:nvSpPr>
          <p:cNvPr id="7" name="TextBox 6">
            <a:extLst>
              <a:ext uri="{FF2B5EF4-FFF2-40B4-BE49-F238E27FC236}">
                <a16:creationId xmlns:a16="http://schemas.microsoft.com/office/drawing/2014/main" id="{AE08C0EB-4986-4E89-A205-81CB8896EF99}"/>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8" name="Title 2">
            <a:extLst>
              <a:ext uri="{FF2B5EF4-FFF2-40B4-BE49-F238E27FC236}">
                <a16:creationId xmlns:a16="http://schemas.microsoft.com/office/drawing/2014/main" id="{10186B46-CBAA-B744-8AAD-8DC77626A265}"/>
              </a:ext>
            </a:extLst>
          </p:cNvPr>
          <p:cNvSpPr>
            <a:spLocks noGrp="1"/>
          </p:cNvSpPr>
          <p:nvPr>
            <p:ph type="title"/>
          </p:nvPr>
        </p:nvSpPr>
        <p:spPr>
          <a:xfrm>
            <a:off x="475488" y="410109"/>
            <a:ext cx="6446012" cy="116314"/>
          </a:xfrm>
        </p:spPr>
        <p:txBody>
          <a:bodyPr wrap="square">
            <a:spAutoFit/>
          </a:bodyPr>
          <a:lstStyle>
            <a:lvl1pPr>
              <a:defRPr sz="900">
                <a:solidFill>
                  <a:schemeClr val="accent5"/>
                </a:solidFill>
              </a:defRPr>
            </a:lvl1pPr>
          </a:lstStyle>
          <a:p>
            <a:r>
              <a:rPr lang="en-US"/>
              <a:t>Click to edit Master title style</a:t>
            </a:r>
          </a:p>
        </p:txBody>
      </p:sp>
      <p:sp>
        <p:nvSpPr>
          <p:cNvPr id="9" name="Rectangle 8">
            <a:extLst>
              <a:ext uri="{FF2B5EF4-FFF2-40B4-BE49-F238E27FC236}">
                <a16:creationId xmlns:a16="http://schemas.microsoft.com/office/drawing/2014/main" id="{2503CAEE-75CA-D447-86F2-FDAE792F8527}"/>
              </a:ext>
            </a:extLst>
          </p:cNvPr>
          <p:cNvSpPr/>
          <p:nvPr userDrawn="1"/>
        </p:nvSpPr>
        <p:spPr>
          <a:xfrm>
            <a:off x="0" y="0"/>
            <a:ext cx="8600303" cy="716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10" name="Title 2">
            <a:extLst>
              <a:ext uri="{FF2B5EF4-FFF2-40B4-BE49-F238E27FC236}">
                <a16:creationId xmlns:a16="http://schemas.microsoft.com/office/drawing/2014/main" id="{837816DA-0269-3846-AB18-DF6D26B37726}"/>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343317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50000"/>
                  </a:schemeClr>
                </a:solidFill>
                <a:effectLst>
                  <a:innerShdw blurRad="38100" dist="25400" dir="8100000">
                    <a:prstClr val="black">
                      <a:alpha val="50000"/>
                    </a:prstClr>
                  </a:innerShdw>
                </a:effectLst>
              </a:rPr>
              <a:t>Agenda</a:t>
            </a:r>
          </a:p>
        </p:txBody>
      </p:sp>
      <p:sp useBgFill="1">
        <p:nvSpPr>
          <p:cNvPr id="7" name="TextBox 6">
            <a:extLst>
              <a:ext uri="{FF2B5EF4-FFF2-40B4-BE49-F238E27FC236}">
                <a16:creationId xmlns:a16="http://schemas.microsoft.com/office/drawing/2014/main" id="{F4A2D56B-74CE-4812-B474-4A4E5382D493}"/>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9" name="Title 2">
            <a:extLst>
              <a:ext uri="{FF2B5EF4-FFF2-40B4-BE49-F238E27FC236}">
                <a16:creationId xmlns:a16="http://schemas.microsoft.com/office/drawing/2014/main" id="{7B07BF55-B8EF-E84D-9E9A-9697E7FFE5DD}"/>
              </a:ext>
            </a:extLst>
          </p:cNvPr>
          <p:cNvSpPr>
            <a:spLocks noGrp="1"/>
          </p:cNvSpPr>
          <p:nvPr>
            <p:ph type="title"/>
          </p:nvPr>
        </p:nvSpPr>
        <p:spPr>
          <a:xfrm>
            <a:off x="475488" y="410109"/>
            <a:ext cx="6446012" cy="116314"/>
          </a:xfrm>
        </p:spPr>
        <p:txBody>
          <a:bodyPr wrap="square">
            <a:spAutoFit/>
          </a:bodyPr>
          <a:lstStyle>
            <a:lvl1pPr>
              <a:defRPr sz="900">
                <a:solidFill>
                  <a:schemeClr val="tx2"/>
                </a:solidFill>
              </a:defRPr>
            </a:lvl1pPr>
          </a:lstStyle>
          <a:p>
            <a:r>
              <a:rPr lang="en-US"/>
              <a:t>Click to edit Master title style</a:t>
            </a:r>
          </a:p>
        </p:txBody>
      </p:sp>
      <p:sp>
        <p:nvSpPr>
          <p:cNvPr id="11" name="Rectangle 10">
            <a:extLst>
              <a:ext uri="{FF2B5EF4-FFF2-40B4-BE49-F238E27FC236}">
                <a16:creationId xmlns:a16="http://schemas.microsoft.com/office/drawing/2014/main" id="{3208B60E-4D9F-1E43-9A93-FAE3EB055AC9}"/>
              </a:ext>
            </a:extLst>
          </p:cNvPr>
          <p:cNvSpPr/>
          <p:nvPr userDrawn="1"/>
        </p:nvSpPr>
        <p:spPr>
          <a:xfrm>
            <a:off x="0" y="51763"/>
            <a:ext cx="8600303" cy="716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10" name="Title 2">
            <a:extLst>
              <a:ext uri="{FF2B5EF4-FFF2-40B4-BE49-F238E27FC236}">
                <a16:creationId xmlns:a16="http://schemas.microsoft.com/office/drawing/2014/main" id="{9BAC466B-EA63-3A43-9879-873DDA7E1DE4}"/>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222096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32963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24868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userDrawn="1"/>
        </p:nvSpPr>
        <p:spPr bwMode="gray">
          <a:xfrm>
            <a:off x="-114299" y="-127002"/>
            <a:ext cx="973370"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303246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userDrawn="1"/>
        </p:nvSpPr>
        <p:spPr bwMode="gray">
          <a:xfrm>
            <a:off x="-114299" y="-127002"/>
            <a:ext cx="973370"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09092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userDrawn="1"/>
        </p:nvSpPr>
        <p:spPr bwMode="gray">
          <a:xfrm>
            <a:off x="-114299" y="-127002"/>
            <a:ext cx="973370"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593530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292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54796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232506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1992258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3980626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328817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148757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67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906377"/>
            <a:ext cx="2608263" cy="952155"/>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494189" y="3942416"/>
            <a:ext cx="2608263" cy="472694"/>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69143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495299" y="6532895"/>
            <a:ext cx="10489691" cy="118174"/>
          </a:xfrm>
        </p:spPr>
        <p:txBody>
          <a:bodyPr/>
          <a:lstStyle>
            <a:lvl1pPr>
              <a:defRPr>
                <a:solidFill>
                  <a:schemeClr val="accent6">
                    <a:lumMod val="75000"/>
                  </a:schemeClr>
                </a:solidFill>
              </a:defRPr>
            </a:lvl1pPr>
          </a:lstStyle>
          <a:p>
            <a:r>
              <a:rPr lang="en-US"/>
              <a:t>S4-250143</a:t>
            </a:r>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495300" y="646771"/>
            <a:ext cx="11187112" cy="357832"/>
          </a:xfrm>
        </p:spPr>
        <p:txBody>
          <a:bodyPr/>
          <a:lstStyle/>
          <a:p>
            <a:r>
              <a:rPr lang="en-US"/>
              <a:t>Click to edit Master title style</a:t>
            </a:r>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18063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577775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906377"/>
            <a:ext cx="2608263" cy="952155"/>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494189" y="3942416"/>
            <a:ext cx="2608263" cy="472694"/>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87573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3597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402790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solidFill>
                <a:latin typeface="+mn-lt"/>
                <a:ea typeface="+mn-ea"/>
                <a:cs typeface="+mn-cs"/>
              </a:rPr>
              <a:pPr marL="0" lvl="0" algn="r" defTabSz="914400" rtl="0" eaLnBrk="1" latinLnBrk="0" hangingPunct="1">
                <a:lnSpc>
                  <a:spcPct val="125000"/>
                </a:lnSpc>
              </a:pPr>
              <a:t>‹#›</a:t>
            </a:fld>
            <a:endParaRPr lang="en-US" sz="800" kern="1200">
              <a:solidFill>
                <a:schemeClr val="accent5"/>
              </a:solidFill>
              <a:latin typeface="+mn-lt"/>
              <a:ea typeface="+mn-ea"/>
              <a:cs typeface="+mn-cs"/>
            </a:endParaRPr>
          </a:p>
        </p:txBody>
      </p:sp>
    </p:spTree>
    <p:extLst>
      <p:ext uri="{BB962C8B-B14F-4D97-AF65-F5344CB8AC3E}">
        <p14:creationId xmlns:p14="http://schemas.microsoft.com/office/powerpoint/2010/main" val="174047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userDrawn="1"/>
        </p:nvSpPr>
        <p:spPr bwMode="gray">
          <a:xfrm>
            <a:off x="481013" y="5312740"/>
            <a:ext cx="11856130"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137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userDrawn="1"/>
        </p:nvSpPr>
        <p:spPr bwMode="gray">
          <a:xfrm>
            <a:off x="481013" y="5312740"/>
            <a:ext cx="11856130"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480131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userDrawn="1"/>
        </p:nvSpPr>
        <p:spPr bwMode="gray">
          <a:xfrm>
            <a:off x="481013" y="5312740"/>
            <a:ext cx="11856130"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6"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3">
                  <a:lumMod val="40000"/>
                  <a:lumOff val="60000"/>
                </a:schemeClr>
              </a:solidFill>
              <a:latin typeface="+mn-lt"/>
              <a:ea typeface="+mn-ea"/>
              <a:cs typeface="+mn-cs"/>
            </a:endParaRPr>
          </a:p>
        </p:txBody>
      </p:sp>
    </p:spTree>
    <p:extLst>
      <p:ext uri="{BB962C8B-B14F-4D97-AF65-F5344CB8AC3E}">
        <p14:creationId xmlns:p14="http://schemas.microsoft.com/office/powerpoint/2010/main" val="3046743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28797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C5C23DA-0A03-41BE-AF55-A9326FD999A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63117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6583680" y="1719073"/>
            <a:ext cx="5111496" cy="445154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329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6583680" y="1719073"/>
            <a:ext cx="5111496" cy="445154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611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495299" y="6532895"/>
            <a:ext cx="10488168" cy="118174"/>
          </a:xfrm>
        </p:spPr>
        <p:txBody>
          <a:bodyPr/>
          <a:lstStyle>
            <a:lvl1pPr>
              <a:defRPr>
                <a:solidFill>
                  <a:schemeClr val="accent5">
                    <a:lumMod val="60000"/>
                    <a:lumOff val="40000"/>
                  </a:schemeClr>
                </a:solidFill>
              </a:defRPr>
            </a:lvl1pPr>
          </a:lstStyle>
          <a:p>
            <a:r>
              <a:rPr lang="en-US"/>
              <a:t>S4-250143</a:t>
            </a:r>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495300" y="646771"/>
            <a:ext cx="11187112" cy="357832"/>
          </a:xfrm>
        </p:spPr>
        <p:txBody>
          <a:bodyPr/>
          <a:lstStyle/>
          <a:p>
            <a:r>
              <a:rPr lang="en-US"/>
              <a:t>Click to edit Master title style</a:t>
            </a:r>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71579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20" name="Rectangle: Rounded Corners 19">
            <a:extLst>
              <a:ext uri="{FF2B5EF4-FFF2-40B4-BE49-F238E27FC236}">
                <a16:creationId xmlns:a16="http://schemas.microsoft.com/office/drawing/2014/main" id="{04152D91-17AA-41AE-AB21-FD3D3CE368DF}"/>
              </a:ext>
            </a:extLst>
          </p:cNvPr>
          <p:cNvSpPr/>
          <p:nvPr userDrawn="1"/>
        </p:nvSpPr>
        <p:spPr bwMode="gray">
          <a:xfrm>
            <a:off x="6093390" y="-159655"/>
            <a:ext cx="6272784"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360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9467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3390" y="-159655"/>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046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userDrawn="1"/>
        </p:nvSpPr>
        <p:spPr bwMode="gray">
          <a:xfrm>
            <a:off x="8460293" y="-139701"/>
            <a:ext cx="3871407"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0285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19708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9030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03032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8652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r>
              <a:rPr lang="en-US"/>
              <a:t>S4-250143</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81020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r>
              <a:rPr lang="en-US"/>
              <a:t>S4-250143</a:t>
            </a:r>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08524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60872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06050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57101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0918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985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2">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558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85255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9076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24" y="856"/>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S4-250143</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92701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S4-250143</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327555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a:t>S4-250143</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690222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1630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a:t>S4-250143</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2744403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Image Lef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C532640C-F756-48FB-A017-E49C7E3579AF}"/>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845767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6C981614-3A9F-4B53-BAAA-DD7796E9BAEF}"/>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1" name="TextBox 10">
            <a:extLst>
              <a:ext uri="{FF2B5EF4-FFF2-40B4-BE49-F238E27FC236}">
                <a16:creationId xmlns:a16="http://schemas.microsoft.com/office/drawing/2014/main" id="{C1C0E1CE-1768-4605-B5A2-67F3195DD6D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220905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7531545" y="-130877"/>
            <a:ext cx="4772673"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7AE0A8-FE50-48B6-86EF-D0AACFA71D26}"/>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62898738-F56E-4F64-8859-882DC223BFE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3784034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78A956CD-4FD5-457A-8C87-8ED1BAA91A97}"/>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B87A111C-26A3-4E5F-A166-2BEF32FA27C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40000"/>
                  <a:lumOff val="60000"/>
                </a:schemeClr>
              </a:solidFill>
              <a:latin typeface="+mn-lt"/>
              <a:ea typeface="+mn-ea"/>
              <a:cs typeface="+mn-cs"/>
            </a:endParaRPr>
          </a:p>
        </p:txBody>
      </p:sp>
    </p:spTree>
    <p:extLst>
      <p:ext uri="{BB962C8B-B14F-4D97-AF65-F5344CB8AC3E}">
        <p14:creationId xmlns:p14="http://schemas.microsoft.com/office/powerpoint/2010/main" val="176530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6162E27C-1987-40F5-A769-FF9A374893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39922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72676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3280221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userDrawn="1"/>
        </p:nvSpPr>
        <p:spPr bwMode="gray">
          <a:xfrm>
            <a:off x="-152400" y="-139700"/>
            <a:ext cx="4810774"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S4-250143</a:t>
            </a:r>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46861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S4-250143</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96197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992430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70594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331852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828884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userDrawn="1"/>
        </p:nvSpPr>
        <p:spPr bwMode="gray">
          <a:xfrm>
            <a:off x="-165100" y="-152400"/>
            <a:ext cx="3871407"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11588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10004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974928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9623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95152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userDrawn="1"/>
        </p:nvSpPr>
        <p:spPr bwMode="ltGray">
          <a:xfrm>
            <a:off x="7517108" y="-857339"/>
            <a:ext cx="8359183"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7815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9926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solidFill>
                <a:latin typeface="+mn-lt"/>
                <a:ea typeface="+mn-ea"/>
                <a:cs typeface="+mn-cs"/>
              </a:rPr>
              <a:pPr marL="0" lvl="0" algn="r" defTabSz="914400" rtl="0" eaLnBrk="1" latinLnBrk="0" hangingPunct="1">
                <a:lnSpc>
                  <a:spcPct val="125000"/>
                </a:lnSpc>
              </a:pPr>
              <a:t>‹#›</a:t>
            </a:fld>
            <a:endParaRPr lang="en-US" sz="800" kern="1200">
              <a:solidFill>
                <a:schemeClr val="accent5"/>
              </a:solidFill>
              <a:latin typeface="+mn-lt"/>
              <a:ea typeface="+mn-ea"/>
              <a:cs typeface="+mn-cs"/>
            </a:endParaRPr>
          </a:p>
        </p:txBody>
      </p:sp>
    </p:spTree>
    <p:extLst>
      <p:ext uri="{BB962C8B-B14F-4D97-AF65-F5344CB8AC3E}">
        <p14:creationId xmlns:p14="http://schemas.microsoft.com/office/powerpoint/2010/main" val="81250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38741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useBgFill="1">
        <p:nvSpPr>
          <p:cNvPr id="7" name="TextBox 6">
            <a:extLst>
              <a:ext uri="{FF2B5EF4-FFF2-40B4-BE49-F238E27FC236}">
                <a16:creationId xmlns:a16="http://schemas.microsoft.com/office/drawing/2014/main" id="{54638413-D70F-4C82-943A-883DC7EE381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1436972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C6A32BF6-92C8-4C58-84FE-3471A39CCB3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601911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useBgFill="1">
        <p:nvSpPr>
          <p:cNvPr id="7" name="TextBox 6">
            <a:extLst>
              <a:ext uri="{FF2B5EF4-FFF2-40B4-BE49-F238E27FC236}">
                <a16:creationId xmlns:a16="http://schemas.microsoft.com/office/drawing/2014/main" id="{A839D361-70C4-4B18-90C2-B20B1840819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21342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7CE32B64-C251-4C4C-A56C-B92D3C6A25F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581286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AA4728B9-36CC-4C38-86C2-33658162EEF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467268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F603D9F3-6FA5-469F-9181-86CC97E8974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4174021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3841F9B5-F853-4C20-BCF8-7D15B54BF83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215349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C0846825-3B82-433C-A5FE-F64843A6F77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504022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823BF95D-7718-4DE0-9AC8-CE8121ED2C7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50507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479626" y="5521260"/>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0" name="Text Placeholder 7">
            <a:extLst>
              <a:ext uri="{FF2B5EF4-FFF2-40B4-BE49-F238E27FC236}">
                <a16:creationId xmlns:a16="http://schemas.microsoft.com/office/drawing/2014/main" id="{EEA10B34-F7FE-E96A-53FC-8454E607F28F}"/>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1" name="Text Placeholder 7">
            <a:extLst>
              <a:ext uri="{FF2B5EF4-FFF2-40B4-BE49-F238E27FC236}">
                <a16:creationId xmlns:a16="http://schemas.microsoft.com/office/drawing/2014/main" id="{9FA6681A-B52F-DB20-A9AF-D17C702AE9CC}"/>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12" name="Text Placeholder 5">
            <a:extLst>
              <a:ext uri="{FF2B5EF4-FFF2-40B4-BE49-F238E27FC236}">
                <a16:creationId xmlns:a16="http://schemas.microsoft.com/office/drawing/2014/main" id="{06E8827C-B909-5B38-0773-12F93F19FBC9}"/>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3" name="Title 2">
            <a:extLst>
              <a:ext uri="{FF2B5EF4-FFF2-40B4-BE49-F238E27FC236}">
                <a16:creationId xmlns:a16="http://schemas.microsoft.com/office/drawing/2014/main" id="{8C8F2FB8-2E39-725C-6AA5-92378D0DB8F6}"/>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14" name="Freeform 5">
            <a:extLst>
              <a:ext uri="{FF2B5EF4-FFF2-40B4-BE49-F238E27FC236}">
                <a16:creationId xmlns:a16="http://schemas.microsoft.com/office/drawing/2014/main" id="{D52CF34C-DCED-1EA5-780E-B511C58297B0}"/>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3758297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userDrawn="1"/>
        </p:nvSpPr>
        <p:spPr bwMode="gray">
          <a:xfrm>
            <a:off x="481013" y="5312740"/>
            <a:ext cx="11856130"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395653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BDE28682-BC81-4484-9601-E7A0639BC8C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757115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useBgFill="1">
        <p:nvSpPr>
          <p:cNvPr id="13" name="TextBox 12">
            <a:extLst>
              <a:ext uri="{FF2B5EF4-FFF2-40B4-BE49-F238E27FC236}">
                <a16:creationId xmlns:a16="http://schemas.microsoft.com/office/drawing/2014/main" id="{3A8F2B27-586E-4B2D-8242-71C53099480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370589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useBgFill="1">
        <p:nvSpPr>
          <p:cNvPr id="14" name="TextBox 13">
            <a:extLst>
              <a:ext uri="{FF2B5EF4-FFF2-40B4-BE49-F238E27FC236}">
                <a16:creationId xmlns:a16="http://schemas.microsoft.com/office/drawing/2014/main" id="{B4FBE8A2-5219-448C-AEDC-F83A3DE4E14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378164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bg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useBgFill="1">
        <p:nvSpPr>
          <p:cNvPr id="10" name="TextBox 9">
            <a:extLst>
              <a:ext uri="{FF2B5EF4-FFF2-40B4-BE49-F238E27FC236}">
                <a16:creationId xmlns:a16="http://schemas.microsoft.com/office/drawing/2014/main" id="{A2C34631-9124-4E94-91D3-2DDEDA0C5F2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3794537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useBgFill="1">
        <p:nvSpPr>
          <p:cNvPr id="15" name="TextBox 14">
            <a:extLst>
              <a:ext uri="{FF2B5EF4-FFF2-40B4-BE49-F238E27FC236}">
                <a16:creationId xmlns:a16="http://schemas.microsoft.com/office/drawing/2014/main" id="{8F3FC196-68A8-4CB6-B2DE-6754201786A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2">
                    <a:lumMod val="60000"/>
                    <a:lumOff val="40000"/>
                  </a:schemeClr>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2">
                    <a:lumMod val="60000"/>
                    <a:lumOff val="40000"/>
                  </a:schemeClr>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92952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useBgFill="1">
        <p:nvSpPr>
          <p:cNvPr id="14" name="TextBox 13">
            <a:extLst>
              <a:ext uri="{FF2B5EF4-FFF2-40B4-BE49-F238E27FC236}">
                <a16:creationId xmlns:a16="http://schemas.microsoft.com/office/drawing/2014/main" id="{8D626992-2D20-4811-BB9A-D4BF0A7306DF}"/>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3"/>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3"/>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57502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6.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qualcomm.com &amp; qualcomm.com/blog</a:t>
            </a:r>
          </a:p>
        </p:txBody>
      </p:sp>
      <p:grpSp>
        <p:nvGrpSpPr>
          <p:cNvPr id="2" name="Group 1">
            <a:extLst>
              <a:ext uri="{FF2B5EF4-FFF2-40B4-BE49-F238E27FC236}">
                <a16:creationId xmlns:a16="http://schemas.microsoft.com/office/drawing/2014/main" id="{7C0142B2-8998-4B19-BDF0-5AF09656235C}"/>
              </a:ext>
            </a:extLst>
          </p:cNvPr>
          <p:cNvGrpSpPr/>
          <p:nvPr userDrawn="1"/>
        </p:nvGrpSpPr>
        <p:grpSpPr>
          <a:xfrm>
            <a:off x="1710812" y="5691942"/>
            <a:ext cx="1033211" cy="138016"/>
            <a:chOff x="1710812" y="5691942"/>
            <a:chExt cx="1033211" cy="138016"/>
          </a:xfrm>
        </p:grpSpPr>
        <p:grpSp>
          <p:nvGrpSpPr>
            <p:cNvPr id="17" name="Group 16">
              <a:extLst>
                <a:ext uri="{FF2B5EF4-FFF2-40B4-BE49-F238E27FC236}">
                  <a16:creationId xmlns:a16="http://schemas.microsoft.com/office/drawing/2014/main" id="{0F5CC2B1-2B3E-4DE3-9DC3-75DB78D92530}"/>
                </a:ext>
              </a:extLst>
            </p:cNvPr>
            <p:cNvGrpSpPr/>
            <p:nvPr userDrawn="1"/>
          </p:nvGrpSpPr>
          <p:grpSpPr>
            <a:xfrm>
              <a:off x="1710812" y="5691942"/>
              <a:ext cx="775494" cy="138016"/>
              <a:chOff x="1631429" y="2378044"/>
              <a:chExt cx="937502" cy="166848"/>
            </a:xfrm>
            <a:solidFill>
              <a:schemeClr val="tx2"/>
            </a:solidFill>
          </p:grpSpPr>
          <p:sp>
            <p:nvSpPr>
              <p:cNvPr id="27" name="Freeform 12">
                <a:extLst>
                  <a:ext uri="{FF2B5EF4-FFF2-40B4-BE49-F238E27FC236}">
                    <a16:creationId xmlns:a16="http://schemas.microsoft.com/office/drawing/2014/main" id="{56E0C2D1-ED73-4768-9F82-A394F934E46D}"/>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8" name="Group 5">
                <a:extLst>
                  <a:ext uri="{FF2B5EF4-FFF2-40B4-BE49-F238E27FC236}">
                    <a16:creationId xmlns:a16="http://schemas.microsoft.com/office/drawing/2014/main" id="{2B809575-EA50-4BF2-9A92-8F6FB6145996}"/>
                  </a:ext>
                </a:extLst>
              </p:cNvPr>
              <p:cNvGrpSpPr>
                <a:grpSpLocks noChangeAspect="1"/>
              </p:cNvGrpSpPr>
              <p:nvPr/>
            </p:nvGrpSpPr>
            <p:grpSpPr bwMode="gray">
              <a:xfrm>
                <a:off x="2127148" y="2378659"/>
                <a:ext cx="166513" cy="164554"/>
                <a:chOff x="3331" y="1656"/>
                <a:chExt cx="1020" cy="1008"/>
              </a:xfrm>
              <a:grpFill/>
            </p:grpSpPr>
            <p:sp>
              <p:nvSpPr>
                <p:cNvPr id="34" name="Freeform 6">
                  <a:extLst>
                    <a:ext uri="{FF2B5EF4-FFF2-40B4-BE49-F238E27FC236}">
                      <a16:creationId xmlns:a16="http://schemas.microsoft.com/office/drawing/2014/main" id="{6872DA9D-353A-49DD-BC5B-827153F06024}"/>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5" name="Freeform 7">
                  <a:extLst>
                    <a:ext uri="{FF2B5EF4-FFF2-40B4-BE49-F238E27FC236}">
                      <a16:creationId xmlns:a16="http://schemas.microsoft.com/office/drawing/2014/main" id="{EF1C95B5-665B-4805-B470-C4076BFE83B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9" name="Freeform 5">
                <a:extLst>
                  <a:ext uri="{FF2B5EF4-FFF2-40B4-BE49-F238E27FC236}">
                    <a16:creationId xmlns:a16="http://schemas.microsoft.com/office/drawing/2014/main" id="{DECF9B53-A9BE-42F0-B448-485B17008A1E}"/>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0" name="Group 4">
                <a:extLst>
                  <a:ext uri="{FF2B5EF4-FFF2-40B4-BE49-F238E27FC236}">
                    <a16:creationId xmlns:a16="http://schemas.microsoft.com/office/drawing/2014/main" id="{ADC62E6B-D747-4CBE-A37C-84F8792D3B6F}"/>
                  </a:ext>
                </a:extLst>
              </p:cNvPr>
              <p:cNvGrpSpPr>
                <a:grpSpLocks noChangeAspect="1"/>
              </p:cNvGrpSpPr>
              <p:nvPr userDrawn="1"/>
            </p:nvGrpSpPr>
            <p:grpSpPr bwMode="auto">
              <a:xfrm>
                <a:off x="2404478" y="2378640"/>
                <a:ext cx="164453" cy="164592"/>
                <a:chOff x="2653" y="972"/>
                <a:chExt cx="2372" cy="2374"/>
              </a:xfrm>
              <a:grpFill/>
            </p:grpSpPr>
            <p:sp>
              <p:nvSpPr>
                <p:cNvPr id="31" name="Freeform 5">
                  <a:extLst>
                    <a:ext uri="{FF2B5EF4-FFF2-40B4-BE49-F238E27FC236}">
                      <a16:creationId xmlns:a16="http://schemas.microsoft.com/office/drawing/2014/main" id="{F5662BE0-573E-42E2-A1B3-68EC8ABE845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Freeform 6">
                  <a:extLst>
                    <a:ext uri="{FF2B5EF4-FFF2-40B4-BE49-F238E27FC236}">
                      <a16:creationId xmlns:a16="http://schemas.microsoft.com/office/drawing/2014/main" id="{2526A350-8A3D-4193-981F-9FE81C7BD9A2}"/>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Oval 7">
                  <a:extLst>
                    <a:ext uri="{FF2B5EF4-FFF2-40B4-BE49-F238E27FC236}">
                      <a16:creationId xmlns:a16="http://schemas.microsoft.com/office/drawing/2014/main" id="{03EC319D-9BE8-4FBF-BCB5-F4688AA29E3B}"/>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pic>
          <p:nvPicPr>
            <p:cNvPr id="36" name="Graphic 35">
              <a:extLst>
                <a:ext uri="{FF2B5EF4-FFF2-40B4-BE49-F238E27FC236}">
                  <a16:creationId xmlns:a16="http://schemas.microsoft.com/office/drawing/2014/main" id="{0245B06D-E9A8-468C-A15E-6CA62D41048D}"/>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grpSp>
    </p:spTree>
    <p:extLst>
      <p:ext uri="{BB962C8B-B14F-4D97-AF65-F5344CB8AC3E}">
        <p14:creationId xmlns:p14="http://schemas.microsoft.com/office/powerpoint/2010/main" val="259811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44" name="TextBox 43">
            <a:extLst>
              <a:ext uri="{FF2B5EF4-FFF2-40B4-BE49-F238E27FC236}">
                <a16:creationId xmlns:a16="http://schemas.microsoft.com/office/drawing/2014/main" id="{C08BE0CF-A0BD-420A-A60E-2BCB53E831F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qualcomm.com &amp; qualcomm.com/blog</a:t>
            </a:r>
          </a:p>
        </p:txBody>
      </p:sp>
      <p:sp>
        <p:nvSpPr>
          <p:cNvPr id="32" name="TextBox 31">
            <a:extLst>
              <a:ext uri="{FF2B5EF4-FFF2-40B4-BE49-F238E27FC236}">
                <a16:creationId xmlns:a16="http://schemas.microsoft.com/office/drawing/2014/main" id="{04C8F070-5B83-5C4D-83FC-6FC26B8CF38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u</a:t>
            </a:r>
          </a:p>
        </p:txBody>
      </p:sp>
      <p:grpSp>
        <p:nvGrpSpPr>
          <p:cNvPr id="17" name="Group 16">
            <a:extLst>
              <a:ext uri="{FF2B5EF4-FFF2-40B4-BE49-F238E27FC236}">
                <a16:creationId xmlns:a16="http://schemas.microsoft.com/office/drawing/2014/main" id="{1D5BAD68-E5C9-4992-8118-25B807737BEE}"/>
              </a:ext>
            </a:extLst>
          </p:cNvPr>
          <p:cNvGrpSpPr/>
          <p:nvPr userDrawn="1"/>
        </p:nvGrpSpPr>
        <p:grpSpPr>
          <a:xfrm>
            <a:off x="1710812" y="5691942"/>
            <a:ext cx="1033211" cy="138016"/>
            <a:chOff x="1710812" y="5691942"/>
            <a:chExt cx="1033211" cy="138016"/>
          </a:xfrm>
        </p:grpSpPr>
        <p:grpSp>
          <p:nvGrpSpPr>
            <p:cNvPr id="25" name="Group 24">
              <a:extLst>
                <a:ext uri="{FF2B5EF4-FFF2-40B4-BE49-F238E27FC236}">
                  <a16:creationId xmlns:a16="http://schemas.microsoft.com/office/drawing/2014/main" id="{261AC330-E6EE-4803-9E04-F14EA8D53571}"/>
                </a:ext>
              </a:extLst>
            </p:cNvPr>
            <p:cNvGrpSpPr/>
            <p:nvPr userDrawn="1"/>
          </p:nvGrpSpPr>
          <p:grpSpPr>
            <a:xfrm>
              <a:off x="1710812" y="5691942"/>
              <a:ext cx="775494" cy="138016"/>
              <a:chOff x="1631429" y="2378044"/>
              <a:chExt cx="937502" cy="166848"/>
            </a:xfrm>
            <a:solidFill>
              <a:schemeClr val="tx2"/>
            </a:solidFill>
          </p:grpSpPr>
          <p:sp>
            <p:nvSpPr>
              <p:cNvPr id="28" name="Freeform 12">
                <a:extLst>
                  <a:ext uri="{FF2B5EF4-FFF2-40B4-BE49-F238E27FC236}">
                    <a16:creationId xmlns:a16="http://schemas.microsoft.com/office/drawing/2014/main" id="{1CB4B297-32D2-4241-8646-664C088CBCB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9" name="Group 5">
                <a:extLst>
                  <a:ext uri="{FF2B5EF4-FFF2-40B4-BE49-F238E27FC236}">
                    <a16:creationId xmlns:a16="http://schemas.microsoft.com/office/drawing/2014/main" id="{605C0C7B-5D6F-49B6-9AB3-8D75E1154DFA}"/>
                  </a:ext>
                </a:extLst>
              </p:cNvPr>
              <p:cNvGrpSpPr>
                <a:grpSpLocks noChangeAspect="1"/>
              </p:cNvGrpSpPr>
              <p:nvPr/>
            </p:nvGrpSpPr>
            <p:grpSpPr bwMode="gray">
              <a:xfrm>
                <a:off x="2127148" y="2378659"/>
                <a:ext cx="166513" cy="164554"/>
                <a:chOff x="3331" y="1656"/>
                <a:chExt cx="1020" cy="1008"/>
              </a:xfrm>
              <a:grpFill/>
            </p:grpSpPr>
            <p:sp>
              <p:nvSpPr>
                <p:cNvPr id="36" name="Freeform 6">
                  <a:extLst>
                    <a:ext uri="{FF2B5EF4-FFF2-40B4-BE49-F238E27FC236}">
                      <a16:creationId xmlns:a16="http://schemas.microsoft.com/office/drawing/2014/main" id="{615FE9E7-82CB-41D4-9E43-0D7C3AA85856}"/>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7" name="Freeform 7">
                  <a:extLst>
                    <a:ext uri="{FF2B5EF4-FFF2-40B4-BE49-F238E27FC236}">
                      <a16:creationId xmlns:a16="http://schemas.microsoft.com/office/drawing/2014/main" id="{2D1A5C50-3C56-4CCE-BFEB-CC501BFB0A30}"/>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30" name="Freeform 5">
                <a:extLst>
                  <a:ext uri="{FF2B5EF4-FFF2-40B4-BE49-F238E27FC236}">
                    <a16:creationId xmlns:a16="http://schemas.microsoft.com/office/drawing/2014/main" id="{E2F245BB-4219-491F-AB95-6BACA487C8E4}"/>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4">
                <a:extLst>
                  <a:ext uri="{FF2B5EF4-FFF2-40B4-BE49-F238E27FC236}">
                    <a16:creationId xmlns:a16="http://schemas.microsoft.com/office/drawing/2014/main" id="{A4427CAA-AD40-4CF2-B2BF-94891FB0939B}"/>
                  </a:ext>
                </a:extLst>
              </p:cNvPr>
              <p:cNvGrpSpPr>
                <a:grpSpLocks noChangeAspect="1"/>
              </p:cNvGrpSpPr>
              <p:nvPr userDrawn="1"/>
            </p:nvGrpSpPr>
            <p:grpSpPr bwMode="auto">
              <a:xfrm>
                <a:off x="2404478" y="2378640"/>
                <a:ext cx="164453" cy="164592"/>
                <a:chOff x="2653" y="972"/>
                <a:chExt cx="2372" cy="2374"/>
              </a:xfrm>
              <a:grpFill/>
            </p:grpSpPr>
            <p:sp>
              <p:nvSpPr>
                <p:cNvPr id="33" name="Freeform 5">
                  <a:extLst>
                    <a:ext uri="{FF2B5EF4-FFF2-40B4-BE49-F238E27FC236}">
                      <a16:creationId xmlns:a16="http://schemas.microsoft.com/office/drawing/2014/main" id="{EBA06861-1758-4F6C-ABC9-7C2B9E9B7C67}"/>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6">
                  <a:extLst>
                    <a:ext uri="{FF2B5EF4-FFF2-40B4-BE49-F238E27FC236}">
                      <a16:creationId xmlns:a16="http://schemas.microsoft.com/office/drawing/2014/main" id="{004FEA7D-5432-4421-A832-2D03F68506A6}"/>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5" name="Oval 7">
                  <a:extLst>
                    <a:ext uri="{FF2B5EF4-FFF2-40B4-BE49-F238E27FC236}">
                      <a16:creationId xmlns:a16="http://schemas.microsoft.com/office/drawing/2014/main" id="{D5CC6924-1007-48C5-835E-996B659711AF}"/>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pic>
          <p:nvPicPr>
            <p:cNvPr id="27" name="Graphic 26">
              <a:extLst>
                <a:ext uri="{FF2B5EF4-FFF2-40B4-BE49-F238E27FC236}">
                  <a16:creationId xmlns:a16="http://schemas.microsoft.com/office/drawing/2014/main" id="{52926538-5BA9-4D6C-8459-41A2C0B3C8E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grpSp>
    </p:spTree>
    <p:extLst>
      <p:ext uri="{BB962C8B-B14F-4D97-AF65-F5344CB8AC3E}">
        <p14:creationId xmlns:p14="http://schemas.microsoft.com/office/powerpoint/2010/main" val="407669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68" name="TextBox 67">
            <a:extLst>
              <a:ext uri="{FF2B5EF4-FFF2-40B4-BE49-F238E27FC236}">
                <a16:creationId xmlns:a16="http://schemas.microsoft.com/office/drawing/2014/main" id="{2C46E43E-DAC5-48FD-B064-58807FF1A8C2}"/>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qualcomm.com &amp; qualcomm.com/blog</a:t>
            </a:r>
          </a:p>
        </p:txBody>
      </p:sp>
      <p:sp>
        <p:nvSpPr>
          <p:cNvPr id="18" name="TextBox 17">
            <a:extLst>
              <a:ext uri="{FF2B5EF4-FFF2-40B4-BE49-F238E27FC236}">
                <a16:creationId xmlns:a16="http://schemas.microsoft.com/office/drawing/2014/main" id="{57DEABFE-66C4-5947-8424-FF8BFD492C38}"/>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1F46C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1F46C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1F46C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1F46C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1F46C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u</a:t>
            </a:r>
          </a:p>
        </p:txBody>
      </p:sp>
      <p:grpSp>
        <p:nvGrpSpPr>
          <p:cNvPr id="17" name="Group 16">
            <a:extLst>
              <a:ext uri="{FF2B5EF4-FFF2-40B4-BE49-F238E27FC236}">
                <a16:creationId xmlns:a16="http://schemas.microsoft.com/office/drawing/2014/main" id="{4177EE13-F245-4888-9CCE-5F02E82676A5}"/>
              </a:ext>
            </a:extLst>
          </p:cNvPr>
          <p:cNvGrpSpPr/>
          <p:nvPr userDrawn="1"/>
        </p:nvGrpSpPr>
        <p:grpSpPr>
          <a:xfrm>
            <a:off x="1710812" y="5691942"/>
            <a:ext cx="1033211" cy="138016"/>
            <a:chOff x="1710812" y="5691942"/>
            <a:chExt cx="1033211" cy="138016"/>
          </a:xfrm>
          <a:solidFill>
            <a:schemeClr val="bg1"/>
          </a:solidFill>
        </p:grpSpPr>
        <p:grpSp>
          <p:nvGrpSpPr>
            <p:cNvPr id="19" name="Group 18">
              <a:extLst>
                <a:ext uri="{FF2B5EF4-FFF2-40B4-BE49-F238E27FC236}">
                  <a16:creationId xmlns:a16="http://schemas.microsoft.com/office/drawing/2014/main" id="{B80D8B71-4301-48FD-ABE0-6CF1418BFBE0}"/>
                </a:ext>
              </a:extLst>
            </p:cNvPr>
            <p:cNvGrpSpPr/>
            <p:nvPr userDrawn="1"/>
          </p:nvGrpSpPr>
          <p:grpSpPr>
            <a:xfrm>
              <a:off x="1710812" y="5691942"/>
              <a:ext cx="775494" cy="138016"/>
              <a:chOff x="1631429" y="2378044"/>
              <a:chExt cx="937502" cy="166848"/>
            </a:xfrm>
            <a:grpFill/>
          </p:grpSpPr>
          <p:sp>
            <p:nvSpPr>
              <p:cNvPr id="21" name="Freeform 12">
                <a:extLst>
                  <a:ext uri="{FF2B5EF4-FFF2-40B4-BE49-F238E27FC236}">
                    <a16:creationId xmlns:a16="http://schemas.microsoft.com/office/drawing/2014/main" id="{1BB88E11-E20C-4607-92DB-F18E38419F4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5">
                <a:extLst>
                  <a:ext uri="{FF2B5EF4-FFF2-40B4-BE49-F238E27FC236}">
                    <a16:creationId xmlns:a16="http://schemas.microsoft.com/office/drawing/2014/main" id="{342A627F-1199-47BF-A052-A4648D5CC67E}"/>
                  </a:ext>
                </a:extLst>
              </p:cNvPr>
              <p:cNvGrpSpPr>
                <a:grpSpLocks noChangeAspect="1"/>
              </p:cNvGrpSpPr>
              <p:nvPr/>
            </p:nvGrpSpPr>
            <p:grpSpPr bwMode="gray">
              <a:xfrm>
                <a:off x="2127148" y="2378659"/>
                <a:ext cx="166513" cy="164554"/>
                <a:chOff x="3331" y="1656"/>
                <a:chExt cx="1020" cy="1008"/>
              </a:xfrm>
              <a:grpFill/>
            </p:grpSpPr>
            <p:sp>
              <p:nvSpPr>
                <p:cNvPr id="30" name="Freeform 6">
                  <a:extLst>
                    <a:ext uri="{FF2B5EF4-FFF2-40B4-BE49-F238E27FC236}">
                      <a16:creationId xmlns:a16="http://schemas.microsoft.com/office/drawing/2014/main" id="{87B4DB66-8943-4F77-9936-71848119D539}"/>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1" name="Freeform 7">
                  <a:extLst>
                    <a:ext uri="{FF2B5EF4-FFF2-40B4-BE49-F238E27FC236}">
                      <a16:creationId xmlns:a16="http://schemas.microsoft.com/office/drawing/2014/main" id="{E2883F8A-EF7F-4374-8797-98BC85680B0E}"/>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3" name="Freeform 5">
                <a:extLst>
                  <a:ext uri="{FF2B5EF4-FFF2-40B4-BE49-F238E27FC236}">
                    <a16:creationId xmlns:a16="http://schemas.microsoft.com/office/drawing/2014/main" id="{2B31AB37-F233-4304-B646-BF37E9B8450C}"/>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4">
                <a:extLst>
                  <a:ext uri="{FF2B5EF4-FFF2-40B4-BE49-F238E27FC236}">
                    <a16:creationId xmlns:a16="http://schemas.microsoft.com/office/drawing/2014/main" id="{729BD2E5-70FE-4825-AF72-D51F22496C11}"/>
                  </a:ext>
                </a:extLst>
              </p:cNvPr>
              <p:cNvGrpSpPr>
                <a:grpSpLocks noChangeAspect="1"/>
              </p:cNvGrpSpPr>
              <p:nvPr userDrawn="1"/>
            </p:nvGrpSpPr>
            <p:grpSpPr bwMode="auto">
              <a:xfrm>
                <a:off x="2404478" y="2378640"/>
                <a:ext cx="164453" cy="164592"/>
                <a:chOff x="2653" y="972"/>
                <a:chExt cx="2372" cy="2374"/>
              </a:xfrm>
              <a:grpFill/>
            </p:grpSpPr>
            <p:sp>
              <p:nvSpPr>
                <p:cNvPr id="27" name="Freeform 5">
                  <a:extLst>
                    <a:ext uri="{FF2B5EF4-FFF2-40B4-BE49-F238E27FC236}">
                      <a16:creationId xmlns:a16="http://schemas.microsoft.com/office/drawing/2014/main" id="{88A25EE7-BF7F-4336-8144-19857F663B2A}"/>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6">
                  <a:extLst>
                    <a:ext uri="{FF2B5EF4-FFF2-40B4-BE49-F238E27FC236}">
                      <a16:creationId xmlns:a16="http://schemas.microsoft.com/office/drawing/2014/main" id="{8F999D1B-FED5-4902-90AF-C1D0A107A53C}"/>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9" name="Oval 7">
                  <a:extLst>
                    <a:ext uri="{FF2B5EF4-FFF2-40B4-BE49-F238E27FC236}">
                      <a16:creationId xmlns:a16="http://schemas.microsoft.com/office/drawing/2014/main" id="{2E4C3274-4B0F-4E13-A1B3-4F6858552EBB}"/>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pic>
          <p:nvPicPr>
            <p:cNvPr id="20" name="Graphic 19">
              <a:extLst>
                <a:ext uri="{FF2B5EF4-FFF2-40B4-BE49-F238E27FC236}">
                  <a16:creationId xmlns:a16="http://schemas.microsoft.com/office/drawing/2014/main" id="{DDF6F453-85E3-4DB6-BD52-57BFBE61181A}"/>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grpSp>
    </p:spTree>
    <p:extLst>
      <p:ext uri="{BB962C8B-B14F-4D97-AF65-F5344CB8AC3E}">
        <p14:creationId xmlns:p14="http://schemas.microsoft.com/office/powerpoint/2010/main" val="2489306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9.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qualcomm.com &amp; qualcomm.com/blog</a:t>
            </a:r>
          </a:p>
        </p:txBody>
      </p:sp>
      <p:sp>
        <p:nvSpPr>
          <p:cNvPr id="27" name="TextBox 26">
            <a:extLst>
              <a:ext uri="{FF2B5EF4-FFF2-40B4-BE49-F238E27FC236}">
                <a16:creationId xmlns:a16="http://schemas.microsoft.com/office/drawing/2014/main" id="{9F624AB4-C8F8-DB43-96C6-817E21A96454}"/>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u</a:t>
            </a:r>
          </a:p>
        </p:txBody>
      </p:sp>
      <p:grpSp>
        <p:nvGrpSpPr>
          <p:cNvPr id="17" name="Group 16">
            <a:extLst>
              <a:ext uri="{FF2B5EF4-FFF2-40B4-BE49-F238E27FC236}">
                <a16:creationId xmlns:a16="http://schemas.microsoft.com/office/drawing/2014/main" id="{694380BA-F7F2-4C1A-AECE-DA04302CE9AD}"/>
              </a:ext>
            </a:extLst>
          </p:cNvPr>
          <p:cNvGrpSpPr/>
          <p:nvPr userDrawn="1"/>
        </p:nvGrpSpPr>
        <p:grpSpPr>
          <a:xfrm>
            <a:off x="1710812" y="5691942"/>
            <a:ext cx="1033211" cy="138016"/>
            <a:chOff x="1710812" y="5691942"/>
            <a:chExt cx="1033211" cy="138016"/>
          </a:xfrm>
          <a:solidFill>
            <a:schemeClr val="bg1"/>
          </a:solidFill>
        </p:grpSpPr>
        <p:grpSp>
          <p:nvGrpSpPr>
            <p:cNvPr id="25" name="Group 24">
              <a:extLst>
                <a:ext uri="{FF2B5EF4-FFF2-40B4-BE49-F238E27FC236}">
                  <a16:creationId xmlns:a16="http://schemas.microsoft.com/office/drawing/2014/main" id="{90C450C1-A57A-4B1A-9766-A44333BAC229}"/>
                </a:ext>
              </a:extLst>
            </p:cNvPr>
            <p:cNvGrpSpPr/>
            <p:nvPr userDrawn="1"/>
          </p:nvGrpSpPr>
          <p:grpSpPr>
            <a:xfrm>
              <a:off x="1710812" y="5691942"/>
              <a:ext cx="775494" cy="138016"/>
              <a:chOff x="1631429" y="2378044"/>
              <a:chExt cx="937502" cy="166848"/>
            </a:xfrm>
            <a:grpFill/>
          </p:grpSpPr>
          <p:sp>
            <p:nvSpPr>
              <p:cNvPr id="29" name="Freeform 12">
                <a:extLst>
                  <a:ext uri="{FF2B5EF4-FFF2-40B4-BE49-F238E27FC236}">
                    <a16:creationId xmlns:a16="http://schemas.microsoft.com/office/drawing/2014/main" id="{B09565FD-BEC9-497C-988A-B8839F526169}"/>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0" name="Group 5">
                <a:extLst>
                  <a:ext uri="{FF2B5EF4-FFF2-40B4-BE49-F238E27FC236}">
                    <a16:creationId xmlns:a16="http://schemas.microsoft.com/office/drawing/2014/main" id="{28F447BE-8BB2-4688-BE52-D076F1876971}"/>
                  </a:ext>
                </a:extLst>
              </p:cNvPr>
              <p:cNvGrpSpPr>
                <a:grpSpLocks noChangeAspect="1"/>
              </p:cNvGrpSpPr>
              <p:nvPr/>
            </p:nvGrpSpPr>
            <p:grpSpPr bwMode="gray">
              <a:xfrm>
                <a:off x="2127148" y="2378659"/>
                <a:ext cx="166513" cy="164554"/>
                <a:chOff x="3331" y="1656"/>
                <a:chExt cx="1020" cy="1008"/>
              </a:xfrm>
              <a:grpFill/>
            </p:grpSpPr>
            <p:sp>
              <p:nvSpPr>
                <p:cNvPr id="36" name="Freeform 6">
                  <a:extLst>
                    <a:ext uri="{FF2B5EF4-FFF2-40B4-BE49-F238E27FC236}">
                      <a16:creationId xmlns:a16="http://schemas.microsoft.com/office/drawing/2014/main" id="{65727EFA-E1FE-474E-A27B-CD76434EBA9C}"/>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7" name="Freeform 7">
                  <a:extLst>
                    <a:ext uri="{FF2B5EF4-FFF2-40B4-BE49-F238E27FC236}">
                      <a16:creationId xmlns:a16="http://schemas.microsoft.com/office/drawing/2014/main" id="{E42B7A0C-8D01-4566-9A97-3B80B4A81F50}"/>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31" name="Freeform 5">
                <a:extLst>
                  <a:ext uri="{FF2B5EF4-FFF2-40B4-BE49-F238E27FC236}">
                    <a16:creationId xmlns:a16="http://schemas.microsoft.com/office/drawing/2014/main" id="{6F01B6C9-8081-4547-9CF5-7855FAA01D27}"/>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2" name="Group 4">
                <a:extLst>
                  <a:ext uri="{FF2B5EF4-FFF2-40B4-BE49-F238E27FC236}">
                    <a16:creationId xmlns:a16="http://schemas.microsoft.com/office/drawing/2014/main" id="{C93335F4-8C98-406E-8655-0743CCE66AA2}"/>
                  </a:ext>
                </a:extLst>
              </p:cNvPr>
              <p:cNvGrpSpPr>
                <a:grpSpLocks noChangeAspect="1"/>
              </p:cNvGrpSpPr>
              <p:nvPr userDrawn="1"/>
            </p:nvGrpSpPr>
            <p:grpSpPr bwMode="auto">
              <a:xfrm>
                <a:off x="2404478" y="2378640"/>
                <a:ext cx="164453" cy="164592"/>
                <a:chOff x="2653" y="972"/>
                <a:chExt cx="2372" cy="2374"/>
              </a:xfrm>
              <a:grpFill/>
            </p:grpSpPr>
            <p:sp>
              <p:nvSpPr>
                <p:cNvPr id="33" name="Freeform 5">
                  <a:extLst>
                    <a:ext uri="{FF2B5EF4-FFF2-40B4-BE49-F238E27FC236}">
                      <a16:creationId xmlns:a16="http://schemas.microsoft.com/office/drawing/2014/main" id="{25F48E09-52C6-4E64-847C-C8A8FEA76274}"/>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6">
                  <a:extLst>
                    <a:ext uri="{FF2B5EF4-FFF2-40B4-BE49-F238E27FC236}">
                      <a16:creationId xmlns:a16="http://schemas.microsoft.com/office/drawing/2014/main" id="{9817DE2E-4290-4BF8-A675-5D0F0096F76E}"/>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5" name="Oval 7">
                  <a:extLst>
                    <a:ext uri="{FF2B5EF4-FFF2-40B4-BE49-F238E27FC236}">
                      <a16:creationId xmlns:a16="http://schemas.microsoft.com/office/drawing/2014/main" id="{7D9904BE-ED3C-4B73-8853-6DCCE4C60040}"/>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pic>
          <p:nvPicPr>
            <p:cNvPr id="28" name="Graphic 27">
              <a:extLst>
                <a:ext uri="{FF2B5EF4-FFF2-40B4-BE49-F238E27FC236}">
                  <a16:creationId xmlns:a16="http://schemas.microsoft.com/office/drawing/2014/main" id="{43CD6BE6-3384-4975-8F6C-30CAB96BD0E2}"/>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grpSp>
    </p:spTree>
    <p:extLst>
      <p:ext uri="{BB962C8B-B14F-4D97-AF65-F5344CB8AC3E}">
        <p14:creationId xmlns:p14="http://schemas.microsoft.com/office/powerpoint/2010/main" val="1780671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userDrawn="1"/>
        </p:nvSpPr>
        <p:spPr bwMode="gray">
          <a:xfrm>
            <a:off x="481013" y="5312740"/>
            <a:ext cx="11856130"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516696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qualcomm.com &amp; qualcomm.com/blog</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17" name="TextBox 16">
            <a:extLst>
              <a:ext uri="{FF2B5EF4-FFF2-40B4-BE49-F238E27FC236}">
                <a16:creationId xmlns:a16="http://schemas.microsoft.com/office/drawing/2014/main" id="{92404B8A-66AD-4D44-AFE4-9BECF391E4CB}"/>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u</a:t>
            </a:r>
          </a:p>
        </p:txBody>
      </p:sp>
      <p:grpSp>
        <p:nvGrpSpPr>
          <p:cNvPr id="18" name="Group 17">
            <a:extLst>
              <a:ext uri="{FF2B5EF4-FFF2-40B4-BE49-F238E27FC236}">
                <a16:creationId xmlns:a16="http://schemas.microsoft.com/office/drawing/2014/main" id="{70ABEE0E-519F-4FEE-8E25-C0766CF8AADD}"/>
              </a:ext>
            </a:extLst>
          </p:cNvPr>
          <p:cNvGrpSpPr/>
          <p:nvPr userDrawn="1"/>
        </p:nvGrpSpPr>
        <p:grpSpPr>
          <a:xfrm>
            <a:off x="1710812" y="5691942"/>
            <a:ext cx="1033211" cy="138016"/>
            <a:chOff x="1710812" y="5691942"/>
            <a:chExt cx="1033211" cy="138016"/>
          </a:xfrm>
          <a:solidFill>
            <a:schemeClr val="bg1"/>
          </a:solidFill>
        </p:grpSpPr>
        <p:grpSp>
          <p:nvGrpSpPr>
            <p:cNvPr id="19" name="Group 18">
              <a:extLst>
                <a:ext uri="{FF2B5EF4-FFF2-40B4-BE49-F238E27FC236}">
                  <a16:creationId xmlns:a16="http://schemas.microsoft.com/office/drawing/2014/main" id="{A6E7B364-F9A2-4A36-B5EC-C5BACD25A5E0}"/>
                </a:ext>
              </a:extLst>
            </p:cNvPr>
            <p:cNvGrpSpPr/>
            <p:nvPr userDrawn="1"/>
          </p:nvGrpSpPr>
          <p:grpSpPr>
            <a:xfrm>
              <a:off x="1710812" y="5691942"/>
              <a:ext cx="775494" cy="138016"/>
              <a:chOff x="1631429" y="2378044"/>
              <a:chExt cx="937502" cy="166848"/>
            </a:xfrm>
            <a:grpFill/>
          </p:grpSpPr>
          <p:sp>
            <p:nvSpPr>
              <p:cNvPr id="21" name="Freeform 12">
                <a:extLst>
                  <a:ext uri="{FF2B5EF4-FFF2-40B4-BE49-F238E27FC236}">
                    <a16:creationId xmlns:a16="http://schemas.microsoft.com/office/drawing/2014/main" id="{4EC2F494-826C-486D-88E3-337662ECA7BB}"/>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5">
                <a:extLst>
                  <a:ext uri="{FF2B5EF4-FFF2-40B4-BE49-F238E27FC236}">
                    <a16:creationId xmlns:a16="http://schemas.microsoft.com/office/drawing/2014/main" id="{EE685595-19B6-4029-AC01-01F3BA0A20C5}"/>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A9763592-24D2-47D3-A3A0-1BFD116392C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B1184FB5-1644-4E23-97FF-84DB5A4F54BA}"/>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3" name="Freeform 5">
                <a:extLst>
                  <a:ext uri="{FF2B5EF4-FFF2-40B4-BE49-F238E27FC236}">
                    <a16:creationId xmlns:a16="http://schemas.microsoft.com/office/drawing/2014/main" id="{A950993F-AEC5-4652-AEB3-2C56A508CD07}"/>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4">
                <a:extLst>
                  <a:ext uri="{FF2B5EF4-FFF2-40B4-BE49-F238E27FC236}">
                    <a16:creationId xmlns:a16="http://schemas.microsoft.com/office/drawing/2014/main" id="{E88EDBE2-F570-496C-A663-52F301B079D1}"/>
                  </a:ext>
                </a:extLst>
              </p:cNvPr>
              <p:cNvGrpSpPr>
                <a:grpSpLocks noChangeAspect="1"/>
              </p:cNvGrpSpPr>
              <p:nvPr userDrawn="1"/>
            </p:nvGrpSpPr>
            <p:grpSpPr bwMode="auto">
              <a:xfrm>
                <a:off x="2404478" y="2378640"/>
                <a:ext cx="164453" cy="164592"/>
                <a:chOff x="2653" y="972"/>
                <a:chExt cx="2372" cy="2374"/>
              </a:xfrm>
              <a:grpFill/>
            </p:grpSpPr>
            <p:sp>
              <p:nvSpPr>
                <p:cNvPr id="37" name="Freeform 5">
                  <a:extLst>
                    <a:ext uri="{FF2B5EF4-FFF2-40B4-BE49-F238E27FC236}">
                      <a16:creationId xmlns:a16="http://schemas.microsoft.com/office/drawing/2014/main" id="{31F02760-391B-4E14-8AA9-161727BC6EA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EC909246-AE8A-484E-A498-913B79311B4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2C9DF5CF-99F2-49B0-9817-E0C936D9F2D9}"/>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pic>
          <p:nvPicPr>
            <p:cNvPr id="20" name="Graphic 19">
              <a:extLst>
                <a:ext uri="{FF2B5EF4-FFF2-40B4-BE49-F238E27FC236}">
                  <a16:creationId xmlns:a16="http://schemas.microsoft.com/office/drawing/2014/main" id="{60A1C7F4-95C7-411C-99C0-1699175688F6}"/>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81482" y="5713625"/>
              <a:ext cx="162541" cy="112193"/>
            </a:xfrm>
            <a:prstGeom prst="rect">
              <a:avLst/>
            </a:prstGeom>
          </p:spPr>
        </p:pic>
      </p:grpSp>
    </p:spTree>
    <p:extLst>
      <p:ext uri="{BB962C8B-B14F-4D97-AF65-F5344CB8AC3E}">
        <p14:creationId xmlns:p14="http://schemas.microsoft.com/office/powerpoint/2010/main" val="328223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1.xml><?xml version="1.0" encoding="utf-8"?>
<p:sldLayout xmlns:a="http://schemas.openxmlformats.org/drawingml/2006/main" xmlns:r="http://schemas.openxmlformats.org/officeDocument/2006/relationships" xmlns:p="http://schemas.openxmlformats.org/presentationml/2006/main" showMasterSp="0" preserve="1" userDrawn="1">
  <p:cSld name="SD 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pic>
        <p:nvPicPr>
          <p:cNvPr id="17" name="Picture 16">
            <a:extLst>
              <a:ext uri="{FF2B5EF4-FFF2-40B4-BE49-F238E27FC236}">
                <a16:creationId xmlns:a16="http://schemas.microsoft.com/office/drawing/2014/main" id="{75E6ED6D-28B4-429E-873D-6CC1CAA7FC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9" name="Text Placeholder 7">
            <a:extLst>
              <a:ext uri="{FF2B5EF4-FFF2-40B4-BE49-F238E27FC236}">
                <a16:creationId xmlns:a16="http://schemas.microsoft.com/office/drawing/2014/main" id="{C8451416-06EA-4E58-899A-D653BAEA6984}"/>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1" name="Title 2">
            <a:extLst>
              <a:ext uri="{FF2B5EF4-FFF2-40B4-BE49-F238E27FC236}">
                <a16:creationId xmlns:a16="http://schemas.microsoft.com/office/drawing/2014/main" id="{C9F8FE54-DFB4-41EA-963C-C502F1F65B8B}"/>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9" name="Text Placeholder 48">
            <a:extLst>
              <a:ext uri="{FF2B5EF4-FFF2-40B4-BE49-F238E27FC236}">
                <a16:creationId xmlns:a16="http://schemas.microsoft.com/office/drawing/2014/main" id="{7FFBC827-F060-4124-9E77-70A3670A8E66}"/>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2" name="Text Placeholder 7">
            <a:extLst>
              <a:ext uri="{FF2B5EF4-FFF2-40B4-BE49-F238E27FC236}">
                <a16:creationId xmlns:a16="http://schemas.microsoft.com/office/drawing/2014/main" id="{B3480A5F-873F-406F-B519-FEA26503429C}"/>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3" name="Text Placeholder 5">
            <a:extLst>
              <a:ext uri="{FF2B5EF4-FFF2-40B4-BE49-F238E27FC236}">
                <a16:creationId xmlns:a16="http://schemas.microsoft.com/office/drawing/2014/main" id="{498205F4-8AD7-4DD8-897B-0F53D8CE9DFC}"/>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sp>
        <p:nvSpPr>
          <p:cNvPr id="10" name="Footer Placeholder 2">
            <a:extLst>
              <a:ext uri="{FF2B5EF4-FFF2-40B4-BE49-F238E27FC236}">
                <a16:creationId xmlns:a16="http://schemas.microsoft.com/office/drawing/2014/main" id="{11394C91-0ECD-4A2E-A5C6-77B0EFFDD1F0}"/>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106522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SD Title Re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B2BBF7-2804-471D-B156-C43D3BE2AE94}"/>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47560505-2EFD-4F5F-8152-2936FDB34462}"/>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DCA622B7-C125-476C-9874-54D3CC640EBB}"/>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291979CC-F981-4686-9D45-BB9AE15D97B3}"/>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FABF63AC-C929-40F9-9844-0A21AE3749E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0B81D289-DDA5-4937-8448-516CCB5616BC}"/>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3E0CBE2F-86B8-478F-87E4-1CF0191B9105}"/>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92647A1B-6237-4C19-BE76-B28E84D67F5D}"/>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3" name="Text Placeholder 7">
            <a:extLst>
              <a:ext uri="{FF2B5EF4-FFF2-40B4-BE49-F238E27FC236}">
                <a16:creationId xmlns:a16="http://schemas.microsoft.com/office/drawing/2014/main" id="{AE48B8CA-9C8E-470B-875B-D4D3CAC08D44}"/>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2FC15F7C-8AD0-413A-B8F7-AFB90C3021E6}"/>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pic>
        <p:nvPicPr>
          <p:cNvPr id="16" name="Picture 15">
            <a:extLst>
              <a:ext uri="{FF2B5EF4-FFF2-40B4-BE49-F238E27FC236}">
                <a16:creationId xmlns:a16="http://schemas.microsoft.com/office/drawing/2014/main" id="{04F99BE4-FA79-DF4B-B43B-A5EF1E46AC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7" name="Footer Placeholder 2">
            <a:extLst>
              <a:ext uri="{FF2B5EF4-FFF2-40B4-BE49-F238E27FC236}">
                <a16:creationId xmlns:a16="http://schemas.microsoft.com/office/drawing/2014/main" id="{6988F201-2BAB-47D5-B487-071113E79661}"/>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222613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SD Title White">
    <p:bg>
      <p:bgPr>
        <a:solidFill>
          <a:srgbClr val="FFFFFF"/>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17339076-43B1-436B-B993-DA287AEAAA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86" y="245374"/>
            <a:ext cx="2715489" cy="886885"/>
          </a:xfrm>
          <a:prstGeom prst="rect">
            <a:avLst/>
          </a:prstGeom>
        </p:spPr>
      </p:pic>
      <p:grpSp>
        <p:nvGrpSpPr>
          <p:cNvPr id="16" name="Group 15">
            <a:extLst>
              <a:ext uri="{FF2B5EF4-FFF2-40B4-BE49-F238E27FC236}">
                <a16:creationId xmlns:a16="http://schemas.microsoft.com/office/drawing/2014/main" id="{B79E5F42-542A-481A-AC09-43F6241BD74A}"/>
              </a:ext>
            </a:extLst>
          </p:cNvPr>
          <p:cNvGrpSpPr/>
          <p:nvPr userDrawn="1"/>
        </p:nvGrpSpPr>
        <p:grpSpPr>
          <a:xfrm>
            <a:off x="6553200" y="-2682527"/>
            <a:ext cx="12192000" cy="12223054"/>
            <a:chOff x="2118610" y="-558521"/>
            <a:chExt cx="7954780" cy="7975042"/>
          </a:xfrm>
        </p:grpSpPr>
        <p:sp>
          <p:nvSpPr>
            <p:cNvPr id="23" name="Freeform 21">
              <a:extLst>
                <a:ext uri="{FF2B5EF4-FFF2-40B4-BE49-F238E27FC236}">
                  <a16:creationId xmlns:a16="http://schemas.microsoft.com/office/drawing/2014/main" id="{5A869BCF-7F87-4BF7-AB41-1FA0DFF2DA48}"/>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4" name="Freeform 22">
              <a:extLst>
                <a:ext uri="{FF2B5EF4-FFF2-40B4-BE49-F238E27FC236}">
                  <a16:creationId xmlns:a16="http://schemas.microsoft.com/office/drawing/2014/main" id="{05C30C20-6C83-4102-A838-D56643B62C9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5" name="Freeform 23">
              <a:extLst>
                <a:ext uri="{FF2B5EF4-FFF2-40B4-BE49-F238E27FC236}">
                  <a16:creationId xmlns:a16="http://schemas.microsoft.com/office/drawing/2014/main" id="{7311AEAC-0F28-4615-A4A3-954D691DA36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6" name="Freeform 23">
              <a:extLst>
                <a:ext uri="{FF2B5EF4-FFF2-40B4-BE49-F238E27FC236}">
                  <a16:creationId xmlns:a16="http://schemas.microsoft.com/office/drawing/2014/main" id="{1EE6416D-7043-4B54-A1C5-AF321C854B0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7" name="Text Placeholder 7">
            <a:extLst>
              <a:ext uri="{FF2B5EF4-FFF2-40B4-BE49-F238E27FC236}">
                <a16:creationId xmlns:a16="http://schemas.microsoft.com/office/drawing/2014/main" id="{A45D6F97-8D1B-41F4-9900-4A718BE24638}"/>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91DFBA8F-BF47-4C19-9724-9A76BECADB0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86E6721A-8AAF-4279-A3B0-7499E60759EC}"/>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3" name="Text Placeholder 7">
            <a:extLst>
              <a:ext uri="{FF2B5EF4-FFF2-40B4-BE49-F238E27FC236}">
                <a16:creationId xmlns:a16="http://schemas.microsoft.com/office/drawing/2014/main" id="{469FD22D-4D3C-4462-AE67-807DAC019616}"/>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51ECCFDA-B871-4FE6-B398-CFA5BAB8A6A4}"/>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sp>
        <p:nvSpPr>
          <p:cNvPr id="15" name="Footer Placeholder 2">
            <a:extLst>
              <a:ext uri="{FF2B5EF4-FFF2-40B4-BE49-F238E27FC236}">
                <a16:creationId xmlns:a16="http://schemas.microsoft.com/office/drawing/2014/main" id="{39154FE7-5393-43D1-8407-23E99F94624A}"/>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3132965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SD 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accent6">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A23750D6-CDEC-40A2-A275-9277BEC1F2C2}"/>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ECB98A4F-809B-498E-BBAE-116663519F3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a:p>
        </p:txBody>
      </p:sp>
      <p:sp>
        <p:nvSpPr>
          <p:cNvPr id="13" name="Text Placeholder 7">
            <a:extLst>
              <a:ext uri="{FF2B5EF4-FFF2-40B4-BE49-F238E27FC236}">
                <a16:creationId xmlns:a16="http://schemas.microsoft.com/office/drawing/2014/main" id="{CEC1F847-C3E4-4648-A4A7-7049F198A46A}"/>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940344E-2ADE-43F7-B201-AAAB63BD06C7}"/>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pic>
        <p:nvPicPr>
          <p:cNvPr id="17" name="Picture 16" descr="Logo&#10;&#10;Description automatically generated">
            <a:extLst>
              <a:ext uri="{FF2B5EF4-FFF2-40B4-BE49-F238E27FC236}">
                <a16:creationId xmlns:a16="http://schemas.microsoft.com/office/drawing/2014/main" id="{C30F3299-9459-3446-9004-D9EDF3766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86" y="245374"/>
            <a:ext cx="2715489" cy="886885"/>
          </a:xfrm>
          <a:prstGeom prst="rect">
            <a:avLst/>
          </a:prstGeom>
        </p:spPr>
      </p:pic>
      <p:sp>
        <p:nvSpPr>
          <p:cNvPr id="16" name="Footer Placeholder 2">
            <a:extLst>
              <a:ext uri="{FF2B5EF4-FFF2-40B4-BE49-F238E27FC236}">
                <a16:creationId xmlns:a16="http://schemas.microsoft.com/office/drawing/2014/main" id="{C63E2F76-C79D-4679-8E21-AE8185311956}"/>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64374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SD Title Gunmetal">
    <p:bg>
      <p:bgPr>
        <a:solidFill>
          <a:schemeClr val="accent5"/>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A23750D6-CDEC-40A2-A275-9277BEC1F2C2}"/>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ECB98A4F-809B-498E-BBAE-116663519F3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3" name="Text Placeholder 7">
            <a:extLst>
              <a:ext uri="{FF2B5EF4-FFF2-40B4-BE49-F238E27FC236}">
                <a16:creationId xmlns:a16="http://schemas.microsoft.com/office/drawing/2014/main" id="{CEC1F847-C3E4-4648-A4A7-7049F198A46A}"/>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940344E-2ADE-43F7-B201-AAAB63BD06C7}"/>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pic>
        <p:nvPicPr>
          <p:cNvPr id="16" name="Picture 15">
            <a:extLst>
              <a:ext uri="{FF2B5EF4-FFF2-40B4-BE49-F238E27FC236}">
                <a16:creationId xmlns:a16="http://schemas.microsoft.com/office/drawing/2014/main" id="{0184EDE3-5EEF-FC4D-A45F-EA9D2EA18F2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7" name="Footer Placeholder 2">
            <a:extLst>
              <a:ext uri="{FF2B5EF4-FFF2-40B4-BE49-F238E27FC236}">
                <a16:creationId xmlns:a16="http://schemas.microsoft.com/office/drawing/2014/main" id="{A63057AE-C887-4D0E-8019-7DAD9E9382DF}"/>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241671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preserve="1" userDrawn="1">
  <p:cSld name="SD Title Midnight">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A697E7-8EE0-42AD-85FC-7243FF44AFBC}"/>
              </a:ext>
            </a:extLst>
          </p:cNvPr>
          <p:cNvGrpSpPr/>
          <p:nvPr userDrawn="1"/>
        </p:nvGrpSpPr>
        <p:grpSpPr>
          <a:xfrm>
            <a:off x="6553200" y="-2682527"/>
            <a:ext cx="12192000" cy="12223054"/>
            <a:chOff x="2118610" y="-558521"/>
            <a:chExt cx="7954780" cy="7975042"/>
          </a:xfrm>
          <a:effectLst>
            <a:outerShdw blurRad="741743" dist="38100" dir="8100000" algn="tr" rotWithShape="0">
              <a:prstClr val="black">
                <a:alpha val="50550"/>
              </a:prstClr>
            </a:outerShdw>
          </a:effectLst>
        </p:grpSpPr>
        <p:sp>
          <p:nvSpPr>
            <p:cNvPr id="10" name="Freeform 21">
              <a:extLst>
                <a:ext uri="{FF2B5EF4-FFF2-40B4-BE49-F238E27FC236}">
                  <a16:creationId xmlns:a16="http://schemas.microsoft.com/office/drawing/2014/main" id="{6CB1826F-DC2F-42C7-91D1-FEC2A509FFC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DDB1A6C9-78D5-48FB-990B-E7734DBB56C7}"/>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92139"/>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02FF7922-0161-4F8A-9A1D-7B958B3A5A2D}"/>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7D521DCB-6825-41A5-B175-75919D297C02}"/>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5" name="Text Placeholder 7">
            <a:extLst>
              <a:ext uri="{FF2B5EF4-FFF2-40B4-BE49-F238E27FC236}">
                <a16:creationId xmlns:a16="http://schemas.microsoft.com/office/drawing/2014/main" id="{C1725E40-FAE7-4C82-A285-01581F3E269E}"/>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30" name="Text Placeholder 48">
            <a:extLst>
              <a:ext uri="{FF2B5EF4-FFF2-40B4-BE49-F238E27FC236}">
                <a16:creationId xmlns:a16="http://schemas.microsoft.com/office/drawing/2014/main" id="{4F8C16DE-5A81-4F2F-A856-146C2753C729}"/>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3" name="Text Placeholder 7">
            <a:extLst>
              <a:ext uri="{FF2B5EF4-FFF2-40B4-BE49-F238E27FC236}">
                <a16:creationId xmlns:a16="http://schemas.microsoft.com/office/drawing/2014/main" id="{315E48F6-BB8B-4F1E-BC9C-C0FF3D8184DF}"/>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B17CAFC-4994-432C-A407-B586BB7C8670}"/>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pic>
        <p:nvPicPr>
          <p:cNvPr id="16" name="Picture 15">
            <a:extLst>
              <a:ext uri="{FF2B5EF4-FFF2-40B4-BE49-F238E27FC236}">
                <a16:creationId xmlns:a16="http://schemas.microsoft.com/office/drawing/2014/main" id="{1C550F0C-6D13-A242-8B9A-9AE67F2C052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9" name="Title 2">
            <a:extLst>
              <a:ext uri="{FF2B5EF4-FFF2-40B4-BE49-F238E27FC236}">
                <a16:creationId xmlns:a16="http://schemas.microsoft.com/office/drawing/2014/main" id="{68D96AA2-915D-F64C-8147-9F6207FDD93D}"/>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7" name="Footer Placeholder 2">
            <a:extLst>
              <a:ext uri="{FF2B5EF4-FFF2-40B4-BE49-F238E27FC236}">
                <a16:creationId xmlns:a16="http://schemas.microsoft.com/office/drawing/2014/main" id="{944A1A71-C28C-4511-9F63-4A3C1F0CCD22}"/>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407918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SD Agenda Big Re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D1111F"/>
                </a:solidFill>
                <a:effectLst>
                  <a:innerShdw blurRad="38100" dist="25400" dir="8100000">
                    <a:srgbClr val="180204">
                      <a:alpha val="49804"/>
                    </a:srgbClr>
                  </a:innerShdw>
                </a:effectLst>
              </a:rPr>
              <a:t>Agenda</a:t>
            </a:r>
          </a:p>
        </p:txBody>
      </p:sp>
      <p:sp>
        <p:nvSpPr>
          <p:cNvPr id="9" name="TextBox 8">
            <a:extLst>
              <a:ext uri="{FF2B5EF4-FFF2-40B4-BE49-F238E27FC236}">
                <a16:creationId xmlns:a16="http://schemas.microsoft.com/office/drawing/2014/main" id="{9CA3C126-7D7B-432A-9079-26DD08C435B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 useBgFill="1">
        <p:nvSpPr>
          <p:cNvPr id="10" name="TextBox 9">
            <a:extLst>
              <a:ext uri="{FF2B5EF4-FFF2-40B4-BE49-F238E27FC236}">
                <a16:creationId xmlns:a16="http://schemas.microsoft.com/office/drawing/2014/main" id="{2838F4AA-6999-459A-91A8-2C0C5A7185E7}"/>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Text Placeholder 2">
            <a:extLst>
              <a:ext uri="{FF2B5EF4-FFF2-40B4-BE49-F238E27FC236}">
                <a16:creationId xmlns:a16="http://schemas.microsoft.com/office/drawing/2014/main" id="{C3F56594-1474-F14B-A41D-F43DD6BD51D0}"/>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071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SD Agenda Big White">
    <p:bg>
      <p:bgPr>
        <a:solidFill>
          <a:srgbClr val="FF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20000"/>
                    <a:lumOff val="80000"/>
                  </a:schemeClr>
                </a:solidFill>
                <a:effectLst>
                  <a:innerShdw blurRad="38100" dist="25400" dir="8100000">
                    <a:prstClr val="black">
                      <a:alpha val="50000"/>
                    </a:prstClr>
                  </a:innerShdw>
                </a:effectLst>
              </a:rPr>
              <a:t>Agenda</a:t>
            </a:r>
          </a:p>
        </p:txBody>
      </p:sp>
      <p:sp useBgFill="1">
        <p:nvSpPr>
          <p:cNvPr id="5" name="TextBox 4">
            <a:extLst>
              <a:ext uri="{FF2B5EF4-FFF2-40B4-BE49-F238E27FC236}">
                <a16:creationId xmlns:a16="http://schemas.microsoft.com/office/drawing/2014/main" id="{35B08B6A-A510-4257-B327-D18BB1B614F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useBgFill="1">
        <p:nvSpPr>
          <p:cNvPr id="9" name="TextBox 8">
            <a:extLst>
              <a:ext uri="{FF2B5EF4-FFF2-40B4-BE49-F238E27FC236}">
                <a16:creationId xmlns:a16="http://schemas.microsoft.com/office/drawing/2014/main" id="{1F6DF7A2-FFBD-49FD-9CC4-AE8AB2B6423C}"/>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6B3B9127-D8AF-E548-8A0E-E6141B702B75}"/>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9377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SD Agenda Big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60000"/>
                    <a:lumOff val="40000"/>
                  </a:schemeClr>
                </a:solidFill>
                <a:effectLst>
                  <a:innerShdw blurRad="38100" dist="25400" dir="8100000">
                    <a:prstClr val="black">
                      <a:alpha val="50000"/>
                    </a:prstClr>
                  </a:innerShdw>
                </a:effectLst>
              </a:rPr>
              <a:t>Agenda</a:t>
            </a:r>
          </a:p>
        </p:txBody>
      </p:sp>
      <p:sp useBgFill="1">
        <p:nvSpPr>
          <p:cNvPr id="5" name="TextBox 4">
            <a:extLst>
              <a:ext uri="{FF2B5EF4-FFF2-40B4-BE49-F238E27FC236}">
                <a16:creationId xmlns:a16="http://schemas.microsoft.com/office/drawing/2014/main" id="{9A93F4D8-06C0-4C04-9B0C-4232B2B0C95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useBgFill="1">
        <p:nvSpPr>
          <p:cNvPr id="9" name="TextBox 8">
            <a:extLst>
              <a:ext uri="{FF2B5EF4-FFF2-40B4-BE49-F238E27FC236}">
                <a16:creationId xmlns:a16="http://schemas.microsoft.com/office/drawing/2014/main" id="{F26BFACC-1EA9-4D74-BA8A-2CAFDDDD229F}"/>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72CF8E38-04A3-A34E-B57D-0814CF3DE5C6}"/>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786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userDrawn="1"/>
        </p:nvSpPr>
        <p:spPr bwMode="gray">
          <a:xfrm>
            <a:off x="481013" y="5312740"/>
            <a:ext cx="11856130"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6"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3">
                  <a:lumMod val="40000"/>
                  <a:lumOff val="60000"/>
                </a:schemeClr>
              </a:solidFill>
              <a:latin typeface="+mn-lt"/>
              <a:ea typeface="+mn-ea"/>
              <a:cs typeface="+mn-cs"/>
            </a:endParaRPr>
          </a:p>
        </p:txBody>
      </p:sp>
    </p:spTree>
    <p:extLst>
      <p:ext uri="{BB962C8B-B14F-4D97-AF65-F5344CB8AC3E}">
        <p14:creationId xmlns:p14="http://schemas.microsoft.com/office/powerpoint/2010/main" val="106393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SD Agenda Big Gunmetal">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C6A978-F95A-43B4-91EE-66A1EFC2CDD7}"/>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p:nvSpPr>
          <p:cNvPr id="5" name="TextBox 4">
            <a:extLst>
              <a:ext uri="{FF2B5EF4-FFF2-40B4-BE49-F238E27FC236}">
                <a16:creationId xmlns:a16="http://schemas.microsoft.com/office/drawing/2014/main" id="{FA458C71-1C2B-4E30-9600-5B145471EA8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useBgFill="1">
        <p:nvSpPr>
          <p:cNvPr id="8" name="TextBox 7">
            <a:extLst>
              <a:ext uri="{FF2B5EF4-FFF2-40B4-BE49-F238E27FC236}">
                <a16:creationId xmlns:a16="http://schemas.microsoft.com/office/drawing/2014/main" id="{0A427034-00B6-43EA-AA17-E4BFBABD60D8}"/>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C805FA2C-F21B-EE4F-A31C-ECD531B1E244}"/>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72748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SD Agenda Big Midnight">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FF73A1-B92C-46CF-B4FB-44988FB48576}"/>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useBgFill="1">
        <p:nvSpPr>
          <p:cNvPr id="7" name="TextBox 6">
            <a:extLst>
              <a:ext uri="{FF2B5EF4-FFF2-40B4-BE49-F238E27FC236}">
                <a16:creationId xmlns:a16="http://schemas.microsoft.com/office/drawing/2014/main" id="{80AEE506-C54A-4E6D-AEA2-8D9216AF95C4}"/>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TextBox 7">
            <a:extLst>
              <a:ext uri="{FF2B5EF4-FFF2-40B4-BE49-F238E27FC236}">
                <a16:creationId xmlns:a16="http://schemas.microsoft.com/office/drawing/2014/main" id="{AB815781-8802-814C-ABFE-690425339A6D}"/>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5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495E9130-3F7C-1B46-B3AF-1C700B3C6EED}"/>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896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SD Agenda Red">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A080BE5C-026A-824A-9F24-7CDA1BA227FB}"/>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1832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SD Agenda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82B492E3-40DB-A744-A544-A637244B80F7}"/>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990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SD Agenda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BD146A33-9805-4C48-A6F6-875CFC7CEED8}"/>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8035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SD Agenda Gun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15" name="Title 2">
            <a:extLst>
              <a:ext uri="{FF2B5EF4-FFF2-40B4-BE49-F238E27FC236}">
                <a16:creationId xmlns:a16="http://schemas.microsoft.com/office/drawing/2014/main" id="{B25BB882-FF84-4997-A4A9-C537179AE82A}"/>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BD2FAD59-06FA-664F-B2AC-846E9295BADA}"/>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7175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SD Agenda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828AA9EC-32E1-43B6-A637-836E83AC4266}"/>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3B8DC1D-A596-0743-91CF-4035BACF78CF}"/>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1201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userDrawn="1">
  <p:cSld name="S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252155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SD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642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SD 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8960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57618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SD 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893677"/>
            <a:ext cx="2608263" cy="952155"/>
          </a:xfrm>
        </p:spPr>
        <p:txBody>
          <a:bodyPr/>
          <a:lstStyle/>
          <a:p>
            <a:r>
              <a:rPr lang="en-US"/>
              <a:t>Click to edit Master title style</a:t>
            </a:r>
          </a:p>
        </p:txBody>
      </p:sp>
      <p:sp>
        <p:nvSpPr>
          <p:cNvPr id="5" name="Subtitle">
            <a:extLst>
              <a:ext uri="{FF2B5EF4-FFF2-40B4-BE49-F238E27FC236}">
                <a16:creationId xmlns:a16="http://schemas.microsoft.com/office/drawing/2014/main" id="{8694D2CA-57FD-5A41-B5C7-1F8CECC66195}"/>
              </a:ext>
            </a:extLst>
          </p:cNvPr>
          <p:cNvSpPr>
            <a:spLocks noGrp="1"/>
          </p:cNvSpPr>
          <p:nvPr>
            <p:ph type="subTitle" idx="1" hasCustomPrompt="1"/>
          </p:nvPr>
        </p:nvSpPr>
        <p:spPr>
          <a:xfrm>
            <a:off x="494189" y="3904316"/>
            <a:ext cx="2608522" cy="1589409"/>
          </a:xfrm>
          <a:prstGeom prst="rect">
            <a:avLst/>
          </a:prstGeom>
        </p:spPr>
        <p:txBody>
          <a:bodyPr wrap="square">
            <a:spAutoFit/>
          </a:bodyPr>
          <a:lstStyle>
            <a:lvl1pPr marL="285750" indent="-285750" algn="l" defTabSz="914400" rtl="0" eaLnBrk="1" latinLnBrk="0" hangingPunct="1">
              <a:lnSpc>
                <a:spcPct val="96000"/>
              </a:lnSpc>
              <a:spcBef>
                <a:spcPts val="900"/>
              </a:spcBef>
              <a:buClr>
                <a:schemeClr val="tx2"/>
              </a:buClr>
              <a:buFont typeface="Arial" panose="020B0604020202020204" pitchFamily="34" charset="0"/>
              <a:buChar char="•"/>
              <a:defRPr lang="en-US" sz="1600" kern="1200" baseline="0" dirty="0">
                <a:solidFill>
                  <a:schemeClr val="tx2"/>
                </a:solidFill>
                <a:latin typeface="+mn-lt"/>
                <a:ea typeface="+mn-ea"/>
                <a:cs typeface="+mn-cs"/>
              </a:defRPr>
            </a:lvl1pPr>
            <a:lvl2pPr marL="301625" indent="-301625" algn="l">
              <a:buClr>
                <a:schemeClr val="tx2"/>
              </a:buClr>
              <a:buFont typeface="Arial" panose="020B0604020202020204" pitchFamily="34" charset="0"/>
              <a:buChar char="•"/>
              <a:tabLst>
                <a:tab pos="2003425" algn="l"/>
              </a:tabLst>
              <a:defRPr sz="1400"/>
            </a:lvl2pPr>
            <a:lvl3pPr marL="571500" indent="-269875" algn="l">
              <a:buClr>
                <a:schemeClr val="tx2"/>
              </a:buClr>
              <a:buFont typeface="Arial" panose="020B0604020202020204" pitchFamily="34" charset="0"/>
              <a:buChar char="•"/>
              <a:tabLst/>
              <a:defRPr sz="1800"/>
            </a:lvl3pPr>
            <a:lvl4pPr marL="571500" indent="-269875" algn="l">
              <a:buClr>
                <a:schemeClr val="tx2"/>
              </a:buClr>
              <a:buFont typeface="Arial" panose="020B0604020202020204" pitchFamily="34" charset="0"/>
              <a:buChar char="•"/>
              <a:tabLst/>
              <a:defRPr sz="1400"/>
            </a:lvl4pPr>
            <a:lvl5pPr marL="850900" indent="-279400" algn="l">
              <a:spcBef>
                <a:spcPts val="75"/>
              </a:spcBef>
              <a:spcAft>
                <a:spcPts val="75"/>
              </a:spcAft>
              <a:buFont typeface="Arial" panose="020B0604020202020204" pitchFamily="34" charset="0"/>
              <a:buChar char="•"/>
              <a:tabLst/>
              <a:defRPr sz="1400" b="0"/>
            </a:lvl5pPr>
            <a:lvl6pPr marL="800100" indent="-800100" algn="l">
              <a:buFont typeface="Arial" panose="020B0604020202020204" pitchFamily="34" charset="0"/>
              <a:buChar char="•"/>
              <a:tabLst/>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632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SD 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6390C4F-C50D-4EA4-B36C-FD3A6D8926A2}"/>
              </a:ext>
            </a:extLst>
          </p:cNvPr>
          <p:cNvSpPr>
            <a:spLocks noGrp="1"/>
          </p:cNvSpPr>
          <p:nvPr>
            <p:ph sz="quarter" idx="16"/>
          </p:nvPr>
        </p:nvSpPr>
        <p:spPr>
          <a:xfrm>
            <a:off x="494188" y="1719072"/>
            <a:ext cx="11202511"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2895"/>
            <a:ext cx="10489691" cy="118174"/>
          </a:xfrm>
        </p:spPr>
        <p:txBody>
          <a:bodyPr/>
          <a:lstStyle>
            <a:lvl1pPr>
              <a:defRPr>
                <a:solidFill>
                  <a:schemeClr val="accent6">
                    <a:lumMod val="75000"/>
                  </a:schemeClr>
                </a:solidFill>
              </a:defRPr>
            </a:lvl1pPr>
          </a:lstStyle>
          <a:p>
            <a:pPr>
              <a:defRPr/>
            </a:pPr>
            <a:r>
              <a:rPr lang="en-US"/>
              <a:t>S4-250143</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84484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SD Title and Subtitle Re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F3A8CC-E70D-4655-9738-607E9AB570D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8BAE2EEE-D744-4DCE-AA4D-329EBB37E8D0}"/>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851BFC7F-08CD-484C-AEAC-FDDD29DB914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53270F94-B0D0-418A-A0DA-8F392DF00CE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15403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SD Title and Subtitle White">
    <p:bg>
      <p:bgPr>
        <a:solidFill>
          <a:srgbClr val="FAFBFC"/>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391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SD Title and Sub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a:extLst>
              <a:ext uri="{FF2B5EF4-FFF2-40B4-BE49-F238E27FC236}">
                <a16:creationId xmlns:a16="http://schemas.microsoft.com/office/drawing/2014/main" id="{9A812354-B7E5-410A-96F8-04A27EA96F6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96744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SD Title and Subtitle Gunmetal">
    <p:bg>
      <p:bgPr>
        <a:solidFill>
          <a:schemeClr val="accent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D80C37-2083-4D37-BD1B-FD58CA4160C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C8663155-F71F-4E37-929E-734AA04A2137}"/>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1AA9D118-B949-48F9-8441-498DC3CA5E9F}"/>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F335D76E-32AD-4DEE-90A0-93ECEF4B0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23962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userDrawn="1">
  <p:cSld name="SD Title and Subtitle Midnight">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6824E5-24D4-439C-96E3-DE800C32FF7C}"/>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0321B3C6-CCC0-410B-99D2-AF5F9DBD6269}"/>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7338B18C-2B89-4572-910C-EA1F43F15ABD}"/>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B5780F14-570B-4BDF-BDF0-3FE3F89E0B5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45927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userDrawn="1">
  <p:cSld name="SD Blank Fireball Red">
    <p:bg>
      <p:bgPr>
        <a:solidFill>
          <a:srgbClr val="CD111E"/>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94ED5EAF-78DC-43F8-94C6-0A3E845563B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11295DFB-B2FD-4E93-8B8D-88AFB024834F}"/>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DE6260C1-3717-4DD8-A599-3CD1F9D4D473}"/>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74856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userDrawn="1">
  <p:cSld name="SD Blank Fireball Whit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1F2F5"/>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24C35F18-0A18-4D40-939E-C1AFCB85CE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930AEB75-338D-4DDA-BEA6-F222A875D5F9}"/>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FFC09FC5-7418-4CE8-B363-4F80918AB266}"/>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845578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SD Blank Fireball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B61F5CC4-20B6-4766-B066-5E1E7E75F489}"/>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6AB885CC-AA6F-483E-B363-8B9B2F3A5650}"/>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13C60D6E-416F-48E2-90A7-A8EF297D126A}"/>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4043107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C5C23DA-0A03-41BE-AF55-A9326FD999A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98142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SD Blank Fireball Gunmetal">
    <p:bg>
      <p:bgPr>
        <a:solidFill>
          <a:srgbClr val="3D4A6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D4A6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C0E12">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C0E12">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0964E06C-5CDC-4DD2-949B-419EC57E3AAB}"/>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B3A67FF0-7CA7-4A6C-8072-0CD1E2E5F7F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CF37654A-5970-4ADD-8CC1-EB8D858E0A40}"/>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29640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SD Blank Fireball Midnight">
    <p:bg>
      <p:bgPr>
        <a:solidFill>
          <a:srgbClr val="081D3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071B2F"/>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A233C"/>
            </a:solidFill>
            <a:ln>
              <a:noFill/>
            </a:ln>
            <a:effectLst>
              <a:outerShdw blurRad="304800" dist="304800" dir="8100000" algn="tr" rotWithShape="0">
                <a:srgbClr val="050D13">
                  <a:alpha val="35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C8C2CAAF-CDDA-4C4A-89EC-D1913727AD1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58155240-E3E2-45FD-8577-13D162CAA7E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D778E94A-0233-4DE8-9616-6999AB69327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49016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SD Blank Fireball 2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0C3292-75D1-4DA8-82E9-9A4CB6D8CFC8}"/>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EDDDDD52-8A68-4B86-A9C6-F0B2044B4DE6}"/>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3" name="TextBox 12">
            <a:extLst>
              <a:ext uri="{FF2B5EF4-FFF2-40B4-BE49-F238E27FC236}">
                <a16:creationId xmlns:a16="http://schemas.microsoft.com/office/drawing/2014/main" id="{411DA87E-0188-4AB9-9DF5-EA0789BFAC56}"/>
              </a:ext>
            </a:extLst>
          </p:cNvPr>
          <p:cNvSpPr txBox="1"/>
          <p:nvPr userDrawn="1"/>
        </p:nvSpPr>
        <p:spPr>
          <a:xfrm>
            <a:off x="11329988" y="6514122"/>
            <a:ext cx="376236" cy="147476"/>
          </a:xfrm>
          <a:prstGeom prst="rect">
            <a:avLst/>
          </a:prstGeom>
          <a:solidFill>
            <a:schemeClr val="bg2"/>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2" name="Text Placeholder 2">
            <a:extLst>
              <a:ext uri="{FF2B5EF4-FFF2-40B4-BE49-F238E27FC236}">
                <a16:creationId xmlns:a16="http://schemas.microsoft.com/office/drawing/2014/main" id="{CB50CEEF-7AD9-4DFC-AA74-F5A1B7D9DD89}"/>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4" name="Text Placeholder 47">
            <a:extLst>
              <a:ext uri="{FF2B5EF4-FFF2-40B4-BE49-F238E27FC236}">
                <a16:creationId xmlns:a16="http://schemas.microsoft.com/office/drawing/2014/main" id="{E64FEA2B-B846-400C-B106-D9C47D95DF3D}"/>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74603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SD Blank Fireball 2 White">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chemeClr val="bg1"/>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AFBFC"/>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64807E53-98A7-46DD-A808-B562A7449FC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13C1BF63-0C4E-4508-B24B-CD6BE7EA716F}"/>
              </a:ext>
            </a:extLst>
          </p:cNvPr>
          <p:cNvSpPr txBox="1"/>
          <p:nvPr userDrawn="1"/>
        </p:nvSpPr>
        <p:spPr>
          <a:xfrm>
            <a:off x="11329988" y="6514122"/>
            <a:ext cx="376236" cy="147476"/>
          </a:xfrm>
          <a:prstGeom prst="rect">
            <a:avLst/>
          </a:prstGeom>
          <a:solidFill>
            <a:srgbClr val="FFFFFF"/>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0" name="Text Placeholder 2">
            <a:extLst>
              <a:ext uri="{FF2B5EF4-FFF2-40B4-BE49-F238E27FC236}">
                <a16:creationId xmlns:a16="http://schemas.microsoft.com/office/drawing/2014/main" id="{366384DE-D59E-4FE8-8C95-CE70179515D8}"/>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3" name="Text Placeholder 47">
            <a:extLst>
              <a:ext uri="{FF2B5EF4-FFF2-40B4-BE49-F238E27FC236}">
                <a16:creationId xmlns:a16="http://schemas.microsoft.com/office/drawing/2014/main" id="{F752E9BC-54F0-463A-AA8D-1F96A0B6453B}"/>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84538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SD Blank Fireball 2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0" name="Text Placeholder 2">
            <a:extLst>
              <a:ext uri="{FF2B5EF4-FFF2-40B4-BE49-F238E27FC236}">
                <a16:creationId xmlns:a16="http://schemas.microsoft.com/office/drawing/2014/main" id="{1B2798E6-6971-4C62-B298-8434FE93935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1F5AB136-822B-454D-8586-EDC009F1831E}"/>
              </a:ext>
            </a:extLst>
          </p:cNvPr>
          <p:cNvSpPr txBox="1"/>
          <p:nvPr userDrawn="1"/>
        </p:nvSpPr>
        <p:spPr>
          <a:xfrm>
            <a:off x="11329988" y="6514122"/>
            <a:ext cx="376236" cy="147476"/>
          </a:xfrm>
          <a:prstGeom prst="rect">
            <a:avLst/>
          </a:prstGeom>
          <a:solidFill>
            <a:schemeClr val="accent6">
              <a:lumMod val="40000"/>
              <a:lumOff val="60000"/>
            </a:schemeClr>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3" name="Text Placeholder 2">
            <a:extLst>
              <a:ext uri="{FF2B5EF4-FFF2-40B4-BE49-F238E27FC236}">
                <a16:creationId xmlns:a16="http://schemas.microsoft.com/office/drawing/2014/main" id="{5C30A9BE-7366-41B5-A388-BB54D1CFC57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4" name="Text Placeholder 47">
            <a:extLst>
              <a:ext uri="{FF2B5EF4-FFF2-40B4-BE49-F238E27FC236}">
                <a16:creationId xmlns:a16="http://schemas.microsoft.com/office/drawing/2014/main" id="{566BE9C0-3E8C-47FF-8FCC-B1A2E61FD8B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4140581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SD Blank Fireball 2 Gunmetal">
    <p:bg>
      <p:bgPr>
        <a:solidFill>
          <a:schemeClr val="accent5"/>
        </a:solidFill>
        <a:effectLst/>
      </p:bgPr>
    </p:bg>
    <p:spTree>
      <p:nvGrpSpPr>
        <p:cNvPr id="1" name=""/>
        <p:cNvGrpSpPr/>
        <p:nvPr/>
      </p:nvGrpSpPr>
      <p:grpSpPr>
        <a:xfrm>
          <a:off x="0" y="0"/>
          <a:ext cx="0" cy="0"/>
          <a:chOff x="0" y="0"/>
          <a:chExt cx="0" cy="0"/>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F4D6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E5F7A"/>
          </a:solidFill>
          <a:ln>
            <a:noFill/>
          </a:ln>
          <a:effectLst>
            <a:outerShdw blurRad="304800" dist="304800" dir="8100000" algn="tr" rotWithShape="0">
              <a:srgbClr val="0A0C10">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90B0F">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80A0C">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sp>
        <p:nvSpPr>
          <p:cNvPr id="10" name="Text Placeholder 2">
            <a:extLst>
              <a:ext uri="{FF2B5EF4-FFF2-40B4-BE49-F238E27FC236}">
                <a16:creationId xmlns:a16="http://schemas.microsoft.com/office/drawing/2014/main" id="{11733D67-8F17-48E5-8721-648A321CB61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5FF88E01-C4BC-4250-9742-BECEDD9AE94D}"/>
              </a:ext>
            </a:extLst>
          </p:cNvPr>
          <p:cNvSpPr txBox="1"/>
          <p:nvPr userDrawn="1"/>
        </p:nvSpPr>
        <p:spPr>
          <a:xfrm>
            <a:off x="11329988" y="6514122"/>
            <a:ext cx="376236" cy="147476"/>
          </a:xfrm>
          <a:prstGeom prst="rect">
            <a:avLst/>
          </a:prstGeom>
          <a:solidFill>
            <a:schemeClr val="accent5"/>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9" name="Text Placeholder 2">
            <a:extLst>
              <a:ext uri="{FF2B5EF4-FFF2-40B4-BE49-F238E27FC236}">
                <a16:creationId xmlns:a16="http://schemas.microsoft.com/office/drawing/2014/main" id="{D93B1285-ED79-4C4B-9D40-11D0FA6B7CD5}"/>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3" name="Text Placeholder 47">
            <a:extLst>
              <a:ext uri="{FF2B5EF4-FFF2-40B4-BE49-F238E27FC236}">
                <a16:creationId xmlns:a16="http://schemas.microsoft.com/office/drawing/2014/main" id="{E6DA9FA4-10DA-4F59-9E07-7FFCC0252406}"/>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514962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SD Blank Fireball 2 Midnight">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5DDF63-EA9F-4B09-AD38-3CF158117D3F}"/>
              </a:ext>
            </a:extLst>
          </p:cNvPr>
          <p:cNvGrpSpPr/>
          <p:nvPr userDrawn="1"/>
        </p:nvGrpSpPr>
        <p:grpSpPr>
          <a:xfrm>
            <a:off x="2118610" y="-558521"/>
            <a:ext cx="7954780" cy="7975042"/>
            <a:chOff x="2801769" y="126378"/>
            <a:chExt cx="6588462" cy="6605244"/>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801769" y="126378"/>
              <a:ext cx="6588462" cy="6589988"/>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801769" y="126378"/>
              <a:ext cx="4950118" cy="6605243"/>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D2C4B"/>
            </a:solidFill>
            <a:ln>
              <a:noFill/>
            </a:ln>
            <a:effectLst>
              <a:outerShdw blurRad="304800" dist="304800" dir="10800000" algn="r" rotWithShape="0">
                <a:srgbClr val="02080E">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0D2C4B"/>
            </a:solidFill>
            <a:ln>
              <a:noFill/>
            </a:ln>
            <a:effectLst>
              <a:innerShdw blurRad="304800" dist="304800" dir="18900000">
                <a:srgbClr val="050D13">
                  <a:alpha val="50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10" name="Text Placeholder 2">
            <a:extLst>
              <a:ext uri="{FF2B5EF4-FFF2-40B4-BE49-F238E27FC236}">
                <a16:creationId xmlns:a16="http://schemas.microsoft.com/office/drawing/2014/main" id="{82BF70D1-2372-4B77-B2A2-31833C33D018}"/>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24C93EA5-05A2-416B-B8DB-14E7DAEA8484}"/>
              </a:ext>
            </a:extLst>
          </p:cNvPr>
          <p:cNvSpPr txBox="1"/>
          <p:nvPr userDrawn="1"/>
        </p:nvSpPr>
        <p:spPr>
          <a:xfrm>
            <a:off x="11329988" y="6514122"/>
            <a:ext cx="376236" cy="147476"/>
          </a:xfrm>
          <a:prstGeom prst="rect">
            <a:avLst/>
          </a:prstGeom>
          <a:solidFill>
            <a:schemeClr val="tx2"/>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3" name="Text Placeholder 2">
            <a:extLst>
              <a:ext uri="{FF2B5EF4-FFF2-40B4-BE49-F238E27FC236}">
                <a16:creationId xmlns:a16="http://schemas.microsoft.com/office/drawing/2014/main" id="{4BAA1277-977A-4823-8E31-D09CB1C2112C}"/>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4" name="Text Placeholder 47">
            <a:extLst>
              <a:ext uri="{FF2B5EF4-FFF2-40B4-BE49-F238E27FC236}">
                <a16:creationId xmlns:a16="http://schemas.microsoft.com/office/drawing/2014/main" id="{30941D38-C2D9-4E6D-B522-D0A34F7C10F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643397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SD Shelf Red">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bg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42BA5A4B-EF02-4E2D-8046-A008C682485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155462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SD 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03CF40E9-DEAF-493C-B475-895B049DB0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57864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SD 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1C775F73-24E3-4EFE-81CC-0A42D0DB058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405498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6583680" y="1719073"/>
            <a:ext cx="5111496" cy="4268259"/>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294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SD 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5C13B54D-96FE-401E-9628-2EE14ED88006}"/>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63462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userDrawn="1">
  <p:cSld name="SD 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EAB4FB2F-9AB9-432F-93E7-DA8BC9D85FA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08018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SD Fifty Fifty Red">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8364B4A3-BCEA-4877-B1B2-08C92651F33D}"/>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2400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SD 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2">
            <a:extLst>
              <a:ext uri="{FF2B5EF4-FFF2-40B4-BE49-F238E27FC236}">
                <a16:creationId xmlns:a16="http://schemas.microsoft.com/office/drawing/2014/main" id="{6C4ACE2C-3B93-4489-9C67-AD55E061D598}"/>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163771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SD 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687522E-7EDC-4528-B3A4-CFFB0EC01C2F}"/>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65083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SD 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EB6F6D38-8378-8946-AE37-D76813BE4ED1}"/>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D808691C-4519-914E-8F02-AF2542CE6739}"/>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0D9B2AB2-97E2-44EB-A3F3-D65DB1A2FB0C}"/>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2014953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SD 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3390" y="-159655"/>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CE187649-C2CF-3048-88B5-038E7AE26350}"/>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82F18929-5BBB-5E40-B967-9F715090FFDF}"/>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E56CEC51-4A53-4011-8DBF-EF12082BD76A}"/>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2520986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SD_Cutaway 1/3 Right Red">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3755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SD_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001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SD_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552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6583680" y="1719073"/>
            <a:ext cx="5111496" cy="42702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425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0.xml><?xml version="1.0" encoding="utf-8"?>
<p:sldLayout xmlns:a="http://schemas.openxmlformats.org/drawingml/2006/main" xmlns:r="http://schemas.openxmlformats.org/officeDocument/2006/relationships" xmlns:p="http://schemas.openxmlformats.org/presentationml/2006/main" preserve="1" userDrawn="1">
  <p:cSld name="SD_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6509945B-0089-450C-B2CD-0E4FBC97B735}"/>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a:extLst>
              <a:ext uri="{FF2B5EF4-FFF2-40B4-BE49-F238E27FC236}">
                <a16:creationId xmlns:a16="http://schemas.microsoft.com/office/drawing/2014/main" id="{0EB14AB7-C8B4-422F-A4E4-26D7174B5D2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2143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userDrawn="1">
  <p:cSld name="SD_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70BE114-8BEC-41B2-BDBA-3BB922CC597F}"/>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2658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userDrawn="1">
  <p:cSld name="SD 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39435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SD 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55853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SD 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351699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SD Showcase Circl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86694-1ECC-42EC-BE07-600F1C0BC62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25" y="858"/>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S4-250143</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9A18C914-9D69-0546-A1C6-6F41BB990E49}"/>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29949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SD Showcase Squar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510F42-9E8C-443B-8354-231F3450AD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S4-250143</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5" name="Picture Placeholder 5">
            <a:extLst>
              <a:ext uri="{FF2B5EF4-FFF2-40B4-BE49-F238E27FC236}">
                <a16:creationId xmlns:a16="http://schemas.microsoft.com/office/drawing/2014/main" id="{30B38128-2D95-E941-B2BF-A15CAAB123C0}"/>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3168677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SD Showcase Circl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647107-E37C-47BD-B11C-44982B708CD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6">
                    <a:lumMod val="75000"/>
                  </a:schemeClr>
                </a:solidFill>
              </a:defRPr>
            </a:lvl1pPr>
          </a:lstStyle>
          <a:p>
            <a:r>
              <a:rPr lang="en-US"/>
              <a:t>S4-250143</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86C5B809-3E12-0A40-A02B-B0EE8552A096}"/>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36414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SD Showcase Squar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8CA6EA-4EC4-42A8-B386-C241EF115F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a:t>S4-250143</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68CF800F-AA02-1B49-B224-9A06208DF3B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364372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SD_Image Lef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C316BB8-9221-4CF5-A3AC-97DB385C7210}"/>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r>
              <a:rPr lang="en-US"/>
              <a:t>S4-250143</a:t>
            </a:r>
          </a:p>
        </p:txBody>
      </p:sp>
      <p:sp>
        <p:nvSpPr>
          <p:cNvPr id="11" name="TextBox 10">
            <a:extLst>
              <a:ext uri="{FF2B5EF4-FFF2-40B4-BE49-F238E27FC236}">
                <a16:creationId xmlns:a16="http://schemas.microsoft.com/office/drawing/2014/main" id="{B9D51157-61E2-4FBA-93B6-79B4052F1A1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17736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04152D91-17AA-41AE-AB21-FD3D3CE368DF}"/>
              </a:ext>
            </a:extLst>
          </p:cNvPr>
          <p:cNvSpPr/>
          <p:nvPr userDrawn="1"/>
        </p:nvSpPr>
        <p:spPr bwMode="gray">
          <a:xfrm>
            <a:off x="6093390" y="-159655"/>
            <a:ext cx="6272784"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6583680" y="6085070"/>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Tree>
    <p:extLst>
      <p:ext uri="{BB962C8B-B14F-4D97-AF65-F5344CB8AC3E}">
        <p14:creationId xmlns:p14="http://schemas.microsoft.com/office/powerpoint/2010/main" val="35705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SD_Image Lef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0B53BA-FA9B-40BF-9ADE-676B5C4BE42A}"/>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1" name="TextBox 10">
            <a:extLst>
              <a:ext uri="{FF2B5EF4-FFF2-40B4-BE49-F238E27FC236}">
                <a16:creationId xmlns:a16="http://schemas.microsoft.com/office/drawing/2014/main" id="{B2BB9067-ED8A-4D94-9B00-8410EEA9CFE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62957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SD_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812EEBE7-6B5F-4C1C-9CF1-59A95FAC8066}"/>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1" name="TextBox 10">
            <a:extLst>
              <a:ext uri="{FF2B5EF4-FFF2-40B4-BE49-F238E27FC236}">
                <a16:creationId xmlns:a16="http://schemas.microsoft.com/office/drawing/2014/main" id="{C4C9C04D-8F5D-42CA-8F1F-DE23A6DD948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63793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SD_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B2EE45F7-538F-4FC9-ADF8-A824AC4DAF1B}"/>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90905DD8-9532-4B5B-8D68-64EE4A78F59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63203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SD_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F9FDB7F-4DC9-4EA1-9ED7-C137E1F9B8DF}"/>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9F7F8BFB-AEE8-498D-9E43-0D01F53CA53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97230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SD_Image Righ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55430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5.xml><?xml version="1.0" encoding="utf-8"?>
<p:sldLayout xmlns:a="http://schemas.openxmlformats.org/drawingml/2006/main" xmlns:r="http://schemas.openxmlformats.org/officeDocument/2006/relationships" xmlns:p="http://schemas.openxmlformats.org/presentationml/2006/main" preserve="1" userDrawn="1">
  <p:cSld name="SD_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2099476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SD_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3387522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SD_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076086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SD_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3397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SD_Cutaway 1/4 Left Re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1188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6583680" y="6085070"/>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9947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SD_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0367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SD_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7965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SD_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D68A6C0B-0BF9-4A22-B90D-608F5EE4090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F2E0DD2-6F9C-4113-8407-BCBE8A4B1CA9}"/>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Tree>
    <p:extLst>
      <p:ext uri="{BB962C8B-B14F-4D97-AF65-F5344CB8AC3E}">
        <p14:creationId xmlns:p14="http://schemas.microsoft.com/office/powerpoint/2010/main" val="203267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SD_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6086602B-AA9B-4FB3-83AD-F5FB2BC551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5557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userDrawn="1">
  <p:cSld name="SD_Large Circle Red 2">
    <p:bg>
      <p:bgPr>
        <a:solidFill>
          <a:schemeClr val="bg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1111F"/>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S4-250143</a:t>
            </a:r>
          </a:p>
        </p:txBody>
      </p:sp>
      <p:sp>
        <p:nvSpPr>
          <p:cNvPr id="20" name="Title 2">
            <a:extLst>
              <a:ext uri="{FF2B5EF4-FFF2-40B4-BE49-F238E27FC236}">
                <a16:creationId xmlns:a16="http://schemas.microsoft.com/office/drawing/2014/main" id="{93599206-992C-D847-B719-FBA798CA5DBF}"/>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21" name="Subtitle">
            <a:extLst>
              <a:ext uri="{FF2B5EF4-FFF2-40B4-BE49-F238E27FC236}">
                <a16:creationId xmlns:a16="http://schemas.microsoft.com/office/drawing/2014/main" id="{2A9AEF52-D7A8-C64F-814D-4E9298CD62D9}"/>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Content Placeholder 4">
            <a:extLst>
              <a:ext uri="{FF2B5EF4-FFF2-40B4-BE49-F238E27FC236}">
                <a16:creationId xmlns:a16="http://schemas.microsoft.com/office/drawing/2014/main" id="{0129E7C8-AC10-8847-915D-92B5501FC00F}"/>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9">
            <a:extLst>
              <a:ext uri="{FF2B5EF4-FFF2-40B4-BE49-F238E27FC236}">
                <a16:creationId xmlns:a16="http://schemas.microsoft.com/office/drawing/2014/main" id="{038D6095-BEBE-BB4F-96AD-F9747306CB0A}"/>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73191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userDrawn="1">
  <p:cSld name="SD_Large Circle White 2">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EAEDF2"/>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6" name="Title 2">
            <a:extLst>
              <a:ext uri="{FF2B5EF4-FFF2-40B4-BE49-F238E27FC236}">
                <a16:creationId xmlns:a16="http://schemas.microsoft.com/office/drawing/2014/main" id="{215FF207-7D54-4440-A7D5-DC52EC3959F1}"/>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7" name="Subtitle">
            <a:extLst>
              <a:ext uri="{FF2B5EF4-FFF2-40B4-BE49-F238E27FC236}">
                <a16:creationId xmlns:a16="http://schemas.microsoft.com/office/drawing/2014/main" id="{F1478138-6A62-7B4B-BACB-244F3E95682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Content Placeholder 4">
            <a:extLst>
              <a:ext uri="{FF2B5EF4-FFF2-40B4-BE49-F238E27FC236}">
                <a16:creationId xmlns:a16="http://schemas.microsoft.com/office/drawing/2014/main" id="{E60FE8FC-8E72-2842-906A-77D42E2B258F}"/>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C214789A-742D-3A44-93B4-05AE6682ED4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7912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userDrawn="1">
  <p:cSld name="SD_Large Circl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3DAE5"/>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3" name="Title 2">
            <a:extLst>
              <a:ext uri="{FF2B5EF4-FFF2-40B4-BE49-F238E27FC236}">
                <a16:creationId xmlns:a16="http://schemas.microsoft.com/office/drawing/2014/main" id="{A88E3116-BFC5-1841-9418-761CF03241DC}"/>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8A2C3CB4-6003-1C42-A155-F977A899CED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2BD9774F-06C2-FC47-8791-39A0CF387E4C}"/>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A3B88A5A-3F4A-4142-8EC3-A5DE5D094E5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53871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SD_Large Circle Gun Metal 2">
    <p:bg>
      <p:bgPr>
        <a:solidFill>
          <a:schemeClr val="accent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rgbClr val="44536C"/>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13" name="Title 2">
            <a:extLst>
              <a:ext uri="{FF2B5EF4-FFF2-40B4-BE49-F238E27FC236}">
                <a16:creationId xmlns:a16="http://schemas.microsoft.com/office/drawing/2014/main" id="{B36D15F6-7DE5-6443-9613-C4B2FBC1F848}"/>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CBEB3E5-81CA-814D-ADF5-BF5AC22CC9CB}"/>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19189C48-4D09-6448-9A16-6C4D04527AD6}"/>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E11DFE3E-54AF-B840-B32E-6EC908B58E66}"/>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24009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SD_Large Circle Midnight 2">
    <p:bg>
      <p:bgPr>
        <a:solidFill>
          <a:schemeClr val="tx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rgbClr val="092139"/>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2">
            <a:extLst>
              <a:ext uri="{FF2B5EF4-FFF2-40B4-BE49-F238E27FC236}">
                <a16:creationId xmlns:a16="http://schemas.microsoft.com/office/drawing/2014/main" id="{B1282066-7F06-B246-AE8C-29172F144371}"/>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2" name="Subtitle">
            <a:extLst>
              <a:ext uri="{FF2B5EF4-FFF2-40B4-BE49-F238E27FC236}">
                <a16:creationId xmlns:a16="http://schemas.microsoft.com/office/drawing/2014/main" id="{D1151056-DC79-0A42-B719-F2F0C08292CA}"/>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376E5248-EDE9-3046-BAE5-2B5039AC66FE}"/>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9">
            <a:extLst>
              <a:ext uri="{FF2B5EF4-FFF2-40B4-BE49-F238E27FC236}">
                <a16:creationId xmlns:a16="http://schemas.microsoft.com/office/drawing/2014/main" id="{7DC32646-24CD-1143-9669-355185C160ED}"/>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6067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SD_Segue Re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5E0A33EB-E04E-4937-9C29-18B848ECAF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54680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6000" y="-154842"/>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801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SD_Segue White">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3D8D098-3C1E-46F7-B7BB-D63BD1F15D4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989194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SD_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355732B8-CA4B-44E8-877F-C190B071296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98340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SD_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215C2C65-FF93-4E2F-8A22-1D5C9BF11D7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072902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SD_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BD645B84-BB4D-40C7-A2B7-2D5E136C03A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56823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SD_Segue Red 2">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1111F"/>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9C6F662-48F9-434F-BD9A-7DD9C5C9619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34364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SD_Segue White 2">
    <p:bg>
      <p:bgPr>
        <a:solidFill>
          <a:schemeClr val="bg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EFF1F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8CDEF86-DF67-449D-9D63-F9FB5A5CC1C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00300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SD_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15A51EFF-7D7F-4212-AB8C-E9538E02D7B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02311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SD_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0CF8E14F-0C06-434A-BC52-97C607D6AB3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83357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SD_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2BD8D1DF-98DF-4656-9772-B578C54B93D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30151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userDrawn="1">
  <p:cSld name="SD Segue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8C4B33-F8CC-4197-B915-DA991CD5E6C6}"/>
              </a:ext>
            </a:extLst>
          </p:cNvPr>
          <p:cNvGrpSpPr/>
          <p:nvPr userDrawn="1"/>
        </p:nvGrpSpPr>
        <p:grpSpPr>
          <a:xfrm>
            <a:off x="5264150" y="1085955"/>
            <a:ext cx="8686026" cy="8686800"/>
            <a:chOff x="2118610" y="-558521"/>
            <a:chExt cx="7954780" cy="7975042"/>
          </a:xfrm>
        </p:grpSpPr>
        <p:sp>
          <p:nvSpPr>
            <p:cNvPr id="12" name="Freeform 21">
              <a:extLst>
                <a:ext uri="{FF2B5EF4-FFF2-40B4-BE49-F238E27FC236}">
                  <a16:creationId xmlns:a16="http://schemas.microsoft.com/office/drawing/2014/main" id="{FCE1034B-B952-482E-B5BD-3D74DC622EF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3" name="Freeform 22">
              <a:extLst>
                <a:ext uri="{FF2B5EF4-FFF2-40B4-BE49-F238E27FC236}">
                  <a16:creationId xmlns:a16="http://schemas.microsoft.com/office/drawing/2014/main" id="{F511B2A5-5879-4724-8EA8-B068501A7C49}"/>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4" name="Freeform 23">
              <a:extLst>
                <a:ext uri="{FF2B5EF4-FFF2-40B4-BE49-F238E27FC236}">
                  <a16:creationId xmlns:a16="http://schemas.microsoft.com/office/drawing/2014/main" id="{8ABE833E-11B6-41D0-A3EA-C51CF277F921}"/>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E9A408BA-944B-41C4-83D5-BB3A7D38327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7" name="Subtitle">
            <a:extLst>
              <a:ext uri="{FF2B5EF4-FFF2-40B4-BE49-F238E27FC236}">
                <a16:creationId xmlns:a16="http://schemas.microsoft.com/office/drawing/2014/main" id="{95FCDFC9-7609-4879-BB7A-41D84D84FDF0}"/>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itle 1">
            <a:extLst>
              <a:ext uri="{FF2B5EF4-FFF2-40B4-BE49-F238E27FC236}">
                <a16:creationId xmlns:a16="http://schemas.microsoft.com/office/drawing/2014/main" id="{AB7FE436-ECEE-446A-82A4-FD95FAB4768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60154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6E048808-9D96-49F4-AAF9-8EF21E48FAE0}"/>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A4CE2BBA-DEBC-8040-A56C-C6C64C29A740}"/>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2" name="Text Placeholder 5">
            <a:extLst>
              <a:ext uri="{FF2B5EF4-FFF2-40B4-BE49-F238E27FC236}">
                <a16:creationId xmlns:a16="http://schemas.microsoft.com/office/drawing/2014/main" id="{1BFE83DC-9E6F-C938-88C6-2E34095F842F}"/>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3" name="Title 2">
            <a:extLst>
              <a:ext uri="{FF2B5EF4-FFF2-40B4-BE49-F238E27FC236}">
                <a16:creationId xmlns:a16="http://schemas.microsoft.com/office/drawing/2014/main" id="{ABD83B88-A2C3-D414-9EA3-8923652EF50B}"/>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4" name="Freeform 5">
            <a:extLst>
              <a:ext uri="{FF2B5EF4-FFF2-40B4-BE49-F238E27FC236}">
                <a16:creationId xmlns:a16="http://schemas.microsoft.com/office/drawing/2014/main" id="{4631230A-B24E-306B-C5ED-54A596C81C1B}"/>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1C4BFDED-1EBC-5640-DD94-82C0EE38DB2E}"/>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195171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userDrawn="1"/>
        </p:nvSpPr>
        <p:spPr bwMode="gray">
          <a:xfrm>
            <a:off x="8460293" y="-139701"/>
            <a:ext cx="3871407"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03226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SD Segue White">
    <p:bg>
      <p:bgPr>
        <a:solidFill>
          <a:srgbClr val="FFFFFF"/>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A8A1B41-DD86-4CC6-BB23-4639A3825C7E}"/>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EB5AB6E0-2FFC-40AE-8A71-DCBE6B384E21}"/>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E681A099-F31B-4476-B9E6-42DAD17198C8}"/>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5F07C53E-FAF6-4844-BB37-35D97BAF4BB8}"/>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9B7103C-EFE9-41A7-8616-4AD2DAB11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1"/>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84181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SD Segu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3995637-D09E-4C2D-A6A8-AF45BAD58465}"/>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B7A66708-ADEC-4638-A33A-46DCF451B424}"/>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C329A767-5738-486D-BBF0-00850276E5AD}"/>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8DDC509B-6BC5-4B06-8116-E88999EBD245}"/>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C56DEE9-71A7-4C5B-90D6-DC58833209D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82996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SD Segue Gunmetal">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F7FB884-98FF-49F3-BC97-59F225D25E12}"/>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D1729F58-5BA1-4640-B7B9-E94D565AE2E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DD0D4E0D-57F1-4154-B50F-74535C36D50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F617D"/>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DB9B5929-7301-48A9-B841-0BE61CA7A8CA}"/>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16F91B29-9007-4D8A-8C02-55645583D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667FC2DA-5B00-4EA7-952E-317316DAA878}"/>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41F7F217-0194-4AD6-8E1C-386E2E132F49}"/>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029961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SD Segue Midnight">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48F3DEE-F59E-4FD9-BD86-03F5F40D7A2E}"/>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7041D8A3-B9AF-4F2D-AA73-3D2AF4DFDBCE}"/>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C4FF451B-9E7B-4956-8927-3F6D18114FF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B2845"/>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4AD20902-EBB9-4879-BBE8-7873C117122F}"/>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D3D03E25-E54F-4D62-B7B5-CBE3507B8488}"/>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B395992B-C0C1-46B0-B7C8-830159C0C506}"/>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AE0053FF-8E38-4E49-A437-9A4B96C84C5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46649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SD_Big Statement Quote Red">
    <p:bg>
      <p:bgPr>
        <a:gradFill>
          <a:gsLst>
            <a:gs pos="4000">
              <a:srgbClr val="E71324"/>
            </a:gs>
            <a:gs pos="35000">
              <a:srgbClr val="D91323"/>
            </a:gs>
            <a:gs pos="100000">
              <a:srgbClr val="C10B1A"/>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3ABA57-7B0F-43F2-941C-D1BCE46689A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0" name="TextBox 9">
            <a:extLst>
              <a:ext uri="{FF2B5EF4-FFF2-40B4-BE49-F238E27FC236}">
                <a16:creationId xmlns:a16="http://schemas.microsoft.com/office/drawing/2014/main" id="{02BF3283-E9CA-498E-B162-91908741ED0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76C02B62-981C-45D7-B082-B888197B3D61}"/>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8" name="Text Placeholder 47">
            <a:extLst>
              <a:ext uri="{FF2B5EF4-FFF2-40B4-BE49-F238E27FC236}">
                <a16:creationId xmlns:a16="http://schemas.microsoft.com/office/drawing/2014/main" id="{84ACA773-D5EF-4CDC-8888-82DC2A505BE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05064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SD_Big Statement 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D061AF6-2D27-4DFB-9E70-8CDFD058F0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4" name="TextBox 13">
            <a:extLst>
              <a:ext uri="{FF2B5EF4-FFF2-40B4-BE49-F238E27FC236}">
                <a16:creationId xmlns:a16="http://schemas.microsoft.com/office/drawing/2014/main" id="{226D04BF-D9E7-4DB4-804F-1E5C43910C3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6" name="Text Placeholder 2">
            <a:extLst>
              <a:ext uri="{FF2B5EF4-FFF2-40B4-BE49-F238E27FC236}">
                <a16:creationId xmlns:a16="http://schemas.microsoft.com/office/drawing/2014/main" id="{692E4B82-2A6C-4BD1-A668-DF336F5EBE85}"/>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7" name="Text Placeholder 47">
            <a:extLst>
              <a:ext uri="{FF2B5EF4-FFF2-40B4-BE49-F238E27FC236}">
                <a16:creationId xmlns:a16="http://schemas.microsoft.com/office/drawing/2014/main" id="{9EC1A5CA-25BA-427C-82AD-B50F12EF76EB}"/>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91231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SD_Big Statement 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984EDA3-B44F-4674-BEB3-8C74287BAF93}"/>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4" name="TextBox 13">
            <a:extLst>
              <a:ext uri="{FF2B5EF4-FFF2-40B4-BE49-F238E27FC236}">
                <a16:creationId xmlns:a16="http://schemas.microsoft.com/office/drawing/2014/main" id="{87308C0D-B3A6-495B-B622-FA80D6251E0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A41E1796-F4D0-44CF-B94A-8B9DAA7A5D4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8" name="Text Placeholder 47">
            <a:extLst>
              <a:ext uri="{FF2B5EF4-FFF2-40B4-BE49-F238E27FC236}">
                <a16:creationId xmlns:a16="http://schemas.microsoft.com/office/drawing/2014/main" id="{8445665C-283B-4E6C-A1ED-7E9142E04B75}"/>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51634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SD Big Statement 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40F1B7A-8A94-40B5-B3CB-3D0D52C87C9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2" name="TextBox 11">
            <a:extLst>
              <a:ext uri="{FF2B5EF4-FFF2-40B4-BE49-F238E27FC236}">
                <a16:creationId xmlns:a16="http://schemas.microsoft.com/office/drawing/2014/main" id="{B506D3D0-B531-4A20-8B85-96E149C6DD4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617BA5CE-4AF3-44DF-9EF7-B93CCE58927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8" name="Text Placeholder 47">
            <a:extLst>
              <a:ext uri="{FF2B5EF4-FFF2-40B4-BE49-F238E27FC236}">
                <a16:creationId xmlns:a16="http://schemas.microsoft.com/office/drawing/2014/main" id="{D2C57200-1B5C-4E2A-BE10-99783675B47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717721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userDrawn="1">
  <p:cSld name="SD Big Statement Quote Midnight Gradien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8" name="TextBox 7">
            <a:extLst>
              <a:ext uri="{FF2B5EF4-FFF2-40B4-BE49-F238E27FC236}">
                <a16:creationId xmlns:a16="http://schemas.microsoft.com/office/drawing/2014/main" id="{8ED6FFFB-3CB4-440A-8956-03F937E96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2">
            <a:extLst>
              <a:ext uri="{FF2B5EF4-FFF2-40B4-BE49-F238E27FC236}">
                <a16:creationId xmlns:a16="http://schemas.microsoft.com/office/drawing/2014/main" id="{ADD7AE30-38AE-401D-9E48-45E4E88C3207}"/>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9" name="Text Placeholder 47">
            <a:extLst>
              <a:ext uri="{FF2B5EF4-FFF2-40B4-BE49-F238E27FC236}">
                <a16:creationId xmlns:a16="http://schemas.microsoft.com/office/drawing/2014/main" id="{351A7925-3057-4E13-97BB-41F97E8C1722}"/>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77627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userDrawn="1">
  <p:cSld name="SD Big Statement Quote Midnight Gradient Red Tex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8" name="TextBox 7">
            <a:extLst>
              <a:ext uri="{FF2B5EF4-FFF2-40B4-BE49-F238E27FC236}">
                <a16:creationId xmlns:a16="http://schemas.microsoft.com/office/drawing/2014/main" id="{8ED6FFFB-3CB4-440A-8956-03F937E96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2">
            <a:extLst>
              <a:ext uri="{FF2B5EF4-FFF2-40B4-BE49-F238E27FC236}">
                <a16:creationId xmlns:a16="http://schemas.microsoft.com/office/drawing/2014/main" id="{0C710D08-3296-4C34-B216-47078EA4C22B}"/>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9" name="Text Placeholder 47">
            <a:extLst>
              <a:ext uri="{FF2B5EF4-FFF2-40B4-BE49-F238E27FC236}">
                <a16:creationId xmlns:a16="http://schemas.microsoft.com/office/drawing/2014/main" id="{9D37ECF4-50D4-419F-8CB6-6E17626E9729}"/>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19607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5741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SD Thank You Red">
    <p:bg>
      <p:bgPr>
        <a:solidFill>
          <a:schemeClr val="bg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D41220"/>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snapdragon.com &amp; snapdragoninsiders.com</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pic>
        <p:nvPicPr>
          <p:cNvPr id="18" name="Picture 17">
            <a:extLst>
              <a:ext uri="{FF2B5EF4-FFF2-40B4-BE49-F238E27FC236}">
                <a16:creationId xmlns:a16="http://schemas.microsoft.com/office/drawing/2014/main" id="{DCDAAA0B-568F-4031-BE75-E86300A30E4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F0995CCD-1161-A943-A67A-BEEDC634FB49}"/>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9111E"/>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9111E"/>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9111E"/>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9111E"/>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9111E"/>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u</a:t>
            </a:r>
          </a:p>
        </p:txBody>
      </p:sp>
      <p:grpSp>
        <p:nvGrpSpPr>
          <p:cNvPr id="19" name="Group 18">
            <a:extLst>
              <a:ext uri="{FF2B5EF4-FFF2-40B4-BE49-F238E27FC236}">
                <a16:creationId xmlns:a16="http://schemas.microsoft.com/office/drawing/2014/main" id="{C049E27D-4ED4-4DE1-B1FE-907EBFA5EE37}"/>
              </a:ext>
            </a:extLst>
          </p:cNvPr>
          <p:cNvGrpSpPr/>
          <p:nvPr userDrawn="1"/>
        </p:nvGrpSpPr>
        <p:grpSpPr>
          <a:xfrm>
            <a:off x="1673310" y="5691629"/>
            <a:ext cx="884333" cy="150851"/>
            <a:chOff x="1673310" y="5691629"/>
            <a:chExt cx="884333" cy="150851"/>
          </a:xfrm>
          <a:solidFill>
            <a:schemeClr val="bg1"/>
          </a:solidFill>
        </p:grpSpPr>
        <p:sp>
          <p:nvSpPr>
            <p:cNvPr id="20" name="Freeform 12">
              <a:extLst>
                <a:ext uri="{FF2B5EF4-FFF2-40B4-BE49-F238E27FC236}">
                  <a16:creationId xmlns:a16="http://schemas.microsoft.com/office/drawing/2014/main" id="{99A7FC22-744F-491D-B467-55426161BDBB}"/>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5D76795F-B0DD-4BDA-9E1F-7CF32552A758}"/>
                </a:ext>
              </a:extLst>
            </p:cNvPr>
            <p:cNvGrpSpPr>
              <a:grpSpLocks noChangeAspect="1"/>
            </p:cNvGrpSpPr>
            <p:nvPr/>
          </p:nvGrpSpPr>
          <p:grpSpPr bwMode="gray">
            <a:xfrm>
              <a:off x="1918537" y="5692451"/>
              <a:ext cx="137738" cy="136118"/>
              <a:chOff x="3331" y="1656"/>
              <a:chExt cx="1020" cy="1008"/>
            </a:xfrm>
            <a:grpFill/>
          </p:grpSpPr>
          <p:sp>
            <p:nvSpPr>
              <p:cNvPr id="25" name="Freeform 6">
                <a:extLst>
                  <a:ext uri="{FF2B5EF4-FFF2-40B4-BE49-F238E27FC236}">
                    <a16:creationId xmlns:a16="http://schemas.microsoft.com/office/drawing/2014/main" id="{330287FA-52DE-4931-B365-371D2B1476E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6" name="Freeform 7">
                <a:extLst>
                  <a:ext uri="{FF2B5EF4-FFF2-40B4-BE49-F238E27FC236}">
                    <a16:creationId xmlns:a16="http://schemas.microsoft.com/office/drawing/2014/main" id="{E47A46CC-76AE-4952-B0A4-656B62629615}"/>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D2FF4431-9632-4172-A844-EE2300A47CD3}"/>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23" name="Graphic 22">
              <a:extLst>
                <a:ext uri="{FF2B5EF4-FFF2-40B4-BE49-F238E27FC236}">
                  <a16:creationId xmlns:a16="http://schemas.microsoft.com/office/drawing/2014/main" id="{A3F9862A-5F72-4C04-B644-3BC5BD702D43}"/>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1356960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preserve="1" userDrawn="1">
  <p:cSld name="SD Thank You White">
    <p:bg>
      <p:bgPr>
        <a:solidFill>
          <a:srgbClr val="FFFFFF"/>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bg1"/>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snapdragon.com &amp; snapdragoninsiders.com</a:t>
            </a:r>
          </a:p>
        </p:txBody>
      </p:sp>
      <p:pic>
        <p:nvPicPr>
          <p:cNvPr id="29" name="Picture 28" descr="Logo&#10;&#10;Description automatically generated">
            <a:extLst>
              <a:ext uri="{FF2B5EF4-FFF2-40B4-BE49-F238E27FC236}">
                <a16:creationId xmlns:a16="http://schemas.microsoft.com/office/drawing/2014/main" id="{C649D63C-A1F3-44D7-9104-E9460544F7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7676" y="4984221"/>
            <a:ext cx="2279650" cy="744539"/>
          </a:xfrm>
          <a:prstGeom prst="rect">
            <a:avLst/>
          </a:prstGeom>
        </p:spPr>
      </p:pic>
      <p:sp>
        <p:nvSpPr>
          <p:cNvPr id="26" name="TextBox 25">
            <a:extLst>
              <a:ext uri="{FF2B5EF4-FFF2-40B4-BE49-F238E27FC236}">
                <a16:creationId xmlns:a16="http://schemas.microsoft.com/office/drawing/2014/main" id="{9E80EF5E-5AD8-4C4F-8447-CFEB663B5E20}"/>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20000"/>
                    <a:lumOff val="8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20000"/>
                    <a:lumOff val="8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20000"/>
                    <a:lumOff val="8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20000"/>
                    <a:lumOff val="8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u</a:t>
            </a:r>
          </a:p>
        </p:txBody>
      </p:sp>
      <p:grpSp>
        <p:nvGrpSpPr>
          <p:cNvPr id="17" name="Group 16">
            <a:extLst>
              <a:ext uri="{FF2B5EF4-FFF2-40B4-BE49-F238E27FC236}">
                <a16:creationId xmlns:a16="http://schemas.microsoft.com/office/drawing/2014/main" id="{12483724-9240-4DDF-8190-88A461BC794B}"/>
              </a:ext>
            </a:extLst>
          </p:cNvPr>
          <p:cNvGrpSpPr/>
          <p:nvPr userDrawn="1"/>
        </p:nvGrpSpPr>
        <p:grpSpPr>
          <a:xfrm>
            <a:off x="1673310" y="5691629"/>
            <a:ext cx="884333" cy="150851"/>
            <a:chOff x="1673310" y="5691629"/>
            <a:chExt cx="884333" cy="150851"/>
          </a:xfrm>
          <a:solidFill>
            <a:schemeClr val="tx2"/>
          </a:solidFill>
        </p:grpSpPr>
        <p:sp>
          <p:nvSpPr>
            <p:cNvPr id="25" name="Freeform 12">
              <a:extLst>
                <a:ext uri="{FF2B5EF4-FFF2-40B4-BE49-F238E27FC236}">
                  <a16:creationId xmlns:a16="http://schemas.microsoft.com/office/drawing/2014/main" id="{AC91D610-8533-4ACF-9E67-409F41F14335}"/>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7" name="Group 5">
              <a:extLst>
                <a:ext uri="{FF2B5EF4-FFF2-40B4-BE49-F238E27FC236}">
                  <a16:creationId xmlns:a16="http://schemas.microsoft.com/office/drawing/2014/main" id="{62BAAECF-B214-430F-A7D6-8C476BB4BE95}"/>
                </a:ext>
              </a:extLst>
            </p:cNvPr>
            <p:cNvGrpSpPr>
              <a:grpSpLocks noChangeAspect="1"/>
            </p:cNvGrpSpPr>
            <p:nvPr/>
          </p:nvGrpSpPr>
          <p:grpSpPr bwMode="gray">
            <a:xfrm>
              <a:off x="1918537" y="5692451"/>
              <a:ext cx="137738" cy="136118"/>
              <a:chOff x="3331" y="1656"/>
              <a:chExt cx="1020" cy="1008"/>
            </a:xfrm>
            <a:grpFill/>
          </p:grpSpPr>
          <p:sp>
            <p:nvSpPr>
              <p:cNvPr id="31" name="Freeform 6">
                <a:extLst>
                  <a:ext uri="{FF2B5EF4-FFF2-40B4-BE49-F238E27FC236}">
                    <a16:creationId xmlns:a16="http://schemas.microsoft.com/office/drawing/2014/main" id="{B9AFD6B9-A8EE-4108-B24A-2DADC30799CD}"/>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2" name="Freeform 7">
                <a:extLst>
                  <a:ext uri="{FF2B5EF4-FFF2-40B4-BE49-F238E27FC236}">
                    <a16:creationId xmlns:a16="http://schemas.microsoft.com/office/drawing/2014/main" id="{443B54C1-305F-413A-A158-CB7164EBBC1B}"/>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8" name="Graphic 27">
              <a:extLst>
                <a:ext uri="{FF2B5EF4-FFF2-40B4-BE49-F238E27FC236}">
                  <a16:creationId xmlns:a16="http://schemas.microsoft.com/office/drawing/2014/main" id="{ECC2DDCB-2A4B-4CA5-A488-94F8D15CD60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30" name="Graphic 29">
              <a:extLst>
                <a:ext uri="{FF2B5EF4-FFF2-40B4-BE49-F238E27FC236}">
                  <a16:creationId xmlns:a16="http://schemas.microsoft.com/office/drawing/2014/main" id="{FFA7654F-797B-490E-B801-9E40585CEA35}"/>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24410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preserve="1" userDrawn="1">
  <p:cSld name="SD 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169C4E2-C712-43C2-81F7-333C1C705928}"/>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96000"/>
              </a:lnSpc>
              <a:spcBef>
                <a:spcPts val="0"/>
              </a:spcBef>
              <a:spcAft>
                <a:spcPts val="0"/>
              </a:spcAft>
              <a:buClrTx/>
              <a:buSzTx/>
              <a:buFontTx/>
              <a:buNone/>
              <a:tabLst/>
            </a:pPr>
            <a:endParaRPr kumimoji="0" lang="en-US" b="0" i="0" u="none" strike="noStrike" cap="none" spc="0" normalizeH="0" baseline="0" err="1">
              <a:ln>
                <a:noFill/>
              </a:ln>
              <a:solidFill>
                <a:srgbClr val="0B2742"/>
              </a:solidFill>
              <a:effectLst/>
              <a:uLnTx/>
              <a:uFillTx/>
              <a:latin typeface="Microsoft Sans Serif"/>
              <a:cs typeface="Microsoft Sans Serif" panose="020B0604020202020204" pitchFamily="34" charset="0"/>
            </a:endParaRPr>
          </a:p>
        </p:txBody>
      </p:sp>
      <p:sp>
        <p:nvSpPr>
          <p:cNvPr id="27" name="TextBox 26">
            <a:extLst>
              <a:ext uri="{FF2B5EF4-FFF2-40B4-BE49-F238E27FC236}">
                <a16:creationId xmlns:a16="http://schemas.microsoft.com/office/drawing/2014/main" id="{D2D0434C-5A83-4F2A-94B8-91199C2D60A5}"/>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38" name="TextBox 37">
            <a:extLst>
              <a:ext uri="{FF2B5EF4-FFF2-40B4-BE49-F238E27FC236}">
                <a16:creationId xmlns:a16="http://schemas.microsoft.com/office/drawing/2014/main" id="{7B0A0F38-A166-4E1D-966C-05E6318A1E6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snapdragon.com &amp; snapdragoninsiders.com</a:t>
            </a:r>
          </a:p>
        </p:txBody>
      </p:sp>
      <p:pic>
        <p:nvPicPr>
          <p:cNvPr id="45" name="Picture 44" descr="Logo&#10;&#10;Description automatically generated">
            <a:extLst>
              <a:ext uri="{FF2B5EF4-FFF2-40B4-BE49-F238E27FC236}">
                <a16:creationId xmlns:a16="http://schemas.microsoft.com/office/drawing/2014/main" id="{FF2B10AE-5C95-48A9-920D-67544CBB55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7676" y="4984221"/>
            <a:ext cx="2279650" cy="744539"/>
          </a:xfrm>
          <a:prstGeom prst="rect">
            <a:avLst/>
          </a:prstGeom>
        </p:spPr>
      </p:pic>
      <p:sp>
        <p:nvSpPr>
          <p:cNvPr id="18" name="TextBox 17">
            <a:extLst>
              <a:ext uri="{FF2B5EF4-FFF2-40B4-BE49-F238E27FC236}">
                <a16:creationId xmlns:a16="http://schemas.microsoft.com/office/drawing/2014/main" id="{84B01FB6-EA3D-8A4A-9948-A84C6941E09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u</a:t>
            </a:r>
          </a:p>
        </p:txBody>
      </p:sp>
      <p:grpSp>
        <p:nvGrpSpPr>
          <p:cNvPr id="19" name="Group 18">
            <a:extLst>
              <a:ext uri="{FF2B5EF4-FFF2-40B4-BE49-F238E27FC236}">
                <a16:creationId xmlns:a16="http://schemas.microsoft.com/office/drawing/2014/main" id="{48FACB16-4296-464F-A5CD-C49D7122AE88}"/>
              </a:ext>
            </a:extLst>
          </p:cNvPr>
          <p:cNvGrpSpPr/>
          <p:nvPr userDrawn="1"/>
        </p:nvGrpSpPr>
        <p:grpSpPr>
          <a:xfrm>
            <a:off x="1673310" y="5691629"/>
            <a:ext cx="884333" cy="150851"/>
            <a:chOff x="1673310" y="5691629"/>
            <a:chExt cx="884333" cy="150851"/>
          </a:xfrm>
          <a:solidFill>
            <a:schemeClr val="tx2"/>
          </a:solidFill>
        </p:grpSpPr>
        <p:sp>
          <p:nvSpPr>
            <p:cNvPr id="20" name="Freeform 12">
              <a:extLst>
                <a:ext uri="{FF2B5EF4-FFF2-40B4-BE49-F238E27FC236}">
                  <a16:creationId xmlns:a16="http://schemas.microsoft.com/office/drawing/2014/main" id="{CE8BBA08-BDC2-40F0-ADA5-0D543B0827C6}"/>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626A971F-3B2B-4EA8-AC8D-693A28E1A5E7}"/>
                </a:ext>
              </a:extLst>
            </p:cNvPr>
            <p:cNvGrpSpPr>
              <a:grpSpLocks noChangeAspect="1"/>
            </p:cNvGrpSpPr>
            <p:nvPr/>
          </p:nvGrpSpPr>
          <p:grpSpPr bwMode="gray">
            <a:xfrm>
              <a:off x="1918537" y="5692451"/>
              <a:ext cx="137738" cy="136118"/>
              <a:chOff x="3331" y="1656"/>
              <a:chExt cx="1020" cy="1008"/>
            </a:xfrm>
            <a:grpFill/>
          </p:grpSpPr>
          <p:sp>
            <p:nvSpPr>
              <p:cNvPr id="24" name="Freeform 6">
                <a:extLst>
                  <a:ext uri="{FF2B5EF4-FFF2-40B4-BE49-F238E27FC236}">
                    <a16:creationId xmlns:a16="http://schemas.microsoft.com/office/drawing/2014/main" id="{D75BBDBB-FAE3-4DE0-AFA9-0B3E8596306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5" name="Freeform 7">
                <a:extLst>
                  <a:ext uri="{FF2B5EF4-FFF2-40B4-BE49-F238E27FC236}">
                    <a16:creationId xmlns:a16="http://schemas.microsoft.com/office/drawing/2014/main" id="{C34FA842-97A2-4669-B0E1-CBBFC829BDE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76F7490D-3007-4B86-ACA3-4454FB9D988D}"/>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23" name="Graphic 22">
              <a:extLst>
                <a:ext uri="{FF2B5EF4-FFF2-40B4-BE49-F238E27FC236}">
                  <a16:creationId xmlns:a16="http://schemas.microsoft.com/office/drawing/2014/main" id="{0C19D52A-8E0D-4837-A9A6-46919100BD8B}"/>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408517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preserve="1" userDrawn="1">
  <p:cSld name="SD 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snapdragon.com &amp; snapdragoninsiders.com</a:t>
            </a:r>
          </a:p>
        </p:txBody>
      </p:sp>
      <p:pic>
        <p:nvPicPr>
          <p:cNvPr id="28" name="Picture 27">
            <a:extLst>
              <a:ext uri="{FF2B5EF4-FFF2-40B4-BE49-F238E27FC236}">
                <a16:creationId xmlns:a16="http://schemas.microsoft.com/office/drawing/2014/main" id="{1689AD83-573B-4E77-8B55-34B12E308A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C9F9697D-5F59-614B-BC89-2CD5217CBA57}"/>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u</a:t>
            </a:r>
          </a:p>
        </p:txBody>
      </p:sp>
      <p:grpSp>
        <p:nvGrpSpPr>
          <p:cNvPr id="25" name="Group 24">
            <a:extLst>
              <a:ext uri="{FF2B5EF4-FFF2-40B4-BE49-F238E27FC236}">
                <a16:creationId xmlns:a16="http://schemas.microsoft.com/office/drawing/2014/main" id="{5B38C3F9-8E36-463E-82D5-9162E71412D0}"/>
              </a:ext>
            </a:extLst>
          </p:cNvPr>
          <p:cNvGrpSpPr/>
          <p:nvPr userDrawn="1"/>
        </p:nvGrpSpPr>
        <p:grpSpPr>
          <a:xfrm>
            <a:off x="1673310" y="5691629"/>
            <a:ext cx="884333" cy="150851"/>
            <a:chOff x="1673310" y="5691629"/>
            <a:chExt cx="884333" cy="150851"/>
          </a:xfrm>
          <a:solidFill>
            <a:schemeClr val="bg1"/>
          </a:solidFill>
        </p:grpSpPr>
        <p:sp>
          <p:nvSpPr>
            <p:cNvPr id="26" name="Freeform 12">
              <a:extLst>
                <a:ext uri="{FF2B5EF4-FFF2-40B4-BE49-F238E27FC236}">
                  <a16:creationId xmlns:a16="http://schemas.microsoft.com/office/drawing/2014/main" id="{972D6357-4E15-49D6-84CC-2E6E67617CB0}"/>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7" name="Group 5">
              <a:extLst>
                <a:ext uri="{FF2B5EF4-FFF2-40B4-BE49-F238E27FC236}">
                  <a16:creationId xmlns:a16="http://schemas.microsoft.com/office/drawing/2014/main" id="{1D79FC99-2206-40CA-B306-BE282E201279}"/>
                </a:ext>
              </a:extLst>
            </p:cNvPr>
            <p:cNvGrpSpPr>
              <a:grpSpLocks noChangeAspect="1"/>
            </p:cNvGrpSpPr>
            <p:nvPr/>
          </p:nvGrpSpPr>
          <p:grpSpPr bwMode="gray">
            <a:xfrm>
              <a:off x="1918537" y="5692451"/>
              <a:ext cx="137738" cy="136118"/>
              <a:chOff x="3331" y="1656"/>
              <a:chExt cx="1020" cy="1008"/>
            </a:xfrm>
            <a:grpFill/>
          </p:grpSpPr>
          <p:sp>
            <p:nvSpPr>
              <p:cNvPr id="31" name="Freeform 6">
                <a:extLst>
                  <a:ext uri="{FF2B5EF4-FFF2-40B4-BE49-F238E27FC236}">
                    <a16:creationId xmlns:a16="http://schemas.microsoft.com/office/drawing/2014/main" id="{C86477E7-96B2-40A5-BB24-BDB441D53454}"/>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2" name="Freeform 7">
                <a:extLst>
                  <a:ext uri="{FF2B5EF4-FFF2-40B4-BE49-F238E27FC236}">
                    <a16:creationId xmlns:a16="http://schemas.microsoft.com/office/drawing/2014/main" id="{DF6FC460-E466-47AA-BB7E-C1B4F634F5FF}"/>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9" name="Graphic 28">
              <a:extLst>
                <a:ext uri="{FF2B5EF4-FFF2-40B4-BE49-F238E27FC236}">
                  <a16:creationId xmlns:a16="http://schemas.microsoft.com/office/drawing/2014/main" id="{95725A35-0B99-4959-9218-B404DEBBA2C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30" name="Graphic 29">
              <a:extLst>
                <a:ext uri="{FF2B5EF4-FFF2-40B4-BE49-F238E27FC236}">
                  <a16:creationId xmlns:a16="http://schemas.microsoft.com/office/drawing/2014/main" id="{4090782D-A0D4-42A4-AD29-26A484666DAA}"/>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274248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preserve="1" userDrawn="1">
  <p:cSld name="SD 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snapdragon.com &amp; snapdragoninsiders.com</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pic>
        <p:nvPicPr>
          <p:cNvPr id="18" name="Picture 17">
            <a:extLst>
              <a:ext uri="{FF2B5EF4-FFF2-40B4-BE49-F238E27FC236}">
                <a16:creationId xmlns:a16="http://schemas.microsoft.com/office/drawing/2014/main" id="{DCDAAA0B-568F-4031-BE75-E86300A30E4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88F96979-71AD-F74C-9C4A-10AFBEB8E8A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u</a:t>
            </a:r>
          </a:p>
        </p:txBody>
      </p:sp>
      <p:grpSp>
        <p:nvGrpSpPr>
          <p:cNvPr id="19" name="Group 18">
            <a:extLst>
              <a:ext uri="{FF2B5EF4-FFF2-40B4-BE49-F238E27FC236}">
                <a16:creationId xmlns:a16="http://schemas.microsoft.com/office/drawing/2014/main" id="{17EB01BD-1021-4068-8D5F-0670C1FF391F}"/>
              </a:ext>
            </a:extLst>
          </p:cNvPr>
          <p:cNvGrpSpPr/>
          <p:nvPr userDrawn="1"/>
        </p:nvGrpSpPr>
        <p:grpSpPr>
          <a:xfrm>
            <a:off x="1673310" y="5691629"/>
            <a:ext cx="884333" cy="150851"/>
            <a:chOff x="1673310" y="5691629"/>
            <a:chExt cx="884333" cy="150851"/>
          </a:xfrm>
          <a:solidFill>
            <a:schemeClr val="bg1"/>
          </a:solidFill>
        </p:grpSpPr>
        <p:sp>
          <p:nvSpPr>
            <p:cNvPr id="20" name="Freeform 12">
              <a:extLst>
                <a:ext uri="{FF2B5EF4-FFF2-40B4-BE49-F238E27FC236}">
                  <a16:creationId xmlns:a16="http://schemas.microsoft.com/office/drawing/2014/main" id="{4367B639-4F11-44C1-954F-0746D5575962}"/>
                </a:ext>
              </a:extLst>
            </p:cNvPr>
            <p:cNvSpPr>
              <a:spLocks noChangeAspect="1"/>
            </p:cNvSpPr>
            <p:nvPr/>
          </p:nvSpPr>
          <p:spPr bwMode="gray">
            <a:xfrm>
              <a:off x="1673310" y="5692452"/>
              <a:ext cx="168963" cy="13730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371D66EF-372F-4C6A-9419-A154FCD3C2AF}"/>
                </a:ext>
              </a:extLst>
            </p:cNvPr>
            <p:cNvGrpSpPr>
              <a:grpSpLocks noChangeAspect="1"/>
            </p:cNvGrpSpPr>
            <p:nvPr/>
          </p:nvGrpSpPr>
          <p:grpSpPr bwMode="gray">
            <a:xfrm>
              <a:off x="1918537" y="5692451"/>
              <a:ext cx="137738" cy="136118"/>
              <a:chOff x="3331" y="1656"/>
              <a:chExt cx="1020" cy="1008"/>
            </a:xfrm>
            <a:grpFill/>
          </p:grpSpPr>
          <p:sp>
            <p:nvSpPr>
              <p:cNvPr id="25" name="Freeform 6">
                <a:extLst>
                  <a:ext uri="{FF2B5EF4-FFF2-40B4-BE49-F238E27FC236}">
                    <a16:creationId xmlns:a16="http://schemas.microsoft.com/office/drawing/2014/main" id="{5FABE808-D5C0-4203-9D0C-198EA9CB5D0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6" name="Freeform 7">
                <a:extLst>
                  <a:ext uri="{FF2B5EF4-FFF2-40B4-BE49-F238E27FC236}">
                    <a16:creationId xmlns:a16="http://schemas.microsoft.com/office/drawing/2014/main" id="{1A8889CF-B7A4-4E8C-8515-040E92166AE9}"/>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4E325CA9-0873-4007-93D9-1C3783075834}"/>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132539" y="5696391"/>
              <a:ext cx="205132" cy="141591"/>
            </a:xfrm>
            <a:prstGeom prst="rect">
              <a:avLst/>
            </a:prstGeom>
          </p:spPr>
        </p:pic>
        <p:pic>
          <p:nvPicPr>
            <p:cNvPr id="23" name="Graphic 22">
              <a:extLst>
                <a:ext uri="{FF2B5EF4-FFF2-40B4-BE49-F238E27FC236}">
                  <a16:creationId xmlns:a16="http://schemas.microsoft.com/office/drawing/2014/main" id="{B23E46CB-563E-4EEA-A994-2A781E0599C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406792" y="5691629"/>
              <a:ext cx="150851" cy="150851"/>
            </a:xfrm>
            <a:prstGeom prst="rect">
              <a:avLst/>
            </a:prstGeom>
          </p:spPr>
        </p:pic>
      </p:grpSp>
    </p:spTree>
    <p:extLst>
      <p:ext uri="{BB962C8B-B14F-4D97-AF65-F5344CB8AC3E}">
        <p14:creationId xmlns:p14="http://schemas.microsoft.com/office/powerpoint/2010/main" val="3635102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Blue bottom/Off-white_Blank">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2">
                    <a:lumMod val="40000"/>
                    <a:lumOff val="60000"/>
                  </a:schemeClr>
                </a:solidFill>
                <a:latin typeface="+mn-lt"/>
                <a:ea typeface="+mn-ea"/>
                <a:cs typeface="+mn-cs"/>
              </a:defRPr>
            </a:lvl1pPr>
          </a:lstStyle>
          <a:p>
            <a:r>
              <a:rPr lang="en-US"/>
              <a:t>S4-250143</a:t>
            </a:r>
          </a:p>
        </p:txBody>
      </p:sp>
      <p:sp>
        <p:nvSpPr>
          <p:cNvPr id="6" name="TextBox 5">
            <a:extLst>
              <a:ext uri="{FF2B5EF4-FFF2-40B4-BE49-F238E27FC236}">
                <a16:creationId xmlns:a16="http://schemas.microsoft.com/office/drawing/2014/main" id="{3B17CAFC-A6A0-488A-86FF-5D715DB4D9A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1180650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6.xml><?xml version="1.0" encoding="utf-8"?>
<p:sldLayout xmlns:a="http://schemas.openxmlformats.org/drawingml/2006/main" xmlns:r="http://schemas.openxmlformats.org/officeDocument/2006/relationships" xmlns:p="http://schemas.openxmlformats.org/presentationml/2006/main" userDrawn="1">
  <p:cSld name="Light Nickel_Larger Title Only">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marL="0" marR="0" lvl="0" indent="0" algn="l" defTabSz="685800" rtl="0" eaLnBrk="1" fontAlgn="auto" latinLnBrk="0" hangingPunct="1">
              <a:lnSpc>
                <a:spcPct val="96000"/>
              </a:lnSpc>
              <a:spcBef>
                <a:spcPts val="0"/>
              </a:spcBef>
              <a:spcAft>
                <a:spcPts val="0"/>
              </a:spcAft>
              <a:buClr>
                <a:srgbClr val="3253DC"/>
              </a:buClr>
              <a:buSzTx/>
              <a:buFont typeface="Arial" panose="020B0604020202020204" pitchFamily="34" charset="0"/>
              <a:buNone/>
              <a:tabLst/>
              <a:defRPr/>
            </a:pPr>
            <a:r>
              <a:rPr kumimoji="0" lang="en-US" sz="800" b="0" i="0" u="none" strike="noStrike" kern="1200" cap="none" spc="0" normalizeH="0" baseline="0" noProof="0">
                <a:ln>
                  <a:noFill/>
                </a:ln>
                <a:solidFill>
                  <a:srgbClr val="4A5A75">
                    <a:lumMod val="60000"/>
                    <a:lumOff val="40000"/>
                  </a:srgbClr>
                </a:solidFill>
                <a:effectLst/>
                <a:uLnTx/>
                <a:uFillTx/>
                <a:latin typeface="Microsoft Sans Serif"/>
                <a:ea typeface="+mn-ea"/>
                <a:cs typeface="+mn-cs"/>
              </a:rPr>
              <a:t>S4-250143</a:t>
            </a:r>
          </a:p>
        </p:txBody>
      </p:sp>
      <p:sp>
        <p:nvSpPr>
          <p:cNvPr id="5" name="Title 3">
            <a:extLst>
              <a:ext uri="{FF2B5EF4-FFF2-40B4-BE49-F238E27FC236}">
                <a16:creationId xmlns:a16="http://schemas.microsoft.com/office/drawing/2014/main" id="{F56AEC5E-DE6D-493B-A866-47051EB71DF2}"/>
              </a:ext>
            </a:extLst>
          </p:cNvPr>
          <p:cNvSpPr>
            <a:spLocks noGrp="1"/>
          </p:cNvSpPr>
          <p:nvPr>
            <p:ph type="title"/>
          </p:nvPr>
        </p:nvSpPr>
        <p:spPr>
          <a:xfrm>
            <a:off x="495300" y="567521"/>
            <a:ext cx="11187112" cy="455189"/>
          </a:xfrm>
        </p:spPr>
        <p:txBody>
          <a:bodyPr anchor="t" anchorCtr="0"/>
          <a:lstStyle/>
          <a:p>
            <a:r>
              <a:rPr lang="en-US"/>
              <a:t>Click to edit Master title style</a:t>
            </a:r>
          </a:p>
        </p:txBody>
      </p:sp>
    </p:spTree>
    <p:extLst>
      <p:ext uri="{BB962C8B-B14F-4D97-AF65-F5344CB8AC3E}">
        <p14:creationId xmlns:p14="http://schemas.microsoft.com/office/powerpoint/2010/main" val="283944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userDrawn="1">
  <p:cSld name="Off-white_Title only">
    <p:bg>
      <p:bgPr>
        <a:solidFill>
          <a:schemeClr val="bg1"/>
        </a:solidFill>
        <a:effectLst/>
      </p:bgPr>
    </p:bg>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3" name="Title 2">
            <a:extLst>
              <a:ext uri="{FF2B5EF4-FFF2-40B4-BE49-F238E27FC236}">
                <a16:creationId xmlns:a16="http://schemas.microsoft.com/office/drawing/2014/main" id="{F2A0A6C3-586B-495E-8BAE-041FF91BA7A6}"/>
              </a:ext>
            </a:extLst>
          </p:cNvPr>
          <p:cNvSpPr>
            <a:spLocks noGrp="1"/>
          </p:cNvSpPr>
          <p:nvPr>
            <p:ph type="title"/>
          </p:nvPr>
        </p:nvSpPr>
        <p:spPr/>
        <p:txBody>
          <a:bodyPr anchor="t" anchorCtr="0"/>
          <a:lstStyle/>
          <a:p>
            <a:r>
              <a:rPr lang="en-US"/>
              <a:t>Click to edit Master title style</a:t>
            </a:r>
          </a:p>
        </p:txBody>
      </p:sp>
    </p:spTree>
    <p:extLst>
      <p:ext uri="{BB962C8B-B14F-4D97-AF65-F5344CB8AC3E}">
        <p14:creationId xmlns:p14="http://schemas.microsoft.com/office/powerpoint/2010/main" val="2498381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8.xml><?xml version="1.0" encoding="utf-8"?>
<p:sldLayout xmlns:a="http://schemas.openxmlformats.org/drawingml/2006/main" xmlns:r="http://schemas.openxmlformats.org/officeDocument/2006/relationships" xmlns:p="http://schemas.openxmlformats.org/presentationml/2006/main" userDrawn="1">
  <p:cSld name="Shelf Midnight/Off-white_Title, Takeaway bottom">
    <p:bg>
      <p:bgPr>
        <a:solidFill>
          <a:schemeClr val="bg1"/>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EBDE72-AAC3-4FD4-B63C-6EC864078FC7}"/>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panose="020B0604020202020204" pitchFamily="34" charset="0"/>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9" name="TextBox 8">
            <a:extLst>
              <a:ext uri="{FF2B5EF4-FFF2-40B4-BE49-F238E27FC236}">
                <a16:creationId xmlns:a16="http://schemas.microsoft.com/office/drawing/2014/main" id="{433B90FA-2143-40B5-910C-75BDCC90CE0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10" name="Footer Placeholder 2">
            <a:extLst>
              <a:ext uri="{FF2B5EF4-FFF2-40B4-BE49-F238E27FC236}">
                <a16:creationId xmlns:a16="http://schemas.microsoft.com/office/drawing/2014/main" id="{36EECB88-7345-4EF1-ADBA-EB325EF95271}"/>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5" name="Text Placeholder 4">
            <a:extLst>
              <a:ext uri="{FF2B5EF4-FFF2-40B4-BE49-F238E27FC236}">
                <a16:creationId xmlns:a16="http://schemas.microsoft.com/office/drawing/2014/main" id="{BD196025-CD3D-4A04-8BD9-DF4DE726B87D}"/>
              </a:ext>
            </a:extLst>
          </p:cNvPr>
          <p:cNvSpPr>
            <a:spLocks noGrp="1"/>
          </p:cNvSpPr>
          <p:nvPr>
            <p:ph type="body" sz="quarter" idx="11"/>
          </p:nvPr>
        </p:nvSpPr>
        <p:spPr>
          <a:xfrm>
            <a:off x="615156" y="5772079"/>
            <a:ext cx="10961688" cy="261610"/>
          </a:xfrm>
        </p:spPr>
        <p:txBody>
          <a:bodyPr anchor="ctr" anchorCtr="0">
            <a:spAutoFit/>
          </a:bodyPr>
          <a:lstStyle>
            <a:lvl1pPr marL="0" indent="0" algn="ctr">
              <a:lnSpc>
                <a:spcPct val="85000"/>
              </a:lnSpc>
              <a:buNone/>
              <a:defRPr sz="2000">
                <a:solidFill>
                  <a:schemeClr val="bg1"/>
                </a:solidFill>
              </a:defRPr>
            </a:lvl1pPr>
            <a:lvl2pPr marL="234950" indent="0">
              <a:buNone/>
              <a:defRPr>
                <a:solidFill>
                  <a:schemeClr val="bg1"/>
                </a:solidFill>
              </a:defRPr>
            </a:lvl2pPr>
            <a:lvl3pPr marL="406400" indent="0">
              <a:buNone/>
              <a:defRPr>
                <a:solidFill>
                  <a:schemeClr val="bg1"/>
                </a:solidFill>
              </a:defRPr>
            </a:lvl3pPr>
            <a:lvl4pPr marL="579437" indent="0">
              <a:buNone/>
              <a:defRPr>
                <a:solidFill>
                  <a:schemeClr val="bg1"/>
                </a:solidFill>
              </a:defRPr>
            </a:lvl4pPr>
            <a:lvl5pPr>
              <a:buNone/>
              <a:defRPr>
                <a:solidFill>
                  <a:schemeClr val="bg1"/>
                </a:solidFill>
              </a:defRPr>
            </a:lvl5pPr>
          </a:lstStyle>
          <a:p>
            <a:pPr lvl="0"/>
            <a:r>
              <a:rPr lang="en-US"/>
              <a:t>Click to edit Master text styles</a:t>
            </a:r>
          </a:p>
        </p:txBody>
      </p:sp>
      <p:sp>
        <p:nvSpPr>
          <p:cNvPr id="12" name="Title 3">
            <a:extLst>
              <a:ext uri="{FF2B5EF4-FFF2-40B4-BE49-F238E27FC236}">
                <a16:creationId xmlns:a16="http://schemas.microsoft.com/office/drawing/2014/main" id="{00EB1196-8A38-4F5C-9B5A-40AC6BC943FD}"/>
              </a:ext>
            </a:extLst>
          </p:cNvPr>
          <p:cNvSpPr>
            <a:spLocks noGrp="1"/>
          </p:cNvSpPr>
          <p:nvPr>
            <p:ph type="title"/>
          </p:nvPr>
        </p:nvSpPr>
        <p:spPr>
          <a:xfrm>
            <a:off x="495300" y="595230"/>
            <a:ext cx="11187112" cy="455189"/>
          </a:xfrm>
        </p:spPr>
        <p:txBody>
          <a:bodyPr anchor="t" anchorCtr="0"/>
          <a:lstStyle/>
          <a:p>
            <a:r>
              <a:rPr lang="en-US"/>
              <a:t>Click to edit Master title style</a:t>
            </a:r>
          </a:p>
        </p:txBody>
      </p:sp>
    </p:spTree>
    <p:extLst>
      <p:ext uri="{BB962C8B-B14F-4D97-AF65-F5344CB8AC3E}">
        <p14:creationId xmlns:p14="http://schemas.microsoft.com/office/powerpoint/2010/main" val="3240027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Content Placeholder 5"/>
          <p:cNvSpPr>
            <a:spLocks noGrp="1"/>
          </p:cNvSpPr>
          <p:nvPr>
            <p:ph sz="quarter" idx="12"/>
          </p:nvPr>
        </p:nvSpPr>
        <p:spPr>
          <a:xfrm>
            <a:off x="495300" y="1719072"/>
            <a:ext cx="11190732" cy="4681728"/>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p:nvPr>
        </p:nvSpPr>
        <p:spPr>
          <a:xfrm>
            <a:off x="495301" y="1132234"/>
            <a:ext cx="11187112" cy="431657"/>
          </a:xfrm>
        </p:spPr>
        <p:txBody>
          <a:bodyPr/>
          <a:lstStyle>
            <a:lvl1pPr marL="0" indent="0" algn="l">
              <a:lnSpc>
                <a:spcPct val="83000"/>
              </a:lnSpc>
              <a:spcBef>
                <a:spcPts val="1799"/>
              </a:spcBef>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11" name="Footer Placeholder 2">
            <a:extLst>
              <a:ext uri="{FF2B5EF4-FFF2-40B4-BE49-F238E27FC236}">
                <a16:creationId xmlns:a16="http://schemas.microsoft.com/office/drawing/2014/main" id="{A93824BB-9EB4-4BBD-BFDC-B827A0D9BA7E}"/>
              </a:ext>
            </a:extLst>
          </p:cNvPr>
          <p:cNvSpPr>
            <a:spLocks noGrp="1"/>
          </p:cNvSpPr>
          <p:nvPr>
            <p:ph type="ftr" sz="quarter" idx="3"/>
          </p:nvPr>
        </p:nvSpPr>
        <p:spPr>
          <a:xfrm>
            <a:off x="495299" y="6534116"/>
            <a:ext cx="6080760" cy="116955"/>
          </a:xfrm>
          <a:prstGeom prst="rect">
            <a:avLst/>
          </a:prstGeom>
        </p:spPr>
        <p:txBody>
          <a:bodyPr vert="horz" wrap="square" lIns="0" tIns="0" rIns="0" bIns="0" rtlCol="0" anchor="b">
            <a:spAutoFit/>
          </a:bodyPr>
          <a:lstStyle>
            <a:lvl1pPr>
              <a:defRPr lang="en-US" sz="800" baseline="0">
                <a:solidFill>
                  <a:schemeClr val="tx1">
                    <a:lumMod val="50000"/>
                    <a:lumOff val="50000"/>
                  </a:schemeClr>
                </a:solidFill>
              </a:defRPr>
            </a:lvl1pPr>
          </a:lstStyle>
          <a:p>
            <a:pPr defTabSz="685594">
              <a:lnSpc>
                <a:spcPct val="95000"/>
              </a:lnSpc>
              <a:spcBef>
                <a:spcPts val="1200"/>
              </a:spcBef>
            </a:pPr>
            <a:r>
              <a:rPr lang="en-US"/>
              <a:t>S4-250143</a:t>
            </a:r>
          </a:p>
        </p:txBody>
      </p:sp>
    </p:spTree>
    <p:extLst>
      <p:ext uri="{BB962C8B-B14F-4D97-AF65-F5344CB8AC3E}">
        <p14:creationId xmlns:p14="http://schemas.microsoft.com/office/powerpoint/2010/main" val="3739845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72753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DD754-77B0-4F47-A8DB-815F037AB952}"/>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71DB7C28-51FC-4B42-8455-E61B60DB5B8A}"/>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7732308"/>
      </p:ext>
    </p:extLst>
  </p:cSld>
  <p:clrMapOvr>
    <a:masterClrMapping/>
  </p:clrMapOvr>
  <p:transition>
    <p:wipe dir="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rgbClr val="FFFFFF"/>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7CA0FF"/>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rgbClr val="415795">
                    <a:lumMod val="100000"/>
                  </a:srgbClr>
                </a:gs>
                <a:gs pos="0">
                  <a:srgbClr val="7CA0FF">
                    <a:alpha val="0"/>
                  </a:srgbClr>
                </a:gs>
                <a:gs pos="64000">
                  <a:srgbClr val="5E7DCA"/>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58000">
                  <a:srgbClr val="243DA8">
                    <a:alpha val="50000"/>
                  </a:srgbClr>
                </a:gs>
                <a:gs pos="0">
                  <a:srgbClr val="314FD5">
                    <a:alpha val="0"/>
                  </a:srgbClr>
                </a:gs>
                <a:gs pos="89000">
                  <a:srgbClr val="1D3393">
                    <a:lumMod val="90000"/>
                  </a:srgb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a:t>
            </a:r>
          </a:p>
          <a:p>
            <a:pPr lvl="1"/>
            <a:endParaRPr lang="en-US"/>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p>
        </p:txBody>
      </p:sp>
    </p:spTree>
    <p:extLst>
      <p:ext uri="{BB962C8B-B14F-4D97-AF65-F5344CB8AC3E}">
        <p14:creationId xmlns:p14="http://schemas.microsoft.com/office/powerpoint/2010/main" val="376175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preserve="1" userDrawn="1">
  <p:cSld name="Title Light Blu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93EAE5D0-9BB5-4EB8-B2B1-42226863B63D}"/>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a:ln>
                  <a:noFill/>
                </a:ln>
                <a:solidFill>
                  <a:srgbClr val="FFFFFF"/>
                </a:solidFill>
                <a:effectLst/>
                <a:uLnTx/>
                <a:uFillTx/>
                <a:latin typeface="Microsoft Sans Serif"/>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265179" y="1"/>
              <a:ext cx="514806" cy="6167623"/>
            </a:xfrm>
            <a:prstGeom prst="round1Rect">
              <a:avLst>
                <a:gd name="adj" fmla="val 25331"/>
              </a:avLst>
            </a:prstGeom>
            <a:gradFill flip="none" rotWithShape="1">
              <a:gsLst>
                <a:gs pos="100000">
                  <a:schemeClr val="accent1">
                    <a:lumMod val="75000"/>
                    <a:alpha val="50000"/>
                  </a:schemeClr>
                </a:gs>
                <a:gs pos="40000">
                  <a:srgbClr val="B0C6FF">
                    <a:alpha val="0"/>
                  </a:srgb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77" name="first shadow">
              <a:extLst>
                <a:ext uri="{FF2B5EF4-FFF2-40B4-BE49-F238E27FC236}">
                  <a16:creationId xmlns:a16="http://schemas.microsoft.com/office/drawing/2014/main" id="{C934CF1E-FF30-4CBB-9F82-A5A64F40A1ED}"/>
                </a:ext>
              </a:extLst>
            </p:cNvPr>
            <p:cNvSpPr/>
            <p:nvPr/>
          </p:nvSpPr>
          <p:spPr bwMode="gray">
            <a:xfrm flipV="1">
              <a:off x="7771339" y="0"/>
              <a:ext cx="735836" cy="5477242"/>
            </a:xfrm>
            <a:prstGeom prst="round1Rect">
              <a:avLst>
                <a:gd name="adj" fmla="val 17346"/>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a:t>
            </a:r>
          </a:p>
          <a:p>
            <a:pPr lvl="1"/>
            <a:endParaRPr lang="en-US"/>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7" name="Freeform 5">
            <a:extLst>
              <a:ext uri="{FF2B5EF4-FFF2-40B4-BE49-F238E27FC236}">
                <a16:creationId xmlns:a16="http://schemas.microsoft.com/office/drawing/2014/main" id="{DE4B2BCE-8AE1-43E3-B178-AF8DE6F4448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3EB0BD3E-DA13-45AB-BAE1-25767D7B24A2}"/>
              </a:ext>
            </a:extLst>
          </p:cNvPr>
          <p:cNvSpPr>
            <a:spLocks noGrp="1"/>
          </p:cNvSpPr>
          <p:nvPr>
            <p:ph type="title"/>
          </p:nvPr>
        </p:nvSpPr>
        <p:spPr bwMode="gray">
          <a:xfrm>
            <a:off x="431638" y="2256890"/>
            <a:ext cx="7415930" cy="1820755"/>
          </a:xfrm>
        </p:spPr>
        <p:txBody>
          <a:bodyPr wrap="square">
            <a:spAutoFit/>
          </a:bodyPr>
          <a:lstStyle>
            <a:lvl1pPr>
              <a:lnSpc>
                <a:spcPct val="87000"/>
              </a:lnSpc>
              <a:defRPr sz="6800">
                <a:solidFill>
                  <a:schemeClr val="bg1"/>
                </a:solidFill>
              </a:defRPr>
            </a:lvl1pPr>
          </a:lstStyle>
          <a:p>
            <a:r>
              <a:rPr lang="en-US"/>
              <a:t>Click to edit Master title style</a:t>
            </a:r>
          </a:p>
        </p:txBody>
      </p:sp>
    </p:spTree>
    <p:extLst>
      <p:ext uri="{BB962C8B-B14F-4D97-AF65-F5344CB8AC3E}">
        <p14:creationId xmlns:p14="http://schemas.microsoft.com/office/powerpoint/2010/main" val="1670823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userDrawn="1">
  <p:cSld name="Title Tea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79986" cy="6167628"/>
            <a:chOff x="-1" y="-3"/>
            <a:chExt cx="977998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3">
                <a:lumMod val="60000"/>
                <a:lumOff val="4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28020" y="2"/>
              <a:ext cx="251965" cy="6167623"/>
            </a:xfrm>
            <a:prstGeom prst="round1Rect">
              <a:avLst>
                <a:gd name="adj" fmla="val 5000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3"/>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39000">
                  <a:srgbClr val="3493A3">
                    <a:alpha val="58000"/>
                  </a:srgbClr>
                </a:gs>
                <a:gs pos="68000">
                  <a:schemeClr val="accent4">
                    <a:lumMod val="50000"/>
                  </a:schemeClr>
                </a:gs>
                <a:gs pos="0">
                  <a:schemeClr val="accent3">
                    <a:alpha val="0"/>
                  </a:schemeClr>
                </a:gs>
                <a:gs pos="100000">
                  <a:schemeClr val="accent3">
                    <a:lumMod val="50000"/>
                  </a:scheme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a:t>
            </a:r>
          </a:p>
          <a:p>
            <a:pPr lvl="1"/>
            <a:endParaRPr lang="en-US"/>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B4A69CDC-C3E8-42CD-A432-E856010C76D8}"/>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p>
        </p:txBody>
      </p:sp>
    </p:spTree>
    <p:extLst>
      <p:ext uri="{BB962C8B-B14F-4D97-AF65-F5344CB8AC3E}">
        <p14:creationId xmlns:p14="http://schemas.microsoft.com/office/powerpoint/2010/main" val="2047868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preserve="1" userDrawn="1">
  <p:cSld name="Title Nickel">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D120CCC-109C-4E5C-B306-EFDD6AA7864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6">
                <a:lumMod val="40000"/>
                <a:lumOff val="60000"/>
              </a:schemeClr>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13" name="first shadow">
              <a:extLst>
                <a:ext uri="{FF2B5EF4-FFF2-40B4-BE49-F238E27FC236}">
                  <a16:creationId xmlns:a16="http://schemas.microsoft.com/office/drawing/2014/main" id="{04A8C0BE-7856-4CA4-8492-3CB665CE0716}"/>
                </a:ext>
              </a:extLst>
            </p:cNvPr>
            <p:cNvSpPr/>
            <p:nvPr userDrawn="1"/>
          </p:nvSpPr>
          <p:spPr bwMode="gray">
            <a:xfrm flipV="1">
              <a:off x="8035728" y="0"/>
              <a:ext cx="471447" cy="5477240"/>
            </a:xfrm>
            <a:prstGeom prst="round1Rect">
              <a:avLst>
                <a:gd name="adj" fmla="val 27232"/>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6952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tx1"/>
                </a:solidFill>
              </a:defRPr>
            </a:lvl1pPr>
            <a:lvl2pPr marL="0" indent="0">
              <a:lnSpc>
                <a:spcPct val="96000"/>
              </a:lnSpc>
              <a:spcBef>
                <a:spcPts val="0"/>
              </a:spcBef>
              <a:buFont typeface="Microsoft Sans Serif" panose="020B0604020202020204" pitchFamily="34" charset="0"/>
              <a:buNone/>
              <a:defRPr sz="1800">
                <a:solidFill>
                  <a:schemeClr val="tx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a:t>
            </a:r>
          </a:p>
          <a:p>
            <a:pPr lvl="1"/>
            <a:endParaRPr lang="en-US"/>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tx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5" name="Freeform 5">
            <a:extLst>
              <a:ext uri="{FF2B5EF4-FFF2-40B4-BE49-F238E27FC236}">
                <a16:creationId xmlns:a16="http://schemas.microsoft.com/office/drawing/2014/main" id="{10F45CAB-6C78-42FD-A10C-D8E2F32FE9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4" name="Title 2">
            <a:extLst>
              <a:ext uri="{FF2B5EF4-FFF2-40B4-BE49-F238E27FC236}">
                <a16:creationId xmlns:a16="http://schemas.microsoft.com/office/drawing/2014/main" id="{54674946-CCA2-4A4D-840D-BEF24D092472}"/>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lvl1pPr>
          </a:lstStyle>
          <a:p>
            <a:r>
              <a:rPr lang="en-US"/>
              <a:t>Click to edit Master title style</a:t>
            </a:r>
          </a:p>
        </p:txBody>
      </p:sp>
    </p:spTree>
    <p:extLst>
      <p:ext uri="{BB962C8B-B14F-4D97-AF65-F5344CB8AC3E}">
        <p14:creationId xmlns:p14="http://schemas.microsoft.com/office/powerpoint/2010/main" val="676787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5.xml><?xml version="1.0" encoding="utf-8"?>
<p:sldLayout xmlns:a="http://schemas.openxmlformats.org/drawingml/2006/main" xmlns:r="http://schemas.openxmlformats.org/officeDocument/2006/relationships" xmlns:p="http://schemas.openxmlformats.org/presentationml/2006/main" showMasterSp="0" preserve="1" userDrawn="1">
  <p:cSld name="Title Gun Metal">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D9F9C18C-4185-44B8-A8F7-0B0E67D86A05}"/>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6"/>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14" name="first shadow">
              <a:extLst>
                <a:ext uri="{FF2B5EF4-FFF2-40B4-BE49-F238E27FC236}">
                  <a16:creationId xmlns:a16="http://schemas.microsoft.com/office/drawing/2014/main" id="{45B2270E-52C5-4478-9D7B-6EBAC263E5EC}"/>
                </a:ext>
              </a:extLst>
            </p:cNvPr>
            <p:cNvSpPr/>
            <p:nvPr userDrawn="1"/>
          </p:nvSpPr>
          <p:spPr bwMode="gray">
            <a:xfrm flipV="1">
              <a:off x="7771339" y="0"/>
              <a:ext cx="735836" cy="5477240"/>
            </a:xfrm>
            <a:prstGeom prst="round1Rect">
              <a:avLst>
                <a:gd name="adj" fmla="val 17346"/>
              </a:avLst>
            </a:prstGeom>
            <a:gradFill flip="none" rotWithShape="0">
              <a:gsLst>
                <a:gs pos="100000">
                  <a:schemeClr val="accent5">
                    <a:lumMod val="50000"/>
                  </a:schemeClr>
                </a:gs>
                <a:gs pos="0">
                  <a:schemeClr val="accent5">
                    <a:alpha val="0"/>
                  </a:schemeClr>
                </a:gs>
                <a:gs pos="54000">
                  <a:schemeClr val="accent5">
                    <a:lumMod val="50000"/>
                    <a:alpha val="20000"/>
                  </a:scheme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05503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a:t>
            </a:r>
          </a:p>
          <a:p>
            <a:pPr lvl="1"/>
            <a:endParaRPr lang="en-US"/>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6" name="Freeform 5">
            <a:extLst>
              <a:ext uri="{FF2B5EF4-FFF2-40B4-BE49-F238E27FC236}">
                <a16:creationId xmlns:a16="http://schemas.microsoft.com/office/drawing/2014/main" id="{EAF54038-2EE1-4AAA-8E7D-7B51C2DE442F}"/>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1FC1E11E-35BC-4505-BB14-A81D00893FB3}"/>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p>
        </p:txBody>
      </p:sp>
    </p:spTree>
    <p:extLst>
      <p:ext uri="{BB962C8B-B14F-4D97-AF65-F5344CB8AC3E}">
        <p14:creationId xmlns:p14="http://schemas.microsoft.com/office/powerpoint/2010/main" val="4101516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6.xml><?xml version="1.0" encoding="utf-8"?>
<p:sldLayout xmlns:a="http://schemas.openxmlformats.org/drawingml/2006/main" xmlns:r="http://schemas.openxmlformats.org/officeDocument/2006/relationships" xmlns:p="http://schemas.openxmlformats.org/presentationml/2006/main" showMasterSp="0" preserve="1" userDrawn="1">
  <p:cSld name="Title Midnight">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6A3D65C-2C5D-4CD5-B664-96BCEC410C21}"/>
              </a:ext>
            </a:extLst>
          </p:cNvPr>
          <p:cNvGrpSpPr/>
          <p:nvPr userDrawn="1"/>
        </p:nvGrpSpPr>
        <p:grpSpPr>
          <a:xfrm>
            <a:off x="-1" y="-3"/>
            <a:ext cx="9789436" cy="6167628"/>
            <a:chOff x="-1" y="-3"/>
            <a:chExt cx="9789436" cy="6167628"/>
          </a:xfrm>
        </p:grpSpPr>
        <p:sp>
          <p:nvSpPr>
            <p:cNvPr id="71" name="Rectangle: Single Corner Rounded 55">
              <a:extLst>
                <a:ext uri="{FF2B5EF4-FFF2-40B4-BE49-F238E27FC236}">
                  <a16:creationId xmlns:a16="http://schemas.microsoft.com/office/drawing/2014/main" id="{8EA3C713-B8AC-4809-9208-3E3B708504DD}"/>
                </a:ext>
              </a:extLst>
            </p:cNvPr>
            <p:cNvSpPr/>
            <p:nvPr userDrawn="1"/>
          </p:nvSpPr>
          <p:spPr bwMode="gray">
            <a:xfrm flipV="1">
              <a:off x="-1" y="2"/>
              <a:ext cx="9779986" cy="6167623"/>
            </a:xfrm>
            <a:prstGeom prst="round1Rect">
              <a:avLst>
                <a:gd name="adj" fmla="val 1969"/>
              </a:avLst>
            </a:prstGeom>
            <a:solidFill>
              <a:schemeClr val="accent5"/>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72" name="Rectangle: Single Corner Rounded 49">
              <a:extLst>
                <a:ext uri="{FF2B5EF4-FFF2-40B4-BE49-F238E27FC236}">
                  <a16:creationId xmlns:a16="http://schemas.microsoft.com/office/drawing/2014/main" id="{4EEC7D30-2878-4223-82F7-D2AC2961696B}"/>
                </a:ext>
              </a:extLst>
            </p:cNvPr>
            <p:cNvSpPr/>
            <p:nvPr userDrawn="1"/>
          </p:nvSpPr>
          <p:spPr bwMode="gray">
            <a:xfrm flipV="1">
              <a:off x="9537470" y="2"/>
              <a:ext cx="251965" cy="6167623"/>
            </a:xfrm>
            <a:prstGeom prst="round1Rect">
              <a:avLst>
                <a:gd name="adj" fmla="val 50000"/>
              </a:avLst>
            </a:prstGeom>
            <a:gradFill flip="none" rotWithShape="1">
              <a:gsLst>
                <a:gs pos="100000">
                  <a:schemeClr val="accent5">
                    <a:lumMod val="75000"/>
                  </a:schemeClr>
                </a:gs>
                <a:gs pos="0">
                  <a:schemeClr val="accent5"/>
                </a:gs>
                <a:gs pos="64000">
                  <a:schemeClr val="accent5">
                    <a:lumMod val="75000"/>
                  </a:scheme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sp>
          <p:nvSpPr>
            <p:cNvPr id="76" name="Rectangle: Single Corner Rounded 61">
              <a:extLst>
                <a:ext uri="{FF2B5EF4-FFF2-40B4-BE49-F238E27FC236}">
                  <a16:creationId xmlns:a16="http://schemas.microsoft.com/office/drawing/2014/main" id="{1BFF8163-93A0-42A6-BDE3-CBBEB8EDFE2F}"/>
                </a:ext>
              </a:extLst>
            </p:cNvPr>
            <p:cNvSpPr/>
            <p:nvPr/>
          </p:nvSpPr>
          <p:spPr bwMode="gray">
            <a:xfrm flipV="1">
              <a:off x="0" y="-3"/>
              <a:ext cx="8507176" cy="5477243"/>
            </a:xfrm>
            <a:prstGeom prst="round1Rect">
              <a:avLst>
                <a:gd name="adj" fmla="val 2348"/>
              </a:avLst>
            </a:prstGeom>
            <a:solidFill>
              <a:schemeClr val="tx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13" name="first shadow">
              <a:extLst>
                <a:ext uri="{FF2B5EF4-FFF2-40B4-BE49-F238E27FC236}">
                  <a16:creationId xmlns:a16="http://schemas.microsoft.com/office/drawing/2014/main" id="{35465864-5BD3-43E9-B02B-2CC7152314D9}"/>
                </a:ext>
              </a:extLst>
            </p:cNvPr>
            <p:cNvSpPr/>
            <p:nvPr userDrawn="1"/>
          </p:nvSpPr>
          <p:spPr bwMode="gray">
            <a:xfrm flipV="1">
              <a:off x="7771339" y="0"/>
              <a:ext cx="735836" cy="5477240"/>
            </a:xfrm>
            <a:prstGeom prst="round1Rect">
              <a:avLst>
                <a:gd name="adj" fmla="val 17346"/>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38" name="Text Placeholder 7"/>
          <p:cNvSpPr>
            <a:spLocks noGrp="1"/>
          </p:cNvSpPr>
          <p:nvPr userDrawn="1">
            <p:ph type="body" sz="quarter" idx="10" hasCustomPrompt="1"/>
          </p:nvPr>
        </p:nvSpPr>
        <p:spPr bwMode="gray">
          <a:xfrm>
            <a:off x="495299" y="4195085"/>
            <a:ext cx="7127487"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100" b="1" spc="30" baseline="0">
                <a:solidFill>
                  <a:schemeClr val="bg1"/>
                </a:solidFill>
              </a:defRPr>
            </a:lvl1pPr>
            <a:lvl2pPr marL="0" indent="0">
              <a:lnSpc>
                <a:spcPct val="96000"/>
              </a:lnSpc>
              <a:spcBef>
                <a:spcPts val="0"/>
              </a:spcBef>
              <a:buFont typeface="Microsoft Sans Serif" panose="020B0604020202020204" pitchFamily="34" charset="0"/>
              <a:buNone/>
              <a:defRPr sz="18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a:t>
            </a:r>
          </a:p>
          <a:p>
            <a:pPr lvl="1"/>
            <a:endParaRPr lang="en-US"/>
          </a:p>
        </p:txBody>
      </p:sp>
      <p:sp>
        <p:nvSpPr>
          <p:cNvPr id="28" name="Text Placeholder 7">
            <a:extLst>
              <a:ext uri="{FF2B5EF4-FFF2-40B4-BE49-F238E27FC236}">
                <a16:creationId xmlns:a16="http://schemas.microsoft.com/office/drawing/2014/main" id="{B04D80C5-5B09-4391-914E-491EB6BF922B}"/>
              </a:ext>
            </a:extLst>
          </p:cNvPr>
          <p:cNvSpPr>
            <a:spLocks noGrp="1"/>
          </p:cNvSpPr>
          <p:nvPr userDrawn="1">
            <p:ph type="body" sz="quarter" idx="11" hasCustomPrompt="1"/>
          </p:nvPr>
        </p:nvSpPr>
        <p:spPr bwMode="gray">
          <a:xfrm>
            <a:off x="3372251"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9" name="Text Placeholder 5">
            <a:extLst>
              <a:ext uri="{FF2B5EF4-FFF2-40B4-BE49-F238E27FC236}">
                <a16:creationId xmlns:a16="http://schemas.microsoft.com/office/drawing/2014/main" id="{E4B73436-F9A5-4201-8676-5BB1475322E2}"/>
              </a:ext>
            </a:extLst>
          </p:cNvPr>
          <p:cNvSpPr>
            <a:spLocks noGrp="1"/>
          </p:cNvSpPr>
          <p:nvPr userDrawn="1">
            <p:ph type="body" sz="quarter" idx="13" hasCustomPrompt="1"/>
          </p:nvPr>
        </p:nvSpPr>
        <p:spPr bwMode="gray">
          <a:xfrm>
            <a:off x="4953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30" name="Text Placeholder 48">
            <a:extLst>
              <a:ext uri="{FF2B5EF4-FFF2-40B4-BE49-F238E27FC236}">
                <a16:creationId xmlns:a16="http://schemas.microsoft.com/office/drawing/2014/main" id="{44CE8076-2642-41CB-B9C4-44BBD2A86AAA}"/>
              </a:ext>
            </a:extLst>
          </p:cNvPr>
          <p:cNvSpPr>
            <a:spLocks noGrp="1"/>
          </p:cNvSpPr>
          <p:nvPr userDrawn="1">
            <p:ph type="body" sz="quarter" idx="14" hasCustomPrompt="1"/>
          </p:nvPr>
        </p:nvSpPr>
        <p:spPr bwMode="gray">
          <a:xfrm>
            <a:off x="6233491" y="380897"/>
            <a:ext cx="1888737"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4" name="Freeform 5">
            <a:extLst>
              <a:ext uri="{FF2B5EF4-FFF2-40B4-BE49-F238E27FC236}">
                <a16:creationId xmlns:a16="http://schemas.microsoft.com/office/drawing/2014/main" id="{B888084C-17B8-4DDF-8119-204A07EF5C77}"/>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itle 2">
            <a:extLst>
              <a:ext uri="{FF2B5EF4-FFF2-40B4-BE49-F238E27FC236}">
                <a16:creationId xmlns:a16="http://schemas.microsoft.com/office/drawing/2014/main" id="{58A05AE2-9442-4730-8FBA-33FA9563787D}"/>
              </a:ext>
            </a:extLst>
          </p:cNvPr>
          <p:cNvSpPr>
            <a:spLocks noGrp="1"/>
          </p:cNvSpPr>
          <p:nvPr>
            <p:ph type="title"/>
          </p:nvPr>
        </p:nvSpPr>
        <p:spPr bwMode="gray">
          <a:xfrm>
            <a:off x="431638" y="2194052"/>
            <a:ext cx="7415930" cy="1883593"/>
          </a:xfrm>
        </p:spPr>
        <p:txBody>
          <a:bodyPr wrap="square">
            <a:spAutoFit/>
          </a:bodyPr>
          <a:lstStyle>
            <a:lvl1pPr>
              <a:lnSpc>
                <a:spcPct val="87000"/>
              </a:lnSpc>
              <a:defRPr sz="6800">
                <a:solidFill>
                  <a:schemeClr val="bg1"/>
                </a:solidFill>
              </a:defRPr>
            </a:lvl1pPr>
          </a:lstStyle>
          <a:p>
            <a:r>
              <a:rPr lang="en-US"/>
              <a:t>Click to edit Master title style</a:t>
            </a:r>
          </a:p>
        </p:txBody>
      </p:sp>
    </p:spTree>
    <p:extLst>
      <p:ext uri="{BB962C8B-B14F-4D97-AF65-F5344CB8AC3E}">
        <p14:creationId xmlns:p14="http://schemas.microsoft.com/office/powerpoint/2010/main" val="2616882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Agenda Light Blue">
    <p:bg>
      <p:bgPr>
        <a:solidFill>
          <a:schemeClr val="accent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2">
                  <a:lumMod val="20000"/>
                  <a:lumOff val="80000"/>
                </a:schemeClr>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2">
                <a:lumMod val="40000"/>
                <a:lumOff val="60000"/>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9AB5691A-A977-4B57-832C-70C2D88356F8}"/>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a:ln>
                  <a:noFill/>
                </a:ln>
                <a:solidFill>
                  <a:srgbClr val="FFFFFF"/>
                </a:solidFill>
                <a:effectLst/>
                <a:uLnTx/>
                <a:uFillTx/>
                <a:latin typeface="Microsoft Sans Serif"/>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grpSp>
      <p:sp>
        <p:nvSpPr>
          <p:cNvPr id="11" name="Freeform 5">
            <a:extLst>
              <a:ext uri="{FF2B5EF4-FFF2-40B4-BE49-F238E27FC236}">
                <a16:creationId xmlns:a16="http://schemas.microsoft.com/office/drawing/2014/main" id="{3E7937C0-5CE8-47A4-96CE-9474EBC72BF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3" name="Title 2">
            <a:extLst>
              <a:ext uri="{FF2B5EF4-FFF2-40B4-BE49-F238E27FC236}">
                <a16:creationId xmlns:a16="http://schemas.microsoft.com/office/drawing/2014/main" id="{2B575940-DC4A-4F89-9B40-B2D5BB14F9D5}"/>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95528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Agenda Teal">
    <p:bg>
      <p:bgPr>
        <a:solidFill>
          <a:schemeClr val="accent3"/>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4">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grpSp>
      <p:sp>
        <p:nvSpPr>
          <p:cNvPr id="11" name="Freeform 5">
            <a:extLst>
              <a:ext uri="{FF2B5EF4-FFF2-40B4-BE49-F238E27FC236}">
                <a16:creationId xmlns:a16="http://schemas.microsoft.com/office/drawing/2014/main" id="{181E4135-726A-4D1C-A91C-5C35847AF4F2}"/>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604BBF9E-6C60-435B-99A6-364C05DFE387}"/>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752795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7D13CB09-3697-44F2-BBB1-3C97CEEB6431}"/>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a:solidFill>
                  <a:prstClr val="white"/>
                </a:solidFill>
              </a:endParaRPr>
            </a:p>
          </p:txBody>
        </p:sp>
        <p:sp>
          <p:nvSpPr>
            <p:cNvPr id="6" name="Rectangle 5">
              <a:extLst>
                <a:ext uri="{FF2B5EF4-FFF2-40B4-BE49-F238E27FC236}">
                  <a16:creationId xmlns:a16="http://schemas.microsoft.com/office/drawing/2014/main" id="{491A9D0B-FE28-9048-B13B-E76F407CA744}"/>
                </a:ext>
              </a:extLst>
            </p:cNvPr>
            <p:cNvSpPr/>
            <p:nvPr userDrawn="1"/>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en-US" sz="1067" b="0" i="0" u="none" strike="noStrike" cap="none" spc="0" normalizeH="0" baseline="0" noProof="0">
                  <a:ln>
                    <a:noFill/>
                  </a:ln>
                  <a:solidFill>
                    <a:srgbClr val="FFFFFF"/>
                  </a:solidFill>
                  <a:effectLst/>
                  <a:uLnTx/>
                  <a:uFillTx/>
                  <a:latin typeface="Microsoft Sans Serif"/>
                </a:rPr>
                <a:t>2.63</a:t>
              </a:r>
            </a:p>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a:solidFill>
                  <a:prstClr val="white"/>
                </a:solidFill>
              </a:endParaRPr>
            </a:p>
          </p:txBody>
        </p:sp>
      </p:grpSp>
      <p:sp>
        <p:nvSpPr>
          <p:cNvPr id="11" name="Freeform 5">
            <a:extLst>
              <a:ext uri="{FF2B5EF4-FFF2-40B4-BE49-F238E27FC236}">
                <a16:creationId xmlns:a16="http://schemas.microsoft.com/office/drawing/2014/main" id="{F4F21B3B-8370-498E-B214-1B3799C368C6}"/>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FA103B49-D00E-4047-9857-4E00A4F054CB}"/>
              </a:ext>
            </a:extLst>
          </p:cNvPr>
          <p:cNvSpPr>
            <a:spLocks noGrp="1"/>
          </p:cNvSpPr>
          <p:nvPr>
            <p:ph type="title"/>
          </p:nvPr>
        </p:nvSpPr>
        <p:spPr>
          <a:xfrm>
            <a:off x="475488" y="818952"/>
            <a:ext cx="6446012" cy="1110432"/>
          </a:xfrm>
        </p:spPr>
        <p:txBody>
          <a:bodyPr wrap="square">
            <a:spAutoFit/>
          </a:bodyPr>
          <a:lstStyle>
            <a:lvl1pPr>
              <a:defRPr sz="4400"/>
            </a:lvl1pPr>
          </a:lstStyle>
          <a:p>
            <a:r>
              <a:rPr lang="en-US"/>
              <a:t>Click to edit Master title style</a:t>
            </a:r>
          </a:p>
        </p:txBody>
      </p:sp>
    </p:spTree>
    <p:extLst>
      <p:ext uri="{BB962C8B-B14F-4D97-AF65-F5344CB8AC3E}">
        <p14:creationId xmlns:p14="http://schemas.microsoft.com/office/powerpoint/2010/main" val="810730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4501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6">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BCA85743-DB0F-45DD-9AFD-2C0317477EE5}"/>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grpSp>
      <p:sp>
        <p:nvSpPr>
          <p:cNvPr id="11" name="Freeform 5">
            <a:extLst>
              <a:ext uri="{FF2B5EF4-FFF2-40B4-BE49-F238E27FC236}">
                <a16:creationId xmlns:a16="http://schemas.microsoft.com/office/drawing/2014/main" id="{CE72B82E-6803-483D-87FB-DDB5CF32DB13}"/>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416F6E19-F6AD-4B7C-9B5E-C7F31E7AD626}"/>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17516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20" name="Content Placeholder 19">
            <a:extLst>
              <a:ext uri="{FF2B5EF4-FFF2-40B4-BE49-F238E27FC236}">
                <a16:creationId xmlns:a16="http://schemas.microsoft.com/office/drawing/2014/main" id="{844D2DF1-213C-E34C-914C-F604B1F3F8D8}"/>
              </a:ext>
            </a:extLst>
          </p:cNvPr>
          <p:cNvSpPr>
            <a:spLocks noGrp="1"/>
          </p:cNvSpPr>
          <p:nvPr userDrawn="1">
            <p:ph sz="quarter" idx="10"/>
          </p:nvPr>
        </p:nvSpPr>
        <p:spPr>
          <a:xfrm>
            <a:off x="530352" y="2368296"/>
            <a:ext cx="6391148"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21" name="Straight Connector 20">
            <a:extLst>
              <a:ext uri="{FF2B5EF4-FFF2-40B4-BE49-F238E27FC236}">
                <a16:creationId xmlns:a16="http://schemas.microsoft.com/office/drawing/2014/main" id="{31C2B1F2-008B-4DC9-9D3D-15CE505559FF}"/>
              </a:ext>
            </a:extLst>
          </p:cNvPr>
          <p:cNvCxnSpPr>
            <a:cxnSpLocks/>
          </p:cNvCxnSpPr>
          <p:nvPr userDrawn="1"/>
        </p:nvCxnSpPr>
        <p:spPr>
          <a:xfrm>
            <a:off x="501650" y="2171019"/>
            <a:ext cx="6419850" cy="0"/>
          </a:xfrm>
          <a:prstGeom prst="line">
            <a:avLst/>
          </a:prstGeom>
          <a:ln w="12700" cap="rnd">
            <a:solidFill>
              <a:schemeClr val="accent5">
                <a:alpha val="71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5" name="Group 4">
            <a:extLst>
              <a:ext uri="{FF2B5EF4-FFF2-40B4-BE49-F238E27FC236}">
                <a16:creationId xmlns:a16="http://schemas.microsoft.com/office/drawing/2014/main" id="{F787CA06-18E6-405B-AB57-846AB5708B52}"/>
              </a:ext>
            </a:extLst>
          </p:cNvPr>
          <p:cNvGrpSpPr/>
          <p:nvPr userDrawn="1"/>
        </p:nvGrpSpPr>
        <p:grpSpPr>
          <a:xfrm>
            <a:off x="8011668" y="-920"/>
            <a:ext cx="4180332" cy="6859841"/>
            <a:chOff x="8011668" y="-920"/>
            <a:chExt cx="4180332" cy="6859841"/>
          </a:xfrm>
        </p:grpSpPr>
        <p:sp>
          <p:nvSpPr>
            <p:cNvPr id="4" name="Rectangle 3">
              <a:extLst>
                <a:ext uri="{FF2B5EF4-FFF2-40B4-BE49-F238E27FC236}">
                  <a16:creationId xmlns:a16="http://schemas.microsoft.com/office/drawing/2014/main" id="{21308D66-143B-A349-ACCD-3D00D906A092}"/>
                </a:ext>
              </a:extLst>
            </p:cNvPr>
            <p:cNvSpPr/>
            <p:nvPr userDrawn="1"/>
          </p:nvSpPr>
          <p:spPr>
            <a:xfrm>
              <a:off x="8506968" y="236"/>
              <a:ext cx="1280160"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6" name="Rectangle 5">
              <a:extLst>
                <a:ext uri="{FF2B5EF4-FFF2-40B4-BE49-F238E27FC236}">
                  <a16:creationId xmlns:a16="http://schemas.microsoft.com/office/drawing/2014/main" id="{491A9D0B-FE28-9048-B13B-E76F407CA744}"/>
                </a:ext>
              </a:extLst>
            </p:cNvPr>
            <p:cNvSpPr/>
            <p:nvPr/>
          </p:nvSpPr>
          <p:spPr>
            <a:xfrm>
              <a:off x="9787128" y="-920"/>
              <a:ext cx="2404872" cy="6859841"/>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a:ln>
                  <a:noFill/>
                </a:ln>
                <a:solidFill>
                  <a:srgbClr val="FFFFFF"/>
                </a:solidFill>
                <a:effectLst/>
                <a:uLnTx/>
                <a:uFillTx/>
                <a:latin typeface="Microsoft Sans Serif"/>
              </a:endParaRPr>
            </a:p>
          </p:txBody>
        </p:sp>
        <p:sp>
          <p:nvSpPr>
            <p:cNvPr id="22" name="Rectangle: Single Corner Rounded 6">
              <a:extLst>
                <a:ext uri="{FF2B5EF4-FFF2-40B4-BE49-F238E27FC236}">
                  <a16:creationId xmlns:a16="http://schemas.microsoft.com/office/drawing/2014/main" id="{D1973D7C-0652-4165-88A1-4FB9828F5615}"/>
                </a:ext>
              </a:extLst>
            </p:cNvPr>
            <p:cNvSpPr/>
            <p:nvPr userDrawn="1"/>
          </p:nvSpPr>
          <p:spPr bwMode="gray">
            <a:xfrm flipV="1">
              <a:off x="8011668"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23" name="Rectangle: Single Corner Rounded 6">
              <a:extLst>
                <a:ext uri="{FF2B5EF4-FFF2-40B4-BE49-F238E27FC236}">
                  <a16:creationId xmlns:a16="http://schemas.microsoft.com/office/drawing/2014/main" id="{59E261A4-BD2B-47CA-A4EB-774113F2B7FE}"/>
                </a:ext>
              </a:extLst>
            </p:cNvPr>
            <p:cNvSpPr/>
            <p:nvPr userDrawn="1"/>
          </p:nvSpPr>
          <p:spPr bwMode="gray">
            <a:xfrm rot="10800000" flipH="1" flipV="1">
              <a:off x="9293353"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11" name="Freeform 5">
            <a:extLst>
              <a:ext uri="{FF2B5EF4-FFF2-40B4-BE49-F238E27FC236}">
                <a16:creationId xmlns:a16="http://schemas.microsoft.com/office/drawing/2014/main" id="{E0A1C191-D6B1-443E-80C5-308BFEE70BCD}"/>
              </a:ext>
            </a:extLst>
          </p:cNvPr>
          <p:cNvSpPr>
            <a:spLocks noChangeAspect="1" noEditPoints="1"/>
          </p:cNvSpPr>
          <p:nvPr userDrawn="1"/>
        </p:nvSpPr>
        <p:spPr bwMode="black">
          <a:xfrm>
            <a:off x="10273307"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2" name="Title 2">
            <a:extLst>
              <a:ext uri="{FF2B5EF4-FFF2-40B4-BE49-F238E27FC236}">
                <a16:creationId xmlns:a16="http://schemas.microsoft.com/office/drawing/2014/main" id="{31691490-7DFB-4251-8E05-5909F3498C2C}"/>
              </a:ext>
            </a:extLst>
          </p:cNvPr>
          <p:cNvSpPr>
            <a:spLocks noGrp="1"/>
          </p:cNvSpPr>
          <p:nvPr>
            <p:ph type="title"/>
          </p:nvPr>
        </p:nvSpPr>
        <p:spPr>
          <a:xfrm>
            <a:off x="475488" y="818952"/>
            <a:ext cx="6446012" cy="1110432"/>
          </a:xfrm>
        </p:spPr>
        <p:txBody>
          <a:bodyPr wrap="square">
            <a:spAutoFit/>
          </a:bodyPr>
          <a:lstStyle>
            <a:lvl1pPr>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170157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2.xml><?xml version="1.0" encoding="utf-8"?>
<p:sldLayout xmlns:a="http://schemas.openxmlformats.org/drawingml/2006/main" xmlns:r="http://schemas.openxmlformats.org/officeDocument/2006/relationships" xmlns:p="http://schemas.openxmlformats.org/presentationml/2006/main" preserve="1" userDrawn="1">
  <p:cSld name="Agenda 2 Light Blue">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2"/>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6" name="Group 5">
            <a:extLst>
              <a:ext uri="{FF2B5EF4-FFF2-40B4-BE49-F238E27FC236}">
                <a16:creationId xmlns:a16="http://schemas.microsoft.com/office/drawing/2014/main" id="{2FEBB2B0-2FE9-4547-B236-AFFD265B9D1B}"/>
              </a:ext>
            </a:extLst>
          </p:cNvPr>
          <p:cNvGrpSpPr/>
          <p:nvPr userDrawn="1"/>
        </p:nvGrpSpPr>
        <p:grpSpPr>
          <a:xfrm>
            <a:off x="1" y="-920"/>
            <a:ext cx="3114500" cy="6859841"/>
            <a:chOff x="1" y="-920"/>
            <a:chExt cx="3114500" cy="6859841"/>
          </a:xfrm>
        </p:grpSpPr>
        <p:sp>
          <p:nvSpPr>
            <p:cNvPr id="5" name="Rectangle 4">
              <a:extLst>
                <a:ext uri="{FF2B5EF4-FFF2-40B4-BE49-F238E27FC236}">
                  <a16:creationId xmlns:a16="http://schemas.microsoft.com/office/drawing/2014/main" id="{E260F5EA-2531-104C-BDA5-6976E59EAEBC}"/>
                </a:ext>
              </a:extLst>
            </p:cNvPr>
            <p:cNvSpPr/>
            <p:nvPr/>
          </p:nvSpPr>
          <p:spPr>
            <a:xfrm>
              <a:off x="1805663" y="471"/>
              <a:ext cx="1308838" cy="6857529"/>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4" name="Rectangle 3">
              <a:extLst>
                <a:ext uri="{FF2B5EF4-FFF2-40B4-BE49-F238E27FC236}">
                  <a16:creationId xmlns:a16="http://schemas.microsoft.com/office/drawing/2014/main" id="{7B1049BD-3954-CA4D-8094-F10C1A4300C1}"/>
                </a:ext>
              </a:extLst>
            </p:cNvPr>
            <p:cNvSpPr/>
            <p:nvPr userDrawn="1"/>
          </p:nvSpPr>
          <p:spPr>
            <a:xfrm>
              <a:off x="1" y="-920"/>
              <a:ext cx="1805661" cy="68598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918"/>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1">
                    <a:lumMod val="75000"/>
                    <a:alpha val="50000"/>
                  </a:schemeClr>
                </a:gs>
                <a:gs pos="0">
                  <a:srgbClr val="B0C6FF">
                    <a:alpha val="0"/>
                  </a:srgb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grpSp>
      <p:sp>
        <p:nvSpPr>
          <p:cNvPr id="18" name="Title 2">
            <a:extLst>
              <a:ext uri="{FF2B5EF4-FFF2-40B4-BE49-F238E27FC236}">
                <a16:creationId xmlns:a16="http://schemas.microsoft.com/office/drawing/2014/main" id="{B301E4DD-7EE3-47B4-881B-9E5B641D6B68}"/>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p>
        </p:txBody>
      </p:sp>
    </p:spTree>
    <p:extLst>
      <p:ext uri="{BB962C8B-B14F-4D97-AF65-F5344CB8AC3E}">
        <p14:creationId xmlns:p14="http://schemas.microsoft.com/office/powerpoint/2010/main" val="243961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userDrawn="1">
  <p:cSld name="Agenda 2 Tea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4"/>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a:ln>
                  <a:noFill/>
                </a:ln>
                <a:solidFill>
                  <a:srgbClr val="FFFFFF"/>
                </a:solidFill>
                <a:effectLst/>
                <a:uLnTx/>
                <a:uFillTx/>
                <a:latin typeface="Microsoft Sans Serif"/>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00000">
                  <a:schemeClr val="accent3">
                    <a:lumMod val="50000"/>
                    <a:alpha val="65000"/>
                  </a:schemeClr>
                </a:gs>
                <a:gs pos="0">
                  <a:schemeClr val="accent3">
                    <a:lumMod val="60000"/>
                    <a:lumOff val="40000"/>
                    <a:alpha val="0"/>
                  </a:schemeClr>
                </a:gs>
                <a:gs pos="60000">
                  <a:schemeClr val="accent3">
                    <a:lumMod val="50000"/>
                    <a:alpha val="28000"/>
                  </a:scheme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grpSp>
      <p:sp>
        <p:nvSpPr>
          <p:cNvPr id="11" name="Title 2">
            <a:extLst>
              <a:ext uri="{FF2B5EF4-FFF2-40B4-BE49-F238E27FC236}">
                <a16:creationId xmlns:a16="http://schemas.microsoft.com/office/drawing/2014/main" id="{5414775D-E921-40D5-BD78-EE64D623689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p>
        </p:txBody>
      </p:sp>
    </p:spTree>
    <p:extLst>
      <p:ext uri="{BB962C8B-B14F-4D97-AF65-F5344CB8AC3E}">
        <p14:creationId xmlns:p14="http://schemas.microsoft.com/office/powerpoint/2010/main" val="24923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userDrawn="1">
  <p:cSld name="Agenda 2 Nickel">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59F1BC3-A25A-4F2F-AE6A-66E3CDF9CA87}"/>
              </a:ext>
            </a:extLst>
          </p:cNvPr>
          <p:cNvGrpSpPr/>
          <p:nvPr userDrawn="1"/>
        </p:nvGrpSpPr>
        <p:grpSpPr>
          <a:xfrm>
            <a:off x="1" y="-920"/>
            <a:ext cx="3114500" cy="6859841"/>
            <a:chOff x="1" y="-920"/>
            <a:chExt cx="3114500" cy="6859841"/>
          </a:xfrm>
        </p:grpSpPr>
        <p:sp>
          <p:nvSpPr>
            <p:cNvPr id="18" name="Rectangle 17">
              <a:extLst>
                <a:ext uri="{FF2B5EF4-FFF2-40B4-BE49-F238E27FC236}">
                  <a16:creationId xmlns:a16="http://schemas.microsoft.com/office/drawing/2014/main" id="{B8BB2C26-9627-4325-A099-547E93EEF246}"/>
                </a:ext>
              </a:extLst>
            </p:cNvPr>
            <p:cNvSpPr/>
            <p:nvPr/>
          </p:nvSpPr>
          <p:spPr>
            <a:xfrm>
              <a:off x="1805663" y="471"/>
              <a:ext cx="1308838" cy="6857529"/>
            </a:xfrm>
            <a:prstGeom prst="rect">
              <a:avLst/>
            </a:prstGeom>
            <a:solidFill>
              <a:srgbClr val="F2F5F8"/>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kern="0" noProof="0">
                <a:solidFill>
                  <a:prstClr val="white"/>
                </a:solidFill>
              </a:endParaRPr>
            </a:p>
          </p:txBody>
        </p:sp>
        <p:sp>
          <p:nvSpPr>
            <p:cNvPr id="20" name="Rectangle 19">
              <a:extLst>
                <a:ext uri="{FF2B5EF4-FFF2-40B4-BE49-F238E27FC236}">
                  <a16:creationId xmlns:a16="http://schemas.microsoft.com/office/drawing/2014/main" id="{7F4BE5D2-332D-407F-8716-B028E9A35910}"/>
                </a:ext>
              </a:extLst>
            </p:cNvPr>
            <p:cNvSpPr/>
            <p:nvPr userDrawn="1"/>
          </p:nvSpPr>
          <p:spPr>
            <a:xfrm>
              <a:off x="1" y="-920"/>
              <a:ext cx="1805661" cy="685984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endParaRPr kumimoji="0" lang="en-US" sz="1067" b="0" i="0" u="none" strike="noStrike" cap="none" spc="0" normalizeH="0" baseline="0" noProof="0">
                <a:ln>
                  <a:noFill/>
                </a:ln>
                <a:solidFill>
                  <a:srgbClr val="FFFFFF"/>
                </a:solidFill>
                <a:effectLst/>
                <a:uLnTx/>
                <a:uFillTx/>
                <a:latin typeface="Microsoft Sans Serif"/>
              </a:endParaRPr>
            </a:p>
          </p:txBody>
        </p:sp>
        <p:sp>
          <p:nvSpPr>
            <p:cNvPr id="21" name="Rectangle: Single Corner Rounded 6">
              <a:extLst>
                <a:ext uri="{FF2B5EF4-FFF2-40B4-BE49-F238E27FC236}">
                  <a16:creationId xmlns:a16="http://schemas.microsoft.com/office/drawing/2014/main" id="{A47A36E7-7621-4007-95B2-6753845C113F}"/>
                </a:ext>
              </a:extLst>
            </p:cNvPr>
            <p:cNvSpPr/>
            <p:nvPr userDrawn="1"/>
          </p:nvSpPr>
          <p:spPr bwMode="gray">
            <a:xfrm flipV="1">
              <a:off x="1311886" y="918"/>
              <a:ext cx="493776" cy="6858003"/>
            </a:xfrm>
            <a:prstGeom prst="round1Rect">
              <a:avLst>
                <a:gd name="adj" fmla="val 0"/>
              </a:avLst>
            </a:prstGeom>
            <a:gradFill flip="none" rotWithShape="1">
              <a:gsLst>
                <a:gs pos="25000">
                  <a:schemeClr val="accent6">
                    <a:lumMod val="40000"/>
                    <a:lumOff val="60000"/>
                    <a:alpha val="0"/>
                  </a:schemeClr>
                </a:gs>
                <a:gs pos="100000">
                  <a:schemeClr val="accent6">
                    <a:lumMod val="50000"/>
                    <a:alpha val="39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22" name="Rectangle: Single Corner Rounded 6">
              <a:extLst>
                <a:ext uri="{FF2B5EF4-FFF2-40B4-BE49-F238E27FC236}">
                  <a16:creationId xmlns:a16="http://schemas.microsoft.com/office/drawing/2014/main" id="{210E8B6E-2DF4-426B-95F7-731B5512AB91}"/>
                </a:ext>
              </a:extLst>
            </p:cNvPr>
            <p:cNvSpPr/>
            <p:nvPr userDrawn="1"/>
          </p:nvSpPr>
          <p:spPr bwMode="gray">
            <a:xfrm rot="10800000" flipH="1" flipV="1">
              <a:off x="2620725" y="470"/>
              <a:ext cx="493775" cy="6857530"/>
            </a:xfrm>
            <a:prstGeom prst="round1Rect">
              <a:avLst>
                <a:gd name="adj" fmla="val 0"/>
              </a:avLst>
            </a:prstGeom>
            <a:gradFill flip="none" rotWithShape="1">
              <a:gsLst>
                <a:gs pos="17000">
                  <a:schemeClr val="accent6">
                    <a:lumMod val="20000"/>
                    <a:lumOff val="80000"/>
                    <a:alpha val="0"/>
                  </a:schemeClr>
                </a:gs>
                <a:gs pos="100000">
                  <a:schemeClr val="accent6">
                    <a:lumMod val="50000"/>
                    <a:alpha val="3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a:solidFill>
                  <a:prstClr val="white"/>
                </a:solidFill>
              </a:endParaRPr>
            </a:p>
          </p:txBody>
        </p:sp>
      </p:grpSp>
      <p:sp>
        <p:nvSpPr>
          <p:cNvPr id="10" name="Title 2">
            <a:extLst>
              <a:ext uri="{FF2B5EF4-FFF2-40B4-BE49-F238E27FC236}">
                <a16:creationId xmlns:a16="http://schemas.microsoft.com/office/drawing/2014/main" id="{153726AC-6F2C-4544-B70D-67C1D4F0893B}"/>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p>
        </p:txBody>
      </p:sp>
    </p:spTree>
    <p:extLst>
      <p:ext uri="{BB962C8B-B14F-4D97-AF65-F5344CB8AC3E}">
        <p14:creationId xmlns:p14="http://schemas.microsoft.com/office/powerpoint/2010/main" val="3787383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Agenda 2 Gun Metal">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2" y="-1841"/>
            <a:ext cx="1805660" cy="685984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6"/>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6" y="1"/>
            <a:ext cx="493775" cy="6857530"/>
          </a:xfrm>
          <a:prstGeom prst="round1Rect">
            <a:avLst>
              <a:gd name="adj" fmla="val 0"/>
            </a:avLst>
          </a:prstGeom>
          <a:gradFill flip="none" rotWithShape="1">
            <a:gsLst>
              <a:gs pos="100000">
                <a:schemeClr val="accent6">
                  <a:lumMod val="50000"/>
                  <a:alpha val="65000"/>
                </a:schemeClr>
              </a:gs>
              <a:gs pos="0">
                <a:schemeClr val="accent6">
                  <a:alpha val="0"/>
                </a:schemeClr>
              </a:gs>
              <a:gs pos="64000">
                <a:schemeClr val="accent6">
                  <a:lumMod val="50000"/>
                  <a:alpha val="35000"/>
                </a:schemeClr>
              </a:gs>
            </a:gsLst>
            <a:lin ang="0" scaled="1"/>
            <a:tileRect/>
          </a:gradFill>
          <a:ln w="10795" cap="flat" cmpd="sng" algn="ctr">
            <a:noFill/>
            <a:prstDash val="solid"/>
          </a:ln>
          <a:effectLst/>
        </p:spPr>
        <p:txBody>
          <a:bodyPr rtlCol="0" anchor="ct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85A3181C-AC11-4602-8BC8-377440D828E4}"/>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p>
        </p:txBody>
      </p:sp>
    </p:spTree>
    <p:extLst>
      <p:ext uri="{BB962C8B-B14F-4D97-AF65-F5344CB8AC3E}">
        <p14:creationId xmlns:p14="http://schemas.microsoft.com/office/powerpoint/2010/main" val="3477113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Agenda 2 Midnigh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1049BD-3954-CA4D-8094-F10C1A4300C1}"/>
              </a:ext>
            </a:extLst>
          </p:cNvPr>
          <p:cNvSpPr/>
          <p:nvPr userDrawn="1"/>
        </p:nvSpPr>
        <p:spPr>
          <a:xfrm>
            <a:off x="1" y="-1841"/>
            <a:ext cx="1805659" cy="685984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5" name="Rectangle 4">
            <a:extLst>
              <a:ext uri="{FF2B5EF4-FFF2-40B4-BE49-F238E27FC236}">
                <a16:creationId xmlns:a16="http://schemas.microsoft.com/office/drawing/2014/main" id="{E260F5EA-2531-104C-BDA5-6976E59EAEBC}"/>
              </a:ext>
            </a:extLst>
          </p:cNvPr>
          <p:cNvSpPr/>
          <p:nvPr/>
        </p:nvSpPr>
        <p:spPr>
          <a:xfrm>
            <a:off x="1805662" y="-1"/>
            <a:ext cx="1308839" cy="685752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srgbClr val="FFFFFF"/>
              </a:solidFill>
              <a:effectLst/>
              <a:uLnTx/>
              <a:uFillTx/>
              <a:latin typeface="Microsoft Sans Serif"/>
              <a:ea typeface="+mn-ea"/>
              <a:cs typeface="+mn-cs"/>
            </a:endParaRPr>
          </a:p>
        </p:txBody>
      </p:sp>
      <p:sp>
        <p:nvSpPr>
          <p:cNvPr id="19" name="Content Placeholder 18">
            <a:extLst>
              <a:ext uri="{FF2B5EF4-FFF2-40B4-BE49-F238E27FC236}">
                <a16:creationId xmlns:a16="http://schemas.microsoft.com/office/drawing/2014/main" id="{71B3CBAA-80EF-5E47-BC6B-9DE61D18790F}"/>
              </a:ext>
            </a:extLst>
          </p:cNvPr>
          <p:cNvSpPr>
            <a:spLocks noGrp="1"/>
          </p:cNvSpPr>
          <p:nvPr userDrawn="1">
            <p:ph sz="quarter" idx="10"/>
          </p:nvPr>
        </p:nvSpPr>
        <p:spPr>
          <a:xfrm>
            <a:off x="3721607" y="2368296"/>
            <a:ext cx="6051401" cy="4187952"/>
          </a:xfrm>
          <a:prstGeom prst="rect">
            <a:avLst/>
          </a:prstGeom>
        </p:spPr>
        <p:txBody>
          <a:bodyPr/>
          <a:lstStyle>
            <a:lvl1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1pPr>
            <a:lvl2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2pPr>
            <a:lvl3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3pPr>
            <a:lvl4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4pPr>
            <a:lvl5pPr marL="173736" indent="-173736">
              <a:lnSpc>
                <a:spcPct val="107000"/>
              </a:lnSpc>
              <a:spcBef>
                <a:spcPts val="0"/>
              </a:spcBef>
              <a:spcAft>
                <a:spcPts val="1800"/>
              </a:spcAft>
              <a:buClr>
                <a:schemeClr val="accent5"/>
              </a:buClr>
              <a:buFont typeface="Arial" panose="020B0604020202020204" pitchFamily="34" charset="0"/>
              <a:buChar char="•"/>
              <a:defRPr sz="18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61DED592-645B-4F8C-8D0E-7555AF78647A}"/>
              </a:ext>
            </a:extLst>
          </p:cNvPr>
          <p:cNvCxnSpPr>
            <a:cxnSpLocks/>
          </p:cNvCxnSpPr>
          <p:nvPr userDrawn="1"/>
        </p:nvCxnSpPr>
        <p:spPr>
          <a:xfrm>
            <a:off x="3721607" y="2171019"/>
            <a:ext cx="6051402" cy="0"/>
          </a:xfrm>
          <a:prstGeom prst="line">
            <a:avLst/>
          </a:prstGeom>
          <a:ln w="12700" cap="rnd">
            <a:solidFill>
              <a:schemeClr val="accent6">
                <a:lumMod val="60000"/>
                <a:lumOff val="40000"/>
              </a:schemeClr>
            </a:solidFill>
            <a:round/>
            <a:headEnd w="lg" len="lg"/>
            <a:tailEnd type="none"/>
          </a:ln>
        </p:spPr>
        <p:style>
          <a:lnRef idx="1">
            <a:schemeClr val="accent1"/>
          </a:lnRef>
          <a:fillRef idx="0">
            <a:schemeClr val="accent1"/>
          </a:fillRef>
          <a:effectRef idx="0">
            <a:schemeClr val="accent1"/>
          </a:effectRef>
          <a:fontRef idx="minor">
            <a:schemeClr val="tx1"/>
          </a:fontRef>
        </p:style>
      </p:cxnSp>
      <p:sp>
        <p:nvSpPr>
          <p:cNvPr id="13" name="Rectangle: Single Corner Rounded 6">
            <a:extLst>
              <a:ext uri="{FF2B5EF4-FFF2-40B4-BE49-F238E27FC236}">
                <a16:creationId xmlns:a16="http://schemas.microsoft.com/office/drawing/2014/main" id="{054816C9-AC82-418D-A618-510763EF4E47}"/>
              </a:ext>
            </a:extLst>
          </p:cNvPr>
          <p:cNvSpPr/>
          <p:nvPr userDrawn="1"/>
        </p:nvSpPr>
        <p:spPr bwMode="gray">
          <a:xfrm flipV="1">
            <a:off x="1311886" y="0"/>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4" name="Rectangle: Single Corner Rounded 6">
            <a:extLst>
              <a:ext uri="{FF2B5EF4-FFF2-40B4-BE49-F238E27FC236}">
                <a16:creationId xmlns:a16="http://schemas.microsoft.com/office/drawing/2014/main" id="{4CCFDB0A-8A2B-4779-A51E-2B0AD18672E0}"/>
              </a:ext>
            </a:extLst>
          </p:cNvPr>
          <p:cNvSpPr/>
          <p:nvPr userDrawn="1"/>
        </p:nvSpPr>
        <p:spPr bwMode="gray">
          <a:xfrm rot="10800000" flipH="1" flipV="1">
            <a:off x="2620725" y="1"/>
            <a:ext cx="493775" cy="6857530"/>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9" name="Title 2">
            <a:extLst>
              <a:ext uri="{FF2B5EF4-FFF2-40B4-BE49-F238E27FC236}">
                <a16:creationId xmlns:a16="http://schemas.microsoft.com/office/drawing/2014/main" id="{EB3AF3F0-FA4F-4CF2-86F4-3037331A78E6}"/>
              </a:ext>
            </a:extLst>
          </p:cNvPr>
          <p:cNvSpPr>
            <a:spLocks noGrp="1"/>
          </p:cNvSpPr>
          <p:nvPr>
            <p:ph type="title"/>
          </p:nvPr>
        </p:nvSpPr>
        <p:spPr>
          <a:xfrm>
            <a:off x="3694176" y="818952"/>
            <a:ext cx="6078832" cy="1110432"/>
          </a:xfrm>
        </p:spPr>
        <p:txBody>
          <a:bodyPr wrap="square">
            <a:spAutoFit/>
          </a:bodyPr>
          <a:lstStyle>
            <a:lvl1pPr>
              <a:defRPr sz="4400"/>
            </a:lvl1pPr>
          </a:lstStyle>
          <a:p>
            <a:r>
              <a:rPr lang="en-US"/>
              <a:t>Click to edit Master title style</a:t>
            </a:r>
          </a:p>
        </p:txBody>
      </p:sp>
    </p:spTree>
    <p:extLst>
      <p:ext uri="{BB962C8B-B14F-4D97-AF65-F5344CB8AC3E}">
        <p14:creationId xmlns:p14="http://schemas.microsoft.com/office/powerpoint/2010/main" val="1416028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2701538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6713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4114"/>
            <a:ext cx="10489691" cy="116955"/>
          </a:xfrm>
        </p:spPr>
        <p:txBody>
          <a:bodyPr/>
          <a:lstStyle>
            <a:lvl1pPr>
              <a:defRPr>
                <a:solidFill>
                  <a:schemeClr val="accent5">
                    <a:lumMod val="60000"/>
                    <a:lumOff val="40000"/>
                  </a:schemeClr>
                </a:solidFill>
              </a:defRPr>
            </a:lvl1pPr>
          </a:lstStyle>
          <a:p>
            <a:r>
              <a:rPr lang="en-US"/>
              <a:t>S4-250143</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p>
        </p:txBody>
      </p:sp>
      <p:sp>
        <p:nvSpPr>
          <p:cNvPr id="10" name="Content Placeholder 4">
            <a:extLst>
              <a:ext uri="{FF2B5EF4-FFF2-40B4-BE49-F238E27FC236}">
                <a16:creationId xmlns:a16="http://schemas.microsoft.com/office/drawing/2014/main" id="{FAB2FACB-F5E1-4405-9E84-CD76D7A47BD6}"/>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74320"/>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8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2680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1842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5902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24771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ACF7413-427B-4F07-806F-E831FB15B742}"/>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1"/>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12" name="TextBox 11"/>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5853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0EBDE72-AAC3-4FD4-B63C-6EC864078FC7}"/>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12" name="TextBox 11">
            <a:extLst>
              <a:ext uri="{FF2B5EF4-FFF2-40B4-BE49-F238E27FC236}">
                <a16:creationId xmlns:a16="http://schemas.microsoft.com/office/drawing/2014/main" id="{0772DE95-5F40-4C88-9E16-D7F56635871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007231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164726C-A8F1-44A2-A682-1C3A6ED5EF31}"/>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3"/>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35559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3911860-7298-45AC-AFD0-88B4C50A80EC}"/>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6">
                <a:lumMod val="40000"/>
                <a:lumOff val="60000"/>
              </a:schemeClr>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494189" y="5607050"/>
            <a:ext cx="11187270" cy="929054"/>
          </a:xfrm>
          <a:prstGeom prst="rect">
            <a:avLst/>
          </a:prstGeom>
        </p:spPr>
        <p:txBody>
          <a:bodyPr anchor="ctr"/>
          <a:lstStyle>
            <a:lvl1pPr marL="0" indent="0">
              <a:lnSpc>
                <a:spcPct val="89000"/>
              </a:lnSpc>
              <a:spcBef>
                <a:spcPts val="0"/>
              </a:spcBef>
              <a:spcAft>
                <a:spcPts val="1200"/>
              </a:spcAft>
              <a:buNone/>
              <a:defRPr sz="2800">
                <a:solidFill>
                  <a:schemeClr val="tx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12" name="TextBox 11">
            <a:extLst>
              <a:ext uri="{FF2B5EF4-FFF2-40B4-BE49-F238E27FC236}">
                <a16:creationId xmlns:a16="http://schemas.microsoft.com/office/drawing/2014/main" id="{A01FA77F-3D40-4DEB-9A7F-D3D4CF616BD2}"/>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064595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377029C-3353-4ACD-947C-766B21BA6603}"/>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accent5"/>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6075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7.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569AADC-D1FA-4953-9861-AF854AF4F385}"/>
              </a:ext>
            </a:extLst>
          </p:cNvPr>
          <p:cNvGrpSpPr/>
          <p:nvPr userDrawn="1"/>
        </p:nvGrpSpPr>
        <p:grpSpPr>
          <a:xfrm>
            <a:off x="-1855" y="5312740"/>
            <a:ext cx="12195710" cy="1545260"/>
            <a:chOff x="-1855" y="5312733"/>
            <a:chExt cx="12195710" cy="1545260"/>
          </a:xfrm>
        </p:grpSpPr>
        <p:sp>
          <p:nvSpPr>
            <p:cNvPr id="56" name="Rectangle 55">
              <a:extLst>
                <a:ext uri="{FF2B5EF4-FFF2-40B4-BE49-F238E27FC236}">
                  <a16:creationId xmlns:a16="http://schemas.microsoft.com/office/drawing/2014/main" id="{9C54434D-FA64-4658-9BFD-21AB34B4189F}"/>
                </a:ext>
              </a:extLst>
            </p:cNvPr>
            <p:cNvSpPr/>
            <p:nvPr userDrawn="1"/>
          </p:nvSpPr>
          <p:spPr bwMode="gray">
            <a:xfrm>
              <a:off x="-1855" y="5312733"/>
              <a:ext cx="12195710" cy="1545260"/>
            </a:xfrm>
            <a:prstGeom prst="rect">
              <a:avLst/>
            </a:prstGeom>
            <a:solidFill>
              <a:schemeClr val="tx2"/>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57" name="Rectangle: Single Corner Rounded 6">
              <a:extLst>
                <a:ext uri="{FF2B5EF4-FFF2-40B4-BE49-F238E27FC236}">
                  <a16:creationId xmlns:a16="http://schemas.microsoft.com/office/drawing/2014/main" id="{7EF7B60B-70B1-4165-9866-AE1B0F078114}"/>
                </a:ext>
              </a:extLst>
            </p:cNvPr>
            <p:cNvSpPr/>
            <p:nvPr userDrawn="1"/>
          </p:nvSpPr>
          <p:spPr bwMode="gray">
            <a:xfrm rot="5400000" flipH="1" flipV="1">
              <a:off x="5849113" y="-536376"/>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607050"/>
            <a:ext cx="11186159"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12" name="TextBox 11">
            <a:extLst>
              <a:ext uri="{FF2B5EF4-FFF2-40B4-BE49-F238E27FC236}">
                <a16:creationId xmlns:a16="http://schemas.microsoft.com/office/drawing/2014/main" id="{5B138D84-381C-4F04-90C0-74D8D751D69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2507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0"/>
            <a:ext cx="493776" cy="685800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3"/>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2">
            <a:extLst>
              <a:ext uri="{FF2B5EF4-FFF2-40B4-BE49-F238E27FC236}">
                <a16:creationId xmlns:a16="http://schemas.microsoft.com/office/drawing/2014/main" id="{980ADE19-913D-47A0-B4F2-710200103A3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extBox 18">
            <a:extLst>
              <a:ext uri="{FF2B5EF4-FFF2-40B4-BE49-F238E27FC236}">
                <a16:creationId xmlns:a16="http://schemas.microsoft.com/office/drawing/2014/main" id="{F0C5CF58-2DC9-4B23-82BD-713A6628DCFA}"/>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97198799-C3BB-4526-8E3A-F87ABC102ED3}"/>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3" name="Content Placeholder 4">
            <a:extLst>
              <a:ext uri="{FF2B5EF4-FFF2-40B4-BE49-F238E27FC236}">
                <a16:creationId xmlns:a16="http://schemas.microsoft.com/office/drawing/2014/main" id="{9F249DEF-717D-473E-B4EB-D95F63238AC7}"/>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Subtitle">
            <a:extLst>
              <a:ext uri="{FF2B5EF4-FFF2-40B4-BE49-F238E27FC236}">
                <a16:creationId xmlns:a16="http://schemas.microsoft.com/office/drawing/2014/main" id="{39D73410-E4CA-4A76-940E-3C423D8C976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ext Placeholder 30">
            <a:extLst>
              <a:ext uri="{FF2B5EF4-FFF2-40B4-BE49-F238E27FC236}">
                <a16:creationId xmlns:a16="http://schemas.microsoft.com/office/drawing/2014/main" id="{8B58EE88-5827-42F5-A91B-AB0674D5563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Tree>
    <p:extLst>
      <p:ext uri="{BB962C8B-B14F-4D97-AF65-F5344CB8AC3E}">
        <p14:creationId xmlns:p14="http://schemas.microsoft.com/office/powerpoint/2010/main" val="245868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Fifty Fifty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Single Corner Rounded 6">
            <a:extLst>
              <a:ext uri="{FF2B5EF4-FFF2-40B4-BE49-F238E27FC236}">
                <a16:creationId xmlns:a16="http://schemas.microsoft.com/office/drawing/2014/main" id="{09D60F74-3679-4043-99C0-326E124B1743}"/>
              </a:ext>
            </a:extLst>
          </p:cNvPr>
          <p:cNvSpPr/>
          <p:nvPr userDrawn="1"/>
        </p:nvSpPr>
        <p:spPr bwMode="gray">
          <a:xfrm flipH="1" flipV="1">
            <a:off x="6096000" y="-3"/>
            <a:ext cx="493776" cy="6858003"/>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5"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2">
            <a:extLst>
              <a:ext uri="{FF2B5EF4-FFF2-40B4-BE49-F238E27FC236}">
                <a16:creationId xmlns:a16="http://schemas.microsoft.com/office/drawing/2014/main" id="{AF46489A-6582-41AC-A2D4-9439A77D62A3}"/>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extBox 18">
            <a:extLst>
              <a:ext uri="{FF2B5EF4-FFF2-40B4-BE49-F238E27FC236}">
                <a16:creationId xmlns:a16="http://schemas.microsoft.com/office/drawing/2014/main" id="{F8FDABDB-EFAA-43E9-B631-2683EEC8D15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513DCD4-4A2F-4987-802E-E8BA4E29238D}"/>
              </a:ext>
            </a:extLst>
          </p:cNvPr>
          <p:cNvSpPr>
            <a:spLocks noGrp="1"/>
          </p:cNvSpPr>
          <p:nvPr>
            <p:ph type="title"/>
          </p:nvPr>
        </p:nvSpPr>
        <p:spPr>
          <a:xfrm>
            <a:off x="495301" y="146549"/>
            <a:ext cx="5111494"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C2365482-1B10-4CB8-9586-A1C30E739DDE}"/>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7CCB0487-21B8-4B05-8AB0-7E85B0145886}"/>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30">
            <a:extLst>
              <a:ext uri="{FF2B5EF4-FFF2-40B4-BE49-F238E27FC236}">
                <a16:creationId xmlns:a16="http://schemas.microsoft.com/office/drawing/2014/main" id="{E3D9EEF0-223A-45A2-A406-0D6534094D7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20000"/>
                    <a:lumOff val="8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Tree>
    <p:extLst>
      <p:ext uri="{BB962C8B-B14F-4D97-AF65-F5344CB8AC3E}">
        <p14:creationId xmlns:p14="http://schemas.microsoft.com/office/powerpoint/2010/main" val="399956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33424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Fifty Fifty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4">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797F70B6-DCBF-4F5D-B095-EE85957F998D}"/>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B866DC54-C2B3-4A00-A4F2-854B87924E45}"/>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F989A584-2589-4972-84AE-BF0947D9FF0B}"/>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30">
            <a:extLst>
              <a:ext uri="{FF2B5EF4-FFF2-40B4-BE49-F238E27FC236}">
                <a16:creationId xmlns:a16="http://schemas.microsoft.com/office/drawing/2014/main" id="{AD736622-7ACE-48B5-A276-83E307B7975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4">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Tree>
    <p:extLst>
      <p:ext uri="{BB962C8B-B14F-4D97-AF65-F5344CB8AC3E}">
        <p14:creationId xmlns:p14="http://schemas.microsoft.com/office/powerpoint/2010/main" val="56437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tx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tx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bg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extBox 18">
            <a:extLst>
              <a:ext uri="{FF2B5EF4-FFF2-40B4-BE49-F238E27FC236}">
                <a16:creationId xmlns:a16="http://schemas.microsoft.com/office/drawing/2014/main" id="{50F9C47B-623B-44C7-9C7F-1F500BFC4F8F}"/>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46549"/>
            <a:ext cx="5103876"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0B4106D1-A591-4047-9A15-3E7021F60D79}"/>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Text Placeholder 30">
            <a:extLst>
              <a:ext uri="{FF2B5EF4-FFF2-40B4-BE49-F238E27FC236}">
                <a16:creationId xmlns:a16="http://schemas.microsoft.com/office/drawing/2014/main" id="{49AD1B07-C4FD-4C9D-9312-A5EC81770ECC}"/>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Tree>
    <p:extLst>
      <p:ext uri="{BB962C8B-B14F-4D97-AF65-F5344CB8AC3E}">
        <p14:creationId xmlns:p14="http://schemas.microsoft.com/office/powerpoint/2010/main" val="24888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87B5272A-CBDF-4CA9-9DE9-D4F532997B73}"/>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30">
            <a:extLst>
              <a:ext uri="{FF2B5EF4-FFF2-40B4-BE49-F238E27FC236}">
                <a16:creationId xmlns:a16="http://schemas.microsoft.com/office/drawing/2014/main" id="{98C5E184-0882-4D41-A23E-3824894FC26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Tree>
    <p:extLst>
      <p:ext uri="{BB962C8B-B14F-4D97-AF65-F5344CB8AC3E}">
        <p14:creationId xmlns:p14="http://schemas.microsoft.com/office/powerpoint/2010/main" val="2146434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E54FDC3-290E-4BF5-8A98-C70BEDC31478}"/>
              </a:ext>
            </a:extLst>
          </p:cNvPr>
          <p:cNvSpPr/>
          <p:nvPr userDrawn="1"/>
        </p:nvSpPr>
        <p:spPr bwMode="gray">
          <a:xfrm rot="16200000" flipH="1">
            <a:off x="5715000" y="381000"/>
            <a:ext cx="6858000" cy="6096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Rectangle: Single Corner Rounded 6">
            <a:extLst>
              <a:ext uri="{FF2B5EF4-FFF2-40B4-BE49-F238E27FC236}">
                <a16:creationId xmlns:a16="http://schemas.microsoft.com/office/drawing/2014/main" id="{ED0B1249-B726-4454-9EF7-EEC6CAD6C9A5}"/>
              </a:ext>
            </a:extLst>
          </p:cNvPr>
          <p:cNvSpPr/>
          <p:nvPr userDrawn="1"/>
        </p:nvSpPr>
        <p:spPr bwMode="gray">
          <a:xfrm flipH="1" flipV="1">
            <a:off x="6096000" y="-7"/>
            <a:ext cx="493776" cy="685800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146549"/>
            <a:ext cx="5111496" cy="858055"/>
          </a:xfrm>
          <a:prstGeom prst="rect">
            <a:avLst/>
          </a:prstGeom>
        </p:spPr>
        <p:txBody>
          <a:bodyPr anchor="b">
            <a:spAutoFit/>
          </a:bodyPr>
          <a:lstStyle>
            <a:lvl1pPr marL="0" indent="0">
              <a:lnSpc>
                <a:spcPct val="82000"/>
              </a:lnSpc>
              <a:buNone/>
              <a:defRPr sz="34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65907"/>
          </a:xfrm>
          <a:prstGeom prst="rect">
            <a:avLst/>
          </a:prstGeom>
        </p:spPr>
        <p:txBody>
          <a:bodyPr>
            <a:spAutoFit/>
          </a:bodyPr>
          <a:lstStyle>
            <a:lvl1pPr marL="0" indent="0">
              <a:lnSpc>
                <a:spcPct val="96000"/>
              </a:lnSpc>
              <a:spcBef>
                <a:spcPts val="900"/>
              </a:spcBef>
              <a:buNone/>
              <a:defRPr sz="18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Text Placeholder 5">
            <a:extLst>
              <a:ext uri="{FF2B5EF4-FFF2-40B4-BE49-F238E27FC236}">
                <a16:creationId xmlns:a16="http://schemas.microsoft.com/office/drawing/2014/main" id="{AA7A9296-1E84-47DF-8576-0CCE32668DC3}"/>
              </a:ext>
            </a:extLst>
          </p:cNvPr>
          <p:cNvSpPr>
            <a:spLocks noGrp="1"/>
          </p:cNvSpPr>
          <p:nvPr>
            <p:ph type="body" sz="quarter" idx="15"/>
          </p:nvPr>
        </p:nvSpPr>
        <p:spPr bwMode="gray">
          <a:xfrm>
            <a:off x="6583680" y="1719072"/>
            <a:ext cx="5111496" cy="4681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extBox 18">
            <a:extLst>
              <a:ext uri="{FF2B5EF4-FFF2-40B4-BE49-F238E27FC236}">
                <a16:creationId xmlns:a16="http://schemas.microsoft.com/office/drawing/2014/main" id="{B05E7361-44C3-46E4-A8A9-F1B52C8F206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570B9888-0249-4C15-BC59-AD316913B011}"/>
              </a:ext>
            </a:extLst>
          </p:cNvPr>
          <p:cNvSpPr>
            <a:spLocks noGrp="1"/>
          </p:cNvSpPr>
          <p:nvPr>
            <p:ph sz="quarter" idx="17"/>
          </p:nvPr>
        </p:nvSpPr>
        <p:spPr>
          <a:xfrm>
            <a:off x="495300" y="1719072"/>
            <a:ext cx="5111495" cy="4681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30">
            <a:extLst>
              <a:ext uri="{FF2B5EF4-FFF2-40B4-BE49-F238E27FC236}">
                <a16:creationId xmlns:a16="http://schemas.microsoft.com/office/drawing/2014/main" id="{DF7552C7-E7B6-419F-B7F1-AA2E21B30733}"/>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60000"/>
                    <a:lumOff val="4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Tree>
    <p:extLst>
      <p:ext uri="{BB962C8B-B14F-4D97-AF65-F5344CB8AC3E}">
        <p14:creationId xmlns:p14="http://schemas.microsoft.com/office/powerpoint/2010/main" val="177268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A7C99A1E-5CFA-4EFC-A063-074EDF821119}"/>
              </a:ext>
            </a:extLst>
          </p:cNvPr>
          <p:cNvSpPr/>
          <p:nvPr userDrawn="1"/>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Rectangle 19">
            <a:extLst>
              <a:ext uri="{FF2B5EF4-FFF2-40B4-BE49-F238E27FC236}">
                <a16:creationId xmlns:a16="http://schemas.microsoft.com/office/drawing/2014/main" id="{06827744-B91D-4E14-9EE6-4F4E5230170B}"/>
              </a:ext>
            </a:extLst>
          </p:cNvPr>
          <p:cNvSpPr/>
          <p:nvPr userDrawn="1"/>
        </p:nvSpPr>
        <p:spPr bwMode="gray">
          <a:xfrm flipH="1">
            <a:off x="7533627"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Tree>
    <p:extLst>
      <p:ext uri="{BB962C8B-B14F-4D97-AF65-F5344CB8AC3E}">
        <p14:creationId xmlns:p14="http://schemas.microsoft.com/office/powerpoint/2010/main" val="682025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Cutaway 1/3 Righ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68A4FCD-30A8-446A-AB4C-13ACB27E6228}"/>
              </a:ext>
            </a:extLst>
          </p:cNvPr>
          <p:cNvSpPr/>
          <p:nvPr userDrawn="1"/>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3" name="Rectangle 12">
            <a:extLst>
              <a:ext uri="{FF2B5EF4-FFF2-40B4-BE49-F238E27FC236}">
                <a16:creationId xmlns:a16="http://schemas.microsoft.com/office/drawing/2014/main" id="{96D5943C-75AB-4BED-9FFA-7B6830FACA97}"/>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08542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userDrawn="1">
  <p:cSld name="Cutaway 1/3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B51F90E-B93A-4E1E-980A-EC51B8C51A79}"/>
              </a:ext>
            </a:extLst>
          </p:cNvPr>
          <p:cNvSpPr/>
          <p:nvPr userDrawn="1"/>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5" name="Rectangle 14">
            <a:extLst>
              <a:ext uri="{FF2B5EF4-FFF2-40B4-BE49-F238E27FC236}">
                <a16:creationId xmlns:a16="http://schemas.microsoft.com/office/drawing/2014/main" id="{D4148F99-B815-445E-B22D-27FE0C6128C1}"/>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sysClr val="windowText" lastClr="000000"/>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3">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3958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C31954D-F38E-4B9C-8225-2512833E3BA9}"/>
              </a:ext>
            </a:extLst>
          </p:cNvPr>
          <p:cNvSpPr/>
          <p:nvPr userDrawn="1"/>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3" name="Rectangle 12">
            <a:extLst>
              <a:ext uri="{FF2B5EF4-FFF2-40B4-BE49-F238E27FC236}">
                <a16:creationId xmlns:a16="http://schemas.microsoft.com/office/drawing/2014/main" id="{1F746A2F-65ED-4DC7-ABBA-D95E9E1CF83C}"/>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111398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B841618-0B77-4F32-A159-4DE43C0A1317}"/>
              </a:ext>
            </a:extLst>
          </p:cNvPr>
          <p:cNvSpPr/>
          <p:nvPr userDrawn="1"/>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5" name="Rectangle 14">
            <a:extLst>
              <a:ext uri="{FF2B5EF4-FFF2-40B4-BE49-F238E27FC236}">
                <a16:creationId xmlns:a16="http://schemas.microsoft.com/office/drawing/2014/main" id="{45DA6A80-E051-42BF-B6D5-4416297417FC}"/>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70956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BE28DD-5384-4ADB-A3D5-27F435BB7048}"/>
              </a:ext>
            </a:extLst>
          </p:cNvPr>
          <p:cNvSpPr/>
          <p:nvPr userDrawn="1"/>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3" name="Rectangle 12">
            <a:extLst>
              <a:ext uri="{FF2B5EF4-FFF2-40B4-BE49-F238E27FC236}">
                <a16:creationId xmlns:a16="http://schemas.microsoft.com/office/drawing/2014/main" id="{6D2B7282-B427-4833-8084-9895CB62F63F}"/>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6" name="Text Placeholder 5">
            <a:extLst>
              <a:ext uri="{FF2B5EF4-FFF2-40B4-BE49-F238E27FC236}">
                <a16:creationId xmlns:a16="http://schemas.microsoft.com/office/drawing/2014/main" id="{BF70394B-C829-494E-8C7E-6C2FEEBC7591}"/>
              </a:ext>
            </a:extLst>
          </p:cNvPr>
          <p:cNvSpPr>
            <a:spLocks noGrp="1"/>
          </p:cNvSpPr>
          <p:nvPr>
            <p:ph type="body" sz="quarter" idx="12"/>
          </p:nvPr>
        </p:nvSpPr>
        <p:spPr bwMode="gray">
          <a:xfrm>
            <a:off x="8119872" y="576072"/>
            <a:ext cx="3576829" cy="582472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1F640C09-C902-4DE5-BF94-53CFD41C075C}"/>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65907"/>
          </a:xfrm>
          <a:prstGeom prst="rect">
            <a:avLst/>
          </a:prstGeom>
        </p:spPr>
        <p:txBody>
          <a:bodyPr wrap="square">
            <a:spAutoFit/>
          </a:bodyPr>
          <a:lstStyle>
            <a:lvl1pPr marL="0" indent="0" algn="l">
              <a:lnSpc>
                <a:spcPct val="96000"/>
              </a:lnSpc>
              <a:spcBef>
                <a:spcPts val="900"/>
              </a:spcBef>
              <a:buNone/>
              <a:defRPr sz="1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708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61139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3040044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68544918-59EA-42FF-BD90-3E9394ACFC21}"/>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60000"/>
                  <a:lumOff val="40000"/>
                </a:schemeClr>
              </a:solidFill>
              <a:latin typeface="+mn-lt"/>
              <a:ea typeface="+mn-ea"/>
              <a:cs typeface="+mn-cs"/>
            </a:endParaRP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038613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Image Left L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100000">
                <a:srgbClr val="3F59AD">
                  <a:lumMod val="90000"/>
                  <a:lumOff val="10000"/>
                </a:srgbClr>
              </a:gs>
              <a:gs pos="0">
                <a:schemeClr val="accent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82F2D51B-5576-4517-9671-7D622E841C9C}"/>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0778670D-4F69-4C4D-B117-2B7F0B321896}"/>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D59F355A-448C-46FB-AD5A-C2715FB65F1F}"/>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29678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Image Left Te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sysClr val="windowText" lastClr="000000"/>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4">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4">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6904370-72AB-4BB4-A7CD-A52DDDBB6992}"/>
              </a:ext>
            </a:extLst>
          </p:cNvPr>
          <p:cNvSpPr>
            <a:spLocks noGrp="1"/>
          </p:cNvSpPr>
          <p:nvPr>
            <p:ph type="title"/>
          </p:nvPr>
        </p:nvSpPr>
        <p:spPr>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250807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23FD9A0F-97F7-4850-8C6F-60BFF40BC6F0}"/>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2797094"/>
            <a:ext cx="3574220" cy="1787605"/>
          </a:xfrm>
        </p:spPr>
        <p:txBody>
          <a:bodyPr wrap="square">
            <a:spAutoFit/>
          </a:bodyPr>
          <a:lstStyle>
            <a:lvl1pPr>
              <a:lnSpc>
                <a:spcPct val="87000"/>
              </a:lnSpc>
              <a:defRPr sz="4400"/>
            </a:lvl1pPr>
          </a:lstStyle>
          <a:p>
            <a:r>
              <a:rPr lang="en-US"/>
              <a:t>Click to edit Master title style</a:t>
            </a:r>
          </a:p>
        </p:txBody>
      </p:sp>
    </p:spTree>
    <p:extLst>
      <p:ext uri="{BB962C8B-B14F-4D97-AF65-F5344CB8AC3E}">
        <p14:creationId xmlns:p14="http://schemas.microsoft.com/office/powerpoint/2010/main" val="3587909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4020035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4">
            <a:extLst>
              <a:ext uri="{FF2B5EF4-FFF2-40B4-BE49-F238E27FC236}">
                <a16:creationId xmlns:a16="http://schemas.microsoft.com/office/drawing/2014/main" id="{36D6BE73-B9C8-47A2-984C-E200BA96DCB3}"/>
              </a:ext>
            </a:extLst>
          </p:cNvPr>
          <p:cNvSpPr/>
          <p:nvPr/>
        </p:nvSpPr>
        <p:spPr bwMode="gray">
          <a:xfrm>
            <a:off x="7533627" y="0"/>
            <a:ext cx="465837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9" name="Rectangle 48">
            <a:extLst>
              <a:ext uri="{FF2B5EF4-FFF2-40B4-BE49-F238E27FC236}">
                <a16:creationId xmlns:a16="http://schemas.microsoft.com/office/drawing/2014/main" id="{E8341B37-0E89-4536-852D-25A8E380261E}"/>
              </a:ext>
            </a:extLst>
          </p:cNvPr>
          <p:cNvSpPr/>
          <p:nvPr userDrawn="1"/>
        </p:nvSpPr>
        <p:spPr bwMode="gray">
          <a:xfrm flipH="1">
            <a:off x="7525676"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11DEBD1-5919-4686-9452-739A6D1692D0}"/>
              </a:ext>
            </a:extLst>
          </p:cNvPr>
          <p:cNvSpPr>
            <a:spLocks noGrp="1"/>
          </p:cNvSpPr>
          <p:nvPr>
            <p:ph type="ftr" sz="quarter" idx="16"/>
          </p:nvPr>
        </p:nvSpPr>
        <p:spPr bwMode="gray">
          <a:xfrm>
            <a:off x="8103394" y="6532895"/>
            <a:ext cx="32918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435DC34B-0DF9-44EF-8844-6F6CC8EEFC02}"/>
              </a:ext>
            </a:extLst>
          </p:cNvPr>
          <p:cNvSpPr txBox="1"/>
          <p:nvPr userDrawn="1"/>
        </p:nvSpPr>
        <p:spPr bwMode="gray">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69872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233DA8"/>
              </a:gs>
              <a:gs pos="0">
                <a:schemeClr val="accent1">
                  <a:alpha val="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S4-250143</a:t>
            </a:r>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1370878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Image Right Light Blu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6000" cy="1657345"/>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24A2011-D876-411A-AE88-8884DC253188}"/>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S4-250143</a:t>
            </a:r>
          </a:p>
        </p:txBody>
      </p:sp>
      <p:sp>
        <p:nvSpPr>
          <p:cNvPr id="9" name="Title 1">
            <a:extLst>
              <a:ext uri="{FF2B5EF4-FFF2-40B4-BE49-F238E27FC236}">
                <a16:creationId xmlns:a16="http://schemas.microsoft.com/office/drawing/2014/main" id="{BCE7E5EC-A980-499E-B261-9B6A724F45FB}"/>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60360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Image Right Te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S4-250143</a:t>
            </a:r>
          </a:p>
        </p:txBody>
      </p:sp>
      <p:sp>
        <p:nvSpPr>
          <p:cNvPr id="9" name="Title 1">
            <a:extLst>
              <a:ext uri="{FF2B5EF4-FFF2-40B4-BE49-F238E27FC236}">
                <a16:creationId xmlns:a16="http://schemas.microsoft.com/office/drawing/2014/main" id="{2868BC3B-427B-42AE-99BE-43783D38DBAC}"/>
              </a:ext>
            </a:extLst>
          </p:cNvPr>
          <p:cNvSpPr>
            <a:spLocks noGrp="1"/>
          </p:cNvSpPr>
          <p:nvPr>
            <p:ph type="title"/>
          </p:nvPr>
        </p:nvSpPr>
        <p:spPr>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391402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1091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800">
                <a:solidFill>
                  <a:schemeClr val="tx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2797094"/>
            <a:ext cx="3574220" cy="1787605"/>
          </a:xfrm>
        </p:spPr>
        <p:txBody>
          <a:bodyPr wrap="square">
            <a:spAutoFit/>
          </a:bodyPr>
          <a:lstStyle>
            <a:lvl1pPr>
              <a:lnSpc>
                <a:spcPct val="87000"/>
              </a:lnSpc>
              <a:defRPr sz="4400"/>
            </a:lvl1pPr>
          </a:lstStyle>
          <a:p>
            <a:r>
              <a:rPr lang="en-US"/>
              <a:t>Click to edit Master title style</a:t>
            </a:r>
          </a:p>
        </p:txBody>
      </p:sp>
    </p:spTree>
    <p:extLst>
      <p:ext uri="{BB962C8B-B14F-4D97-AF65-F5344CB8AC3E}">
        <p14:creationId xmlns:p14="http://schemas.microsoft.com/office/powerpoint/2010/main" val="816124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260372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C4F80DE-5D56-47D8-8FA8-D6E5D8B85FA8}"/>
              </a:ext>
            </a:extLst>
          </p:cNvPr>
          <p:cNvSpPr/>
          <p:nvPr userDrawn="1"/>
        </p:nvSpPr>
        <p:spPr bwMode="gray">
          <a:xfrm>
            <a:off x="0" y="0"/>
            <a:ext cx="465837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5" name="Rectangle 14">
            <a:extLst>
              <a:ext uri="{FF2B5EF4-FFF2-40B4-BE49-F238E27FC236}">
                <a16:creationId xmlns:a16="http://schemas.microsoft.com/office/drawing/2014/main" id="{096897AF-98CA-40A5-9DA9-73AFB4E1D4EF}"/>
              </a:ext>
            </a:extLst>
          </p:cNvPr>
          <p:cNvSpPr/>
          <p:nvPr userDrawn="1"/>
        </p:nvSpPr>
        <p:spPr bwMode="gray">
          <a:xfrm>
            <a:off x="4164598" y="0"/>
            <a:ext cx="493776" cy="6858000"/>
          </a:xfrm>
          <a:prstGeom prst="rect">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8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2797094"/>
            <a:ext cx="3574220" cy="1787605"/>
          </a:xfrm>
        </p:spPr>
        <p:txBody>
          <a:bodyPr wrap="square">
            <a:spAutoFit/>
          </a:bodyPr>
          <a:lstStyle>
            <a:lvl1pPr>
              <a:lnSpc>
                <a:spcPct val="87000"/>
              </a:lnSpc>
              <a:defRPr sz="4400">
                <a:solidFill>
                  <a:schemeClr val="bg1"/>
                </a:solidFill>
              </a:defRPr>
            </a:lvl1pPr>
          </a:lstStyle>
          <a:p>
            <a:r>
              <a:rPr lang="en-US"/>
              <a:t>Click to edit Master title style</a:t>
            </a:r>
          </a:p>
        </p:txBody>
      </p:sp>
    </p:spTree>
    <p:extLst>
      <p:ext uri="{BB962C8B-B14F-4D97-AF65-F5344CB8AC3E}">
        <p14:creationId xmlns:p14="http://schemas.microsoft.com/office/powerpoint/2010/main" val="903088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gray">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7B8D4663-B6E0-4AD4-8563-711289FF2DB0}"/>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Footer Placeholder 2">
            <a:extLst>
              <a:ext uri="{FF2B5EF4-FFF2-40B4-BE49-F238E27FC236}">
                <a16:creationId xmlns:a16="http://schemas.microsoft.com/office/drawing/2014/main" id="{06F2EB5A-66E7-46F4-A54E-D517AD1E8AF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60000"/>
                    <a:lumOff val="40000"/>
                  </a:schemeClr>
                </a:solidFill>
              </a:defRPr>
            </a:lvl1pPr>
          </a:lstStyle>
          <a:p>
            <a:r>
              <a:rPr lang="en-US"/>
              <a:t>S4-250143</a:t>
            </a:r>
          </a:p>
        </p:txBody>
      </p:sp>
      <p:sp>
        <p:nvSpPr>
          <p:cNvPr id="13" name="Title 1">
            <a:extLst>
              <a:ext uri="{FF2B5EF4-FFF2-40B4-BE49-F238E27FC236}">
                <a16:creationId xmlns:a16="http://schemas.microsoft.com/office/drawing/2014/main" id="{7779B7D9-EE1F-4683-8289-2F379FA449E0}"/>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p>
        </p:txBody>
      </p:sp>
    </p:spTree>
    <p:extLst>
      <p:ext uri="{BB962C8B-B14F-4D97-AF65-F5344CB8AC3E}">
        <p14:creationId xmlns:p14="http://schemas.microsoft.com/office/powerpoint/2010/main" val="327811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Cutaway 1/4 Left Light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15" name="Text Placeholder 3">
            <a:extLst>
              <a:ext uri="{FF2B5EF4-FFF2-40B4-BE49-F238E27FC236}">
                <a16:creationId xmlns:a16="http://schemas.microsoft.com/office/drawing/2014/main" id="{4B8DA94D-4ADC-4A5B-8902-A406820A58B6}"/>
              </a:ext>
            </a:extLst>
          </p:cNvPr>
          <p:cNvSpPr>
            <a:spLocks noGrp="1"/>
          </p:cNvSpPr>
          <p:nvPr>
            <p:ph type="body" sz="quarter" idx="10"/>
          </p:nvPr>
        </p:nvSpPr>
        <p:spPr bwMode="black">
          <a:xfrm>
            <a:off x="493713" y="2673349"/>
            <a:ext cx="2606675" cy="3727435"/>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2">
            <a:extLst>
              <a:ext uri="{FF2B5EF4-FFF2-40B4-BE49-F238E27FC236}">
                <a16:creationId xmlns:a16="http://schemas.microsoft.com/office/drawing/2014/main" id="{B2F625D1-43CE-4269-85DE-B80E7855C56A}"/>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S4-250143</a:t>
            </a:r>
          </a:p>
        </p:txBody>
      </p:sp>
      <p:sp>
        <p:nvSpPr>
          <p:cNvPr id="12" name="Title 1">
            <a:extLst>
              <a:ext uri="{FF2B5EF4-FFF2-40B4-BE49-F238E27FC236}">
                <a16:creationId xmlns:a16="http://schemas.microsoft.com/office/drawing/2014/main" id="{E5B14D2D-DB7D-4B69-AD15-233459F8F4B3}"/>
              </a:ext>
            </a:extLst>
          </p:cNvPr>
          <p:cNvSpPr>
            <a:spLocks noGrp="1"/>
          </p:cNvSpPr>
          <p:nvPr>
            <p:ph type="title"/>
          </p:nvPr>
        </p:nvSpPr>
        <p:spPr>
          <a:xfrm>
            <a:off x="495300" y="428865"/>
            <a:ext cx="2605088" cy="1365567"/>
          </a:xfrm>
        </p:spPr>
        <p:txBody>
          <a:bodyPr wrap="square">
            <a:spAutoFit/>
          </a:bodyPr>
          <a:lstStyle>
            <a:lvl1pPr>
              <a:lnSpc>
                <a:spcPct val="87000"/>
              </a:lnSpc>
              <a:defRPr sz="34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146C74A4-A6C9-4FA1-B811-B674B4DBBBA7}"/>
              </a:ext>
            </a:extLst>
          </p:cNvPr>
          <p:cNvSpPr>
            <a:spLocks noGrp="1"/>
          </p:cNvSpPr>
          <p:nvPr>
            <p:ph type="subTitle" idx="1"/>
          </p:nvPr>
        </p:nvSpPr>
        <p:spPr bwMode="auto">
          <a:xfrm>
            <a:off x="495300" y="1869281"/>
            <a:ext cx="2607469" cy="428451"/>
          </a:xfrm>
          <a:prstGeom prst="rect">
            <a:avLst/>
          </a:prstGeom>
        </p:spPr>
        <p:txBody>
          <a:bodyPr wrap="square">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9975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Cutaway 1/4 Left Te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3"/>
              </a:gs>
              <a:gs pos="100000">
                <a:schemeClr val="accent3">
                  <a:lumMod val="7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4">
                    <a:lumMod val="60000"/>
                    <a:lumOff val="40000"/>
                  </a:schemeClr>
                </a:solidFill>
              </a:defRPr>
            </a:lvl1pPr>
          </a:lstStyle>
          <a:p>
            <a:r>
              <a:rPr lang="en-US"/>
              <a:t>S4-250143</a:t>
            </a:r>
          </a:p>
        </p:txBody>
      </p:sp>
      <p:sp>
        <p:nvSpPr>
          <p:cNvPr id="12" name="Title 1">
            <a:extLst>
              <a:ext uri="{FF2B5EF4-FFF2-40B4-BE49-F238E27FC236}">
                <a16:creationId xmlns:a16="http://schemas.microsoft.com/office/drawing/2014/main" id="{0DC4CC26-1781-4E6F-9904-2F3F546E1BC5}"/>
              </a:ext>
            </a:extLst>
          </p:cNvPr>
          <p:cNvSpPr>
            <a:spLocks noGrp="1"/>
          </p:cNvSpPr>
          <p:nvPr>
            <p:ph type="title"/>
          </p:nvPr>
        </p:nvSpPr>
        <p:spPr>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F791D318-BA35-40BC-B9B6-494F84B94A40}"/>
              </a:ext>
            </a:extLst>
          </p:cNvPr>
          <p:cNvSpPr>
            <a:spLocks noGrp="1"/>
          </p:cNvSpPr>
          <p:nvPr>
            <p:ph type="subTitle" idx="1"/>
          </p:nvPr>
        </p:nvSpPr>
        <p:spPr bwMode="auto">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600456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6">
                  <a:lumMod val="40000"/>
                  <a:lumOff val="60000"/>
                  <a:alpha val="0"/>
                </a:schemeClr>
              </a:gs>
              <a:gs pos="100000">
                <a:schemeClr val="accent5">
                  <a:lumMod val="50000"/>
                  <a:alpha val="44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black">
          <a:xfrm>
            <a:off x="493713" y="2673349"/>
            <a:ext cx="2606675" cy="3727439"/>
          </a:xfrm>
          <a:prstGeom prst="rect">
            <a:avLst/>
          </a:prstGeom>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None/>
              <a:defRPr>
                <a:solidFill>
                  <a:schemeClr val="tx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413092"/>
            <a:ext cx="2605088" cy="1381340"/>
          </a:xfrm>
        </p:spPr>
        <p:txBody>
          <a:bodyPr wrap="square">
            <a:spAutoFit/>
          </a:bodyPr>
          <a:lstStyle>
            <a:lvl1pPr>
              <a:lnSpc>
                <a:spcPct val="87000"/>
              </a:lnSpc>
              <a:defRPr sz="3400"/>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521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accent5"/>
              </a:gs>
              <a:gs pos="100000">
                <a:schemeClr val="accent5">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46986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B42174-1A3D-4E93-A2B6-481349C97762}"/>
              </a:ext>
            </a:extLst>
          </p:cNvPr>
          <p:cNvSpPr/>
          <p:nvPr userDrawn="1"/>
        </p:nvSpPr>
        <p:spPr bwMode="gray">
          <a:xfrm>
            <a:off x="1" y="0"/>
            <a:ext cx="370630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10" name="Rectangle: Single Corner Rounded 6">
            <a:extLst>
              <a:ext uri="{FF2B5EF4-FFF2-40B4-BE49-F238E27FC236}">
                <a16:creationId xmlns:a16="http://schemas.microsoft.com/office/drawing/2014/main" id="{7A8F2004-6901-4DA9-A3D9-C400BB1D4111}"/>
              </a:ext>
            </a:extLst>
          </p:cNvPr>
          <p:cNvSpPr/>
          <p:nvPr userDrawn="1"/>
        </p:nvSpPr>
        <p:spPr bwMode="gray">
          <a:xfrm flipV="1">
            <a:off x="3159734" y="-2"/>
            <a:ext cx="546573" cy="6857997"/>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4" name="Text Placeholder 3">
            <a:extLst>
              <a:ext uri="{FF2B5EF4-FFF2-40B4-BE49-F238E27FC236}">
                <a16:creationId xmlns:a16="http://schemas.microsoft.com/office/drawing/2014/main" id="{48D7216B-5003-4E43-B813-C6F19C9684EA}"/>
              </a:ext>
            </a:extLst>
          </p:cNvPr>
          <p:cNvSpPr>
            <a:spLocks noGrp="1"/>
          </p:cNvSpPr>
          <p:nvPr>
            <p:ph type="body" sz="quarter" idx="10"/>
          </p:nvPr>
        </p:nvSpPr>
        <p:spPr bwMode="gray">
          <a:xfrm>
            <a:off x="493713" y="2673349"/>
            <a:ext cx="2606675" cy="3727441"/>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None/>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260604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413092"/>
            <a:ext cx="2605088" cy="1381340"/>
          </a:xfrm>
        </p:spPr>
        <p:txBody>
          <a:bodyPr wrap="square">
            <a:spAutoFit/>
          </a:bodyPr>
          <a:lstStyle>
            <a:lvl1pPr>
              <a:lnSpc>
                <a:spcPct val="87000"/>
              </a:lnSpc>
              <a:defRPr sz="34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654889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Big Statement Circle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userDrawn="1"/>
        </p:nvSpPr>
        <p:spPr bwMode="ltGray">
          <a:xfrm>
            <a:off x="6675120" y="1146676"/>
            <a:ext cx="4536590" cy="4560096"/>
          </a:xfrm>
          <a:prstGeom prst="ellipse">
            <a:avLst/>
          </a:prstGeom>
          <a:gradFill>
            <a:gsLst>
              <a:gs pos="0">
                <a:schemeClr val="accent1"/>
              </a:gs>
              <a:gs pos="100000">
                <a:schemeClr val="accent2">
                  <a:lumMod val="50000"/>
                </a:schemeClr>
              </a:gs>
            </a:gsLst>
            <a:lin ang="18900000" scaled="0"/>
          </a:gradFill>
          <a:ln w="25400" cap="flat" cmpd="sng" algn="ctr">
            <a:noFill/>
            <a:prstDash val="solid"/>
          </a:ln>
          <a:effectLst>
            <a:innerShdw blurRad="127000" dist="114300">
              <a:srgbClr val="3253DC">
                <a:lumMod val="50000"/>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87A281D7-BEA4-4300-BD71-BE1E8303801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2" name="Text Placeholder 51">
            <a:extLst>
              <a:ext uri="{FF2B5EF4-FFF2-40B4-BE49-F238E27FC236}">
                <a16:creationId xmlns:a16="http://schemas.microsoft.com/office/drawing/2014/main" id="{90653042-57AF-4FDA-9439-6F40EF78400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7" name="Title 1">
            <a:extLst>
              <a:ext uri="{FF2B5EF4-FFF2-40B4-BE49-F238E27FC236}">
                <a16:creationId xmlns:a16="http://schemas.microsoft.com/office/drawing/2014/main" id="{FEB48A53-16FB-4DBE-81F5-E87D71D55E95}"/>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p>
        </p:txBody>
      </p:sp>
    </p:spTree>
    <p:extLst>
      <p:ext uri="{BB962C8B-B14F-4D97-AF65-F5344CB8AC3E}">
        <p14:creationId xmlns:p14="http://schemas.microsoft.com/office/powerpoint/2010/main" val="34918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2514191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userDrawn="1">
  <p:cSld name="Big Statement Circle Light Blue">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chemeClr val="accent2"/>
              </a:gs>
              <a:gs pos="0">
                <a:srgbClr val="6086E7"/>
              </a:gs>
            </a:gsLst>
            <a:lin ang="18900000" scaled="0"/>
          </a:gradFill>
          <a:ln w="25400" cap="flat" cmpd="sng" algn="ctr">
            <a:noFill/>
            <a:prstDash val="solid"/>
          </a:ln>
          <a:effectLst>
            <a:innerShdw blurRad="127000" dist="114300">
              <a:srgbClr val="415795">
                <a:alpha val="75000"/>
              </a:srgb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C4765B5F-95F9-4199-A1B6-AB2525FF1433}"/>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7" name="Text Placeholder 51">
            <a:extLst>
              <a:ext uri="{FF2B5EF4-FFF2-40B4-BE49-F238E27FC236}">
                <a16:creationId xmlns:a16="http://schemas.microsoft.com/office/drawing/2014/main" id="{C6F1A92C-77BA-48A5-9BCE-2205354F8D44}"/>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1AD770C1-C19F-41DC-9472-333E12B88536}"/>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p>
        </p:txBody>
      </p:sp>
    </p:spTree>
    <p:extLst>
      <p:ext uri="{BB962C8B-B14F-4D97-AF65-F5344CB8AC3E}">
        <p14:creationId xmlns:p14="http://schemas.microsoft.com/office/powerpoint/2010/main" val="1411981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userDrawn="1">
  <p:cSld name="Big Statement Circle Te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solidFill>
            <a:schemeClr val="accent3"/>
          </a:solidFill>
          <a:ln w="25400" cap="flat" cmpd="sng" algn="ctr">
            <a:noFill/>
            <a:prstDash val="solid"/>
          </a:ln>
          <a:effectLst>
            <a:innerShdw blurRad="127000" dist="114300">
              <a:schemeClr val="accent3">
                <a:lumMod val="5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AA22E4D-B42F-4C21-BBB9-E780E0243FE3}"/>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p>
        </p:txBody>
      </p:sp>
    </p:spTree>
    <p:extLst>
      <p:ext uri="{BB962C8B-B14F-4D97-AF65-F5344CB8AC3E}">
        <p14:creationId xmlns:p14="http://schemas.microsoft.com/office/powerpoint/2010/main" val="249733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Big Statement Circle Nicke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C0C8D6"/>
              </a:gs>
              <a:gs pos="15000">
                <a:schemeClr val="accent6"/>
              </a:gs>
            </a:gsLst>
            <a:lin ang="18900000" scaled="0"/>
          </a:gradFill>
          <a:ln w="25400" cap="flat" cmpd="sng" algn="ctr">
            <a:noFill/>
            <a:prstDash val="solid"/>
          </a:ln>
          <a:effectLst>
            <a:innerShdw blurRad="127000" dist="114300">
              <a:schemeClr val="accent5">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2C8A265A-3146-4748-9C09-B46116B8B401}"/>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7" name="Text Placeholder 51">
            <a:extLst>
              <a:ext uri="{FF2B5EF4-FFF2-40B4-BE49-F238E27FC236}">
                <a16:creationId xmlns:a16="http://schemas.microsoft.com/office/drawing/2014/main" id="{5FC9C777-5123-4068-A7DE-407D78AD8E39}"/>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3C6640F8-D4E8-4380-9825-E203D7EDAD78}"/>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p>
        </p:txBody>
      </p:sp>
    </p:spTree>
    <p:extLst>
      <p:ext uri="{BB962C8B-B14F-4D97-AF65-F5344CB8AC3E}">
        <p14:creationId xmlns:p14="http://schemas.microsoft.com/office/powerpoint/2010/main" val="50146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Big Statement Circle Gun Metal">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3497A215-ECE4-4336-BB93-42297ACB7A3D}"/>
              </a:ext>
            </a:extLst>
          </p:cNvPr>
          <p:cNvSpPr>
            <a:spLocks/>
          </p:cNvSpPr>
          <p:nvPr/>
        </p:nvSpPr>
        <p:spPr bwMode="ltGray">
          <a:xfrm>
            <a:off x="6675120" y="1146676"/>
            <a:ext cx="4536590" cy="4560096"/>
          </a:xfrm>
          <a:prstGeom prst="ellipse">
            <a:avLst/>
          </a:prstGeom>
          <a:gradFill>
            <a:gsLst>
              <a:gs pos="100000">
                <a:srgbClr val="697790"/>
              </a:gs>
              <a:gs pos="1000">
                <a:schemeClr val="accent5"/>
              </a:gs>
            </a:gsLst>
            <a:lin ang="18900000" scaled="0"/>
          </a:gradFill>
          <a:ln w="25400" cap="flat" cmpd="sng" algn="ctr">
            <a:noFill/>
            <a:prstDash val="solid"/>
          </a:ln>
          <a:effectLst>
            <a:innerShdw blurRad="127000" dist="114300">
              <a:schemeClr val="accent5">
                <a:lumMod val="75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Microsoft Sans Serif"/>
            </a:endParaRP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7" name="Text Placeholder 51">
            <a:extLst>
              <a:ext uri="{FF2B5EF4-FFF2-40B4-BE49-F238E27FC236}">
                <a16:creationId xmlns:a16="http://schemas.microsoft.com/office/drawing/2014/main" id="{A7350EC2-08F0-4D7F-9377-DA5237FC6107}"/>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9" name="Title 1">
            <a:extLst>
              <a:ext uri="{FF2B5EF4-FFF2-40B4-BE49-F238E27FC236}">
                <a16:creationId xmlns:a16="http://schemas.microsoft.com/office/drawing/2014/main" id="{49AC31FE-26ED-4666-B85B-8A0A27C741C1}"/>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p>
        </p:txBody>
      </p:sp>
    </p:spTree>
    <p:extLst>
      <p:ext uri="{BB962C8B-B14F-4D97-AF65-F5344CB8AC3E}">
        <p14:creationId xmlns:p14="http://schemas.microsoft.com/office/powerpoint/2010/main" val="230762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Big Statement Circle Midnight">
    <p:spTree>
      <p:nvGrpSpPr>
        <p:cNvPr id="1" name=""/>
        <p:cNvGrpSpPr/>
        <p:nvPr/>
      </p:nvGrpSpPr>
      <p:grpSpPr>
        <a:xfrm>
          <a:off x="0" y="0"/>
          <a:ext cx="0" cy="0"/>
          <a:chOff x="0" y="0"/>
          <a:chExt cx="0" cy="0"/>
        </a:xfrm>
      </p:grpSpPr>
      <p:sp>
        <p:nvSpPr>
          <p:cNvPr id="52" name="Text Placeholder 51">
            <a:extLst>
              <a:ext uri="{FF2B5EF4-FFF2-40B4-BE49-F238E27FC236}">
                <a16:creationId xmlns:a16="http://schemas.microsoft.com/office/drawing/2014/main" id="{21CCE1E2-D3E9-440A-A7A2-9A3EE0A282FC}"/>
              </a:ext>
            </a:extLst>
          </p:cNvPr>
          <p:cNvSpPr>
            <a:spLocks noGrp="1"/>
          </p:cNvSpPr>
          <p:nvPr>
            <p:ph type="body" sz="quarter" idx="10"/>
          </p:nvPr>
        </p:nvSpPr>
        <p:spPr>
          <a:xfrm>
            <a:off x="495299" y="3819524"/>
            <a:ext cx="5266872" cy="1328598"/>
          </a:xfrm>
          <a:prstGeom prst="rect">
            <a:avLst/>
          </a:prstGeom>
        </p:spPr>
        <p:txBody>
          <a:bodyPr/>
          <a:lstStyle>
            <a:lvl1pPr marL="0" indent="0">
              <a:lnSpc>
                <a:spcPct val="89000"/>
              </a:lnSpc>
              <a:buFont typeface="Microsoft Sans Serif" panose="020B0604020202020204" pitchFamily="34" charset="0"/>
              <a:buChar char="​"/>
              <a:defRPr sz="2800">
                <a:solidFill>
                  <a:schemeClr val="tx1"/>
                </a:solidFill>
              </a:defRPr>
            </a:lvl1pPr>
            <a:lvl2pPr marL="0" indent="0">
              <a:spcBef>
                <a:spcPts val="1200"/>
              </a:spcBef>
              <a:buNone/>
              <a:defRPr sz="2400">
                <a:solidFill>
                  <a:schemeClr val="tx1"/>
                </a:solidFill>
              </a:defRPr>
            </a:lvl2pPr>
            <a:lvl3pPr marL="0" indent="0">
              <a:lnSpc>
                <a:spcPct val="95000"/>
              </a:lnSpc>
              <a:spcBef>
                <a:spcPts val="1200"/>
              </a:spcBef>
              <a:buFont typeface="Microsoft Sans Serif" panose="020B0604020202020204" pitchFamily="34" charset="0"/>
              <a:buNone/>
              <a:defRPr sz="2100"/>
            </a:lvl3pPr>
            <a:lvl4pPr marL="0" indent="0">
              <a:lnSpc>
                <a:spcPct val="98000"/>
              </a:lnSpc>
              <a:spcBef>
                <a:spcPts val="1200"/>
              </a:spcBef>
              <a:buNone/>
              <a:defRPr sz="1800"/>
            </a:lvl4pPr>
            <a:lvl5pPr marL="0" indent="0">
              <a:lnSpc>
                <a:spcPct val="94000"/>
              </a:lnSpc>
              <a:spcBef>
                <a:spcPts val="600"/>
              </a:spcBef>
              <a:buFont typeface="Microsoft Sans Serif" panose="020B0604020202020204" pitchFamily="34" charset="0"/>
              <a:buChar char="​"/>
              <a:defRPr sz="1600"/>
            </a:lvl5pPr>
            <a:lvl6pPr>
              <a:lnSpc>
                <a:spcPct val="107000"/>
              </a:lnSpc>
              <a:spcBef>
                <a:spcPts val="600"/>
              </a:spcBef>
              <a:defRPr sz="1400"/>
            </a:lvl6pPr>
            <a:lvl7pPr>
              <a:lnSpc>
                <a:spcPct val="88000"/>
              </a:lnSpc>
              <a:defRPr sz="3400"/>
            </a:lvl7pPr>
            <a:lvl8pPr>
              <a:lnSpc>
                <a:spcPct val="89000"/>
              </a:lnSpc>
              <a:defRPr sz="4400"/>
            </a:lvl8pPr>
            <a:lvl9pPr>
              <a:lnSpc>
                <a:spcPct val="86000"/>
              </a:lnSpc>
              <a:defRPr sz="5500"/>
            </a:lvl9pPr>
          </a:lstStyle>
          <a:p>
            <a:pPr lvl="0"/>
            <a:r>
              <a:rPr lang="en-US"/>
              <a:t>Click to edit Master text styles</a:t>
            </a:r>
          </a:p>
          <a:p>
            <a:pPr lvl="1"/>
            <a:r>
              <a:rPr lang="en-US"/>
              <a:t>Second level</a:t>
            </a:r>
          </a:p>
        </p:txBody>
      </p:sp>
      <p:sp>
        <p:nvSpPr>
          <p:cNvPr id="10" name="Footer Placeholder 2">
            <a:extLst>
              <a:ext uri="{FF2B5EF4-FFF2-40B4-BE49-F238E27FC236}">
                <a16:creationId xmlns:a16="http://schemas.microsoft.com/office/drawing/2014/main" id="{50378E23-3DB4-42E4-8375-2AC0CDCB639A}"/>
              </a:ext>
            </a:extLst>
          </p:cNvPr>
          <p:cNvSpPr>
            <a:spLocks noGrp="1"/>
          </p:cNvSpPr>
          <p:nvPr>
            <p:ph type="ftr" sz="quarter" idx="11"/>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6" name="Oval 5">
            <a:extLst>
              <a:ext uri="{FF2B5EF4-FFF2-40B4-BE49-F238E27FC236}">
                <a16:creationId xmlns:a16="http://schemas.microsoft.com/office/drawing/2014/main" id="{1321BDBD-A319-4A9D-A52B-4542BAE8D156}"/>
              </a:ext>
            </a:extLst>
          </p:cNvPr>
          <p:cNvSpPr>
            <a:spLocks/>
          </p:cNvSpPr>
          <p:nvPr userDrawn="1"/>
        </p:nvSpPr>
        <p:spPr bwMode="ltGray">
          <a:xfrm>
            <a:off x="6677946" y="1146676"/>
            <a:ext cx="4536590" cy="4560096"/>
          </a:xfrm>
          <a:prstGeom prst="ellipse">
            <a:avLst/>
          </a:prstGeom>
          <a:gradFill>
            <a:gsLst>
              <a:gs pos="100000">
                <a:srgbClr val="13344D"/>
              </a:gs>
              <a:gs pos="21000">
                <a:schemeClr val="tx2"/>
              </a:gs>
            </a:gsLst>
            <a:lin ang="18900000" scaled="0"/>
          </a:gradFill>
          <a:ln w="25400" cap="flat" cmpd="sng" algn="ctr">
            <a:noFill/>
            <a:prstDash val="solid"/>
          </a:ln>
          <a:effectLst>
            <a:innerShdw blurRad="127000" dist="114300">
              <a:schemeClr val="bg1">
                <a:lumMod val="10000"/>
                <a:alpha val="75000"/>
              </a:scheme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Microsoft Sans Serif"/>
            </a:endParaRPr>
          </a:p>
        </p:txBody>
      </p:sp>
      <p:sp>
        <p:nvSpPr>
          <p:cNvPr id="7" name="Title 1">
            <a:extLst>
              <a:ext uri="{FF2B5EF4-FFF2-40B4-BE49-F238E27FC236}">
                <a16:creationId xmlns:a16="http://schemas.microsoft.com/office/drawing/2014/main" id="{5B05E55E-4E31-4720-B7A8-F4EA4666E62B}"/>
              </a:ext>
            </a:extLst>
          </p:cNvPr>
          <p:cNvSpPr>
            <a:spLocks noGrp="1"/>
          </p:cNvSpPr>
          <p:nvPr>
            <p:ph type="title"/>
          </p:nvPr>
        </p:nvSpPr>
        <p:spPr>
          <a:xfrm>
            <a:off x="495297" y="2099813"/>
            <a:ext cx="5368470" cy="1489639"/>
          </a:xfrm>
        </p:spPr>
        <p:txBody>
          <a:bodyPr wrap="square">
            <a:spAutoFit/>
          </a:bodyPr>
          <a:lstStyle>
            <a:lvl1pPr>
              <a:lnSpc>
                <a:spcPct val="87000"/>
              </a:lnSpc>
              <a:defRPr sz="5500"/>
            </a:lvl1pPr>
          </a:lstStyle>
          <a:p>
            <a:r>
              <a:rPr lang="en-US"/>
              <a:t>Click to edit Master title style</a:t>
            </a:r>
          </a:p>
        </p:txBody>
      </p:sp>
    </p:spTree>
    <p:extLst>
      <p:ext uri="{BB962C8B-B14F-4D97-AF65-F5344CB8AC3E}">
        <p14:creationId xmlns:p14="http://schemas.microsoft.com/office/powerpoint/2010/main" val="811928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1"/>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lang="en-US" sz="1800" b="1" kern="1200" noProof="0">
                <a:solidFill>
                  <a:prstClr val="white"/>
                </a:solidFill>
                <a:latin typeface="+mn-lt"/>
                <a:ea typeface="+mn-ea"/>
                <a:cs typeface="+mn-cs"/>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p>
        </p:txBody>
      </p:sp>
    </p:spTree>
    <p:extLst>
      <p:ext uri="{BB962C8B-B14F-4D97-AF65-F5344CB8AC3E}">
        <p14:creationId xmlns:p14="http://schemas.microsoft.com/office/powerpoint/2010/main" val="2882650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Segue Light Blue">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9708ABA9-7054-48E8-8EF4-CD658D07952F}"/>
              </a:ext>
            </a:extLst>
          </p:cNvPr>
          <p:cNvGrpSpPr/>
          <p:nvPr userDrawn="1"/>
        </p:nvGrpSpPr>
        <p:grpSpPr bwMode="white">
          <a:xfrm>
            <a:off x="0" y="0"/>
            <a:ext cx="9837777" cy="5917440"/>
            <a:chOff x="-3721335" y="0"/>
            <a:chExt cx="9837777" cy="5917440"/>
          </a:xfrm>
        </p:grpSpPr>
        <p:sp>
          <p:nvSpPr>
            <p:cNvPr id="24" name="Rectangle: Single Corner Rounded 23">
              <a:extLst>
                <a:ext uri="{FF2B5EF4-FFF2-40B4-BE49-F238E27FC236}">
                  <a16:creationId xmlns:a16="http://schemas.microsoft.com/office/drawing/2014/main" id="{C48B92C6-8BAB-46BE-82E1-29A041E97FB8}"/>
                </a:ext>
              </a:extLst>
            </p:cNvPr>
            <p:cNvSpPr/>
            <p:nvPr userDrawn="1"/>
          </p:nvSpPr>
          <p:spPr bwMode="white">
            <a:xfrm flipV="1">
              <a:off x="-3721335" y="0"/>
              <a:ext cx="9837777" cy="5917440"/>
            </a:xfrm>
            <a:prstGeom prst="round1Rect">
              <a:avLst>
                <a:gd name="adj" fmla="val 3163"/>
              </a:avLst>
            </a:prstGeom>
            <a:solidFill>
              <a:schemeClr val="accent2"/>
            </a:solidFill>
            <a:ln w="10795" cap="flat" cmpd="sng" algn="ctr">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26" name="Rectangle: Single Corner Rounded 25">
              <a:extLst>
                <a:ext uri="{FF2B5EF4-FFF2-40B4-BE49-F238E27FC236}">
                  <a16:creationId xmlns:a16="http://schemas.microsoft.com/office/drawing/2014/main" id="{222BEFF9-595E-4CCB-89E5-0AB82C002F90}"/>
                </a:ext>
              </a:extLst>
            </p:cNvPr>
            <p:cNvSpPr/>
            <p:nvPr userDrawn="1"/>
          </p:nvSpPr>
          <p:spPr bwMode="white">
            <a:xfrm flipV="1">
              <a:off x="4722552" y="0"/>
              <a:ext cx="1393890" cy="5917440"/>
            </a:xfrm>
            <a:prstGeom prst="round1Rect">
              <a:avLst>
                <a:gd name="adj" fmla="val 13580"/>
              </a:avLst>
            </a:prstGeom>
            <a:gradFill flip="none" rotWithShape="1">
              <a:gsLst>
                <a:gs pos="75000">
                  <a:srgbClr val="6383DE"/>
                </a:gs>
                <a:gs pos="100000">
                  <a:srgbClr val="3F59AD">
                    <a:lumMod val="90000"/>
                    <a:lumOff val="10000"/>
                  </a:srgbClr>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a:solidFill>
                  <a:prstClr val="white"/>
                </a:solidFill>
              </a:endParaRPr>
            </a:p>
          </p:txBody>
        </p:sp>
      </p:gr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p>
        </p:txBody>
      </p:sp>
    </p:spTree>
    <p:extLst>
      <p:ext uri="{BB962C8B-B14F-4D97-AF65-F5344CB8AC3E}">
        <p14:creationId xmlns:p14="http://schemas.microsoft.com/office/powerpoint/2010/main" val="234093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Segue Te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71DCAE4-87E2-4E51-BE5C-CABC05DA1E97}"/>
              </a:ext>
            </a:extLst>
          </p:cNvPr>
          <p:cNvGrpSpPr/>
          <p:nvPr userDrawn="1"/>
        </p:nvGrpSpPr>
        <p:grpSpPr bwMode="white">
          <a:xfrm>
            <a:off x="-2" y="0"/>
            <a:ext cx="9837779" cy="5917440"/>
            <a:chOff x="116048" y="0"/>
            <a:chExt cx="6000394" cy="5917440"/>
          </a:xfrm>
        </p:grpSpPr>
        <p:sp>
          <p:nvSpPr>
            <p:cNvPr id="17" name="Rectangle: Single Corner Rounded 16">
              <a:extLst>
                <a:ext uri="{FF2B5EF4-FFF2-40B4-BE49-F238E27FC236}">
                  <a16:creationId xmlns:a16="http://schemas.microsoft.com/office/drawing/2014/main" id="{890F360D-2240-4F74-AF11-9523B0D87327}"/>
                </a:ext>
              </a:extLst>
            </p:cNvPr>
            <p:cNvSpPr/>
            <p:nvPr userDrawn="1"/>
          </p:nvSpPr>
          <p:spPr bwMode="white">
            <a:xfrm flipV="1">
              <a:off x="116048" y="0"/>
              <a:ext cx="6000393" cy="5917440"/>
            </a:xfrm>
            <a:prstGeom prst="round1Rect">
              <a:avLst>
                <a:gd name="adj" fmla="val 3163"/>
              </a:avLst>
            </a:prstGeom>
            <a:gradFill>
              <a:gsLst>
                <a:gs pos="15000">
                  <a:schemeClr val="accent3"/>
                </a:gs>
                <a:gs pos="100000">
                  <a:schemeClr val="accent3">
                    <a:lumMod val="75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276F6C71-5E9B-4ACF-B1FB-49D20C4BA66F}"/>
                </a:ext>
              </a:extLst>
            </p:cNvPr>
            <p:cNvSpPr/>
            <p:nvPr userDrawn="1"/>
          </p:nvSpPr>
          <p:spPr bwMode="white">
            <a:xfrm flipV="1">
              <a:off x="4722552" y="0"/>
              <a:ext cx="1393890" cy="5917440"/>
            </a:xfrm>
            <a:prstGeom prst="round1Rect">
              <a:avLst>
                <a:gd name="adj" fmla="val 8361"/>
              </a:avLst>
            </a:prstGeom>
            <a:gradFill>
              <a:gsLst>
                <a:gs pos="88000">
                  <a:schemeClr val="tx1">
                    <a:alpha val="60000"/>
                  </a:schemeClr>
                </a:gs>
                <a:gs pos="33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a:solidFill>
                  <a:prstClr val="white"/>
                </a:solidFill>
              </a:endParaRPr>
            </a:p>
          </p:txBody>
        </p:sp>
      </p:grpSp>
      <p:sp>
        <p:nvSpPr>
          <p:cNvPr id="8" name="Subtitle">
            <a:extLst>
              <a:ext uri="{FF2B5EF4-FFF2-40B4-BE49-F238E27FC236}">
                <a16:creationId xmlns:a16="http://schemas.microsoft.com/office/drawing/2014/main" id="{C2E08BD1-BCB5-464E-A624-7C8D59C0C0B9}"/>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E73A6FF3-D047-4614-AD57-602D68D4A46C}"/>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p>
        </p:txBody>
      </p:sp>
    </p:spTree>
    <p:extLst>
      <p:ext uri="{BB962C8B-B14F-4D97-AF65-F5344CB8AC3E}">
        <p14:creationId xmlns:p14="http://schemas.microsoft.com/office/powerpoint/2010/main" val="2886910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chemeClr val="accent6">
                    <a:lumMod val="40000"/>
                    <a:lumOff val="60000"/>
                  </a:schemeClr>
                </a:gs>
                <a:gs pos="100000">
                  <a:schemeClr val="accent6">
                    <a:lumMod val="60000"/>
                    <a:lumOff val="40000"/>
                  </a:schemeClr>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751"/>
              </a:avLst>
            </a:prstGeom>
            <a:gradFill>
              <a:gsLst>
                <a:gs pos="88000">
                  <a:schemeClr val="tx1">
                    <a:alpha val="58000"/>
                  </a:schemeClr>
                </a:gs>
                <a:gs pos="39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a:solidFill>
                  <a:prstClr val="white"/>
                </a:solidFill>
              </a:endParaRPr>
            </a:p>
          </p:txBody>
        </p:sp>
      </p:grpSp>
      <p:sp>
        <p:nvSpPr>
          <p:cNvPr id="8" name="Subtitle">
            <a:extLst>
              <a:ext uri="{FF2B5EF4-FFF2-40B4-BE49-F238E27FC236}">
                <a16:creationId xmlns:a16="http://schemas.microsoft.com/office/drawing/2014/main" id="{ECF4BB80-106E-4F06-8637-959A2D9E4F74}"/>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2034326E-AB1D-4AB4-90EB-3CDD025430AE}"/>
              </a:ext>
            </a:extLst>
          </p:cNvPr>
          <p:cNvSpPr>
            <a:spLocks noGrp="1"/>
          </p:cNvSpPr>
          <p:nvPr>
            <p:ph type="title"/>
          </p:nvPr>
        </p:nvSpPr>
        <p:spPr>
          <a:xfrm>
            <a:off x="495298" y="2457921"/>
            <a:ext cx="8829675" cy="1472711"/>
          </a:xfrm>
        </p:spPr>
        <p:txBody>
          <a:bodyPr wrap="square">
            <a:spAutoFit/>
          </a:bodyPr>
          <a:lstStyle>
            <a:lvl1pPr>
              <a:lnSpc>
                <a:spcPct val="87000"/>
              </a:lnSpc>
              <a:defRPr sz="5500"/>
            </a:lvl1pPr>
          </a:lstStyle>
          <a:p>
            <a:r>
              <a:rPr lang="en-US"/>
              <a:t>Click to edit Master title style</a:t>
            </a:r>
          </a:p>
        </p:txBody>
      </p:sp>
    </p:spTree>
    <p:extLst>
      <p:ext uri="{BB962C8B-B14F-4D97-AF65-F5344CB8AC3E}">
        <p14:creationId xmlns:p14="http://schemas.microsoft.com/office/powerpoint/2010/main" val="196420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gradFill>
              <a:gsLst>
                <a:gs pos="15000">
                  <a:srgbClr val="556685"/>
                </a:gs>
                <a:gs pos="100000">
                  <a:schemeClr val="accent5"/>
                </a:gs>
              </a:gsLst>
              <a:lin ang="18900000" scaled="0"/>
            </a:gra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3922"/>
              </a:avLst>
            </a:prstGeom>
            <a:gradFill>
              <a:gsLst>
                <a:gs pos="88000">
                  <a:schemeClr val="tx1">
                    <a:alpha val="60000"/>
                  </a:schemeClr>
                </a:gs>
                <a:gs pos="54000">
                  <a:schemeClr val="accent1">
                    <a:lumMod val="50000"/>
                    <a:alpha val="0"/>
                  </a:schemeClr>
                </a:gs>
                <a:gs pos="100000">
                  <a:schemeClr val="tx1">
                    <a:alpha val="65000"/>
                  </a:schemeClr>
                </a:gs>
              </a:gsLst>
              <a:lin ang="0" scaled="0"/>
            </a:gradFill>
            <a:ln w="10795" cap="flat" cmpd="sng" algn="ctr">
              <a:noFill/>
              <a:prstDash val="solid"/>
            </a:ln>
            <a:effectLst>
              <a:softEdge rad="0"/>
            </a:effectLst>
          </p:spPr>
          <p:txBody>
            <a:bodyPr rtlCol="0" anchor="ctr"/>
            <a:lstStyle/>
            <a:p>
              <a:pPr marR="0" lvl="0" indent="0" algn="ctr" fontAlgn="auto">
                <a:lnSpc>
                  <a:spcPct val="100000"/>
                </a:lnSpc>
                <a:spcBef>
                  <a:spcPts val="0"/>
                </a:spcBef>
                <a:spcAft>
                  <a:spcPts val="0"/>
                </a:spcAft>
                <a:buClrTx/>
                <a:buSzTx/>
                <a:buFontTx/>
                <a:buNone/>
                <a:tabLst/>
              </a:pPr>
              <a:endParaRPr lang="en-US" b="1" noProof="0">
                <a:solidFill>
                  <a:prstClr val="white"/>
                </a:solidFill>
              </a:endParaRPr>
            </a:p>
          </p:txBody>
        </p:sp>
      </p:grpSp>
      <p:sp>
        <p:nvSpPr>
          <p:cNvPr id="8" name="Subtitle">
            <a:extLst>
              <a:ext uri="{FF2B5EF4-FFF2-40B4-BE49-F238E27FC236}">
                <a16:creationId xmlns:a16="http://schemas.microsoft.com/office/drawing/2014/main" id="{0E40E159-9F39-4F01-A7AA-D2D8902DFD25}"/>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729CFA0F-02A0-4AF1-9722-392DFCA4E221}"/>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p>
        </p:txBody>
      </p:sp>
    </p:spTree>
    <p:extLst>
      <p:ext uri="{BB962C8B-B14F-4D97-AF65-F5344CB8AC3E}">
        <p14:creationId xmlns:p14="http://schemas.microsoft.com/office/powerpoint/2010/main" val="372929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37512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DA002C-01DC-49E8-AB20-B71B7CBD4CC6}"/>
              </a:ext>
            </a:extLst>
          </p:cNvPr>
          <p:cNvGrpSpPr/>
          <p:nvPr userDrawn="1"/>
        </p:nvGrpSpPr>
        <p:grpSpPr bwMode="white">
          <a:xfrm>
            <a:off x="0" y="0"/>
            <a:ext cx="9837777" cy="5917440"/>
            <a:chOff x="-3721335" y="0"/>
            <a:chExt cx="9837777" cy="5917440"/>
          </a:xfrm>
        </p:grpSpPr>
        <p:sp>
          <p:nvSpPr>
            <p:cNvPr id="17" name="Rectangle: Single Corner Rounded 16">
              <a:extLst>
                <a:ext uri="{FF2B5EF4-FFF2-40B4-BE49-F238E27FC236}">
                  <a16:creationId xmlns:a16="http://schemas.microsoft.com/office/drawing/2014/main" id="{6BFB91C4-00D9-48E3-99E4-3AFD69367BD7}"/>
                </a:ext>
              </a:extLst>
            </p:cNvPr>
            <p:cNvSpPr/>
            <p:nvPr userDrawn="1"/>
          </p:nvSpPr>
          <p:spPr bwMode="white">
            <a:xfrm flipV="1">
              <a:off x="-3721335" y="0"/>
              <a:ext cx="9837777" cy="5917440"/>
            </a:xfrm>
            <a:prstGeom prst="round1Rect">
              <a:avLst>
                <a:gd name="adj" fmla="val 3163"/>
              </a:avLst>
            </a:prstGeom>
            <a:solidFill>
              <a:schemeClr val="tx2"/>
            </a:solidFill>
            <a:ln w="25400" cap="flat" cmpd="sng" algn="ctr">
              <a:noFill/>
              <a:prstDash val="solid"/>
            </a:ln>
            <a:effectLst>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Microsoft Sans Serif"/>
              </a:endParaRPr>
            </a:p>
          </p:txBody>
        </p:sp>
        <p:sp>
          <p:nvSpPr>
            <p:cNvPr id="22" name="Rectangle: Single Corner Rounded 21">
              <a:extLst>
                <a:ext uri="{FF2B5EF4-FFF2-40B4-BE49-F238E27FC236}">
                  <a16:creationId xmlns:a16="http://schemas.microsoft.com/office/drawing/2014/main" id="{9F9D9178-EDDF-4E67-8748-C3D4BA24DA31}"/>
                </a:ext>
              </a:extLst>
            </p:cNvPr>
            <p:cNvSpPr/>
            <p:nvPr userDrawn="1"/>
          </p:nvSpPr>
          <p:spPr bwMode="white">
            <a:xfrm flipV="1">
              <a:off x="4722552" y="0"/>
              <a:ext cx="1393890" cy="5917440"/>
            </a:xfrm>
            <a:prstGeom prst="round1Rect">
              <a:avLst>
                <a:gd name="adj" fmla="val 14264"/>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noProof="0">
                <a:solidFill>
                  <a:prstClr val="white"/>
                </a:solidFill>
              </a:endParaRPr>
            </a:p>
          </p:txBody>
        </p:sp>
      </p:grpSp>
      <p:sp>
        <p:nvSpPr>
          <p:cNvPr id="8" name="Subtitle">
            <a:extLst>
              <a:ext uri="{FF2B5EF4-FFF2-40B4-BE49-F238E27FC236}">
                <a16:creationId xmlns:a16="http://schemas.microsoft.com/office/drawing/2014/main" id="{9D3C0F03-E0C3-42D5-87D1-59F797FD9D43}"/>
              </a:ext>
            </a:extLst>
          </p:cNvPr>
          <p:cNvSpPr>
            <a:spLocks noGrp="1"/>
          </p:cNvSpPr>
          <p:nvPr>
            <p:ph type="subTitle" idx="1"/>
          </p:nvPr>
        </p:nvSpPr>
        <p:spPr bwMode="black">
          <a:xfrm>
            <a:off x="494189" y="4127783"/>
            <a:ext cx="8831404" cy="914400"/>
          </a:xfrm>
          <a:prstGeom prst="rect">
            <a:avLst/>
          </a:prstGeom>
        </p:spPr>
        <p:txBody>
          <a:bodyPr/>
          <a:lstStyle>
            <a:lvl1pPr marL="0" indent="0" algn="l">
              <a:lnSpc>
                <a:spcPct val="96000"/>
              </a:lnSpc>
              <a:spcBef>
                <a:spcPts val="1200"/>
              </a:spcBef>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57F736A3-4D11-4C0C-A858-4F2FF633E43B}"/>
              </a:ext>
            </a:extLst>
          </p:cNvPr>
          <p:cNvSpPr>
            <a:spLocks noGrp="1"/>
          </p:cNvSpPr>
          <p:nvPr>
            <p:ph type="title"/>
          </p:nvPr>
        </p:nvSpPr>
        <p:spPr>
          <a:xfrm>
            <a:off x="495298" y="2407138"/>
            <a:ext cx="8829675" cy="1523494"/>
          </a:xfrm>
        </p:spPr>
        <p:txBody>
          <a:bodyPr wrap="square">
            <a:spAutoFit/>
          </a:bodyPr>
          <a:lstStyle>
            <a:lvl1pPr>
              <a:lnSpc>
                <a:spcPct val="87000"/>
              </a:lnSpc>
              <a:defRPr sz="5500">
                <a:solidFill>
                  <a:schemeClr val="bg1"/>
                </a:solidFill>
              </a:defRPr>
            </a:lvl1pPr>
          </a:lstStyle>
          <a:p>
            <a:r>
              <a:rPr lang="en-US"/>
              <a:t>Click to edit Master title style</a:t>
            </a:r>
          </a:p>
        </p:txBody>
      </p:sp>
    </p:spTree>
    <p:extLst>
      <p:ext uri="{BB962C8B-B14F-4D97-AF65-F5344CB8AC3E}">
        <p14:creationId xmlns:p14="http://schemas.microsoft.com/office/powerpoint/2010/main" val="91720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Quote Blue">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5EC01074-217C-4A66-9F0B-CAF43251D25B}"/>
              </a:ext>
            </a:extLst>
          </p:cNvPr>
          <p:cNvGrpSpPr/>
          <p:nvPr userDrawn="1"/>
        </p:nvGrpSpPr>
        <p:grpSpPr bwMode="hidden">
          <a:xfrm>
            <a:off x="-1855" y="5422393"/>
            <a:ext cx="12195710" cy="1435607"/>
            <a:chOff x="-1855" y="5345050"/>
            <a:chExt cx="12195710" cy="1435607"/>
          </a:xfrm>
        </p:grpSpPr>
        <p:sp>
          <p:nvSpPr>
            <p:cNvPr id="9" name="Rectangle 8">
              <a:extLst>
                <a:ext uri="{FF2B5EF4-FFF2-40B4-BE49-F238E27FC236}">
                  <a16:creationId xmlns:a16="http://schemas.microsoft.com/office/drawing/2014/main" id="{A20F0B08-1A42-4741-9BFD-A54A2EB7AABB}"/>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Century Gothic"/>
              </a:endParaRPr>
            </a:p>
          </p:txBody>
        </p:sp>
        <p:sp>
          <p:nvSpPr>
            <p:cNvPr id="10" name="Rectangle: Single Corner Rounded 6">
              <a:extLst>
                <a:ext uri="{FF2B5EF4-FFF2-40B4-BE49-F238E27FC236}">
                  <a16:creationId xmlns:a16="http://schemas.microsoft.com/office/drawing/2014/main" id="{DD2D4C05-687D-4B24-9D18-4EF53E6A3A47}"/>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2540B3"/>
                </a:gs>
                <a:gs pos="0">
                  <a:schemeClr val="accent1">
                    <a:alpha val="0"/>
                    <a:lumMod val="95000"/>
                  </a:schemeClr>
                </a:gs>
                <a:gs pos="100000">
                  <a:schemeClr val="accent1">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44" name="Text Placeholder 43">
            <a:extLst>
              <a:ext uri="{FF2B5EF4-FFF2-40B4-BE49-F238E27FC236}">
                <a16:creationId xmlns:a16="http://schemas.microsoft.com/office/drawing/2014/main" id="{03C477BE-D0D7-4C03-AB42-77F4B84445FA}"/>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 </a:t>
            </a:r>
          </a:p>
        </p:txBody>
      </p:sp>
      <p:sp>
        <p:nvSpPr>
          <p:cNvPr id="48" name="Text Placeholder 47">
            <a:extLst>
              <a:ext uri="{FF2B5EF4-FFF2-40B4-BE49-F238E27FC236}">
                <a16:creationId xmlns:a16="http://schemas.microsoft.com/office/drawing/2014/main" id="{F41400D9-5427-4CCF-8EC3-EDC18DC1C8FE}"/>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50" name="Text Placeholder 49">
            <a:extLst>
              <a:ext uri="{FF2B5EF4-FFF2-40B4-BE49-F238E27FC236}">
                <a16:creationId xmlns:a16="http://schemas.microsoft.com/office/drawing/2014/main" id="{4D2C86BC-DD41-43F8-B440-D5D76422C6C0}"/>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Large quote</a:t>
            </a:r>
          </a:p>
        </p:txBody>
      </p:sp>
      <p:sp>
        <p:nvSpPr>
          <p:cNvPr id="7" name="TextBox 6">
            <a:extLst>
              <a:ext uri="{FF2B5EF4-FFF2-40B4-BE49-F238E27FC236}">
                <a16:creationId xmlns:a16="http://schemas.microsoft.com/office/drawing/2014/main" id="{1603D846-953C-47C3-9FE6-C4A9C1F293B8}"/>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099069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Quote Light Blue">
    <p:bg>
      <p:bgPr>
        <a:solidFill>
          <a:schemeClr val="accent2"/>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0013048A-0BD6-43BB-8E42-342E9A375BD4}"/>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F17A952-37AC-4EF1-A44C-A23DEF993CF0}"/>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D2EE94D9-5190-4400-9469-EA555AB35C99}"/>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5D7DD6"/>
                </a:gs>
                <a:gs pos="100000">
                  <a:srgbClr val="3F59AD"/>
                </a:gs>
                <a:gs pos="0">
                  <a:schemeClr val="accent2">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7" name="Text Placeholder 43">
            <a:extLst>
              <a:ext uri="{FF2B5EF4-FFF2-40B4-BE49-F238E27FC236}">
                <a16:creationId xmlns:a16="http://schemas.microsoft.com/office/drawing/2014/main" id="{D96FDD69-DC19-4F6F-B8DC-DF46F9DF84D8}"/>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 </a:t>
            </a:r>
          </a:p>
        </p:txBody>
      </p:sp>
      <p:sp>
        <p:nvSpPr>
          <p:cNvPr id="9" name="Text Placeholder 47">
            <a:extLst>
              <a:ext uri="{FF2B5EF4-FFF2-40B4-BE49-F238E27FC236}">
                <a16:creationId xmlns:a16="http://schemas.microsoft.com/office/drawing/2014/main" id="{49C5F39E-900A-40BF-B369-CE8E2DB19A04}"/>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10" name="Text Placeholder 49">
            <a:extLst>
              <a:ext uri="{FF2B5EF4-FFF2-40B4-BE49-F238E27FC236}">
                <a16:creationId xmlns:a16="http://schemas.microsoft.com/office/drawing/2014/main" id="{2462F1E1-2667-40B3-80CA-74BB3BE3FD5C}"/>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Large quote</a:t>
            </a:r>
          </a:p>
        </p:txBody>
      </p:sp>
      <p:sp>
        <p:nvSpPr>
          <p:cNvPr id="8" name="TextBox 7">
            <a:extLst>
              <a:ext uri="{FF2B5EF4-FFF2-40B4-BE49-F238E27FC236}">
                <a16:creationId xmlns:a16="http://schemas.microsoft.com/office/drawing/2014/main" id="{6B6CD81E-F7C1-4BB6-8F3A-30084B745F1D}"/>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261097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Quote Teal">
    <p:bg>
      <p:bgPr>
        <a:solidFill>
          <a:schemeClr val="accent3"/>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3"/>
                </a:gs>
                <a:gs pos="100000">
                  <a:schemeClr val="accent3">
                    <a:lumMod val="6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80410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Quot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BE8A257-38BB-4243-8865-6C40C0B39296}"/>
              </a:ext>
            </a:extLst>
          </p:cNvPr>
          <p:cNvGrpSpPr/>
          <p:nvPr userDrawn="1"/>
        </p:nvGrpSpPr>
        <p:grpSpPr bwMode="hidden">
          <a:xfrm>
            <a:off x="-1855" y="5422393"/>
            <a:ext cx="12195710" cy="1435607"/>
            <a:chOff x="-1855" y="5345050"/>
            <a:chExt cx="12195710" cy="1435607"/>
          </a:xfrm>
        </p:grpSpPr>
        <p:sp>
          <p:nvSpPr>
            <p:cNvPr id="13" name="Rectangle 12">
              <a:extLst>
                <a:ext uri="{FF2B5EF4-FFF2-40B4-BE49-F238E27FC236}">
                  <a16:creationId xmlns:a16="http://schemas.microsoft.com/office/drawing/2014/main" id="{9C822925-5E35-42E0-A405-9FDE01620AF3}"/>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Century Gothic"/>
              </a:endParaRPr>
            </a:p>
          </p:txBody>
        </p:sp>
        <p:sp>
          <p:nvSpPr>
            <p:cNvPr id="14" name="Rectangle: Single Corner Rounded 6">
              <a:extLst>
                <a:ext uri="{FF2B5EF4-FFF2-40B4-BE49-F238E27FC236}">
                  <a16:creationId xmlns:a16="http://schemas.microsoft.com/office/drawing/2014/main" id="{316C158A-1BC1-4B0C-8069-694BFBA4B217}"/>
                </a:ext>
              </a:extLst>
            </p:cNvPr>
            <p:cNvSpPr/>
            <p:nvPr userDrawn="1"/>
          </p:nvSpPr>
          <p:spPr bwMode="hidden">
            <a:xfrm rot="16200000" flipH="1">
              <a:off x="5849113" y="-504059"/>
              <a:ext cx="493775" cy="12191993"/>
            </a:xfrm>
            <a:prstGeom prst="round1Rect">
              <a:avLst>
                <a:gd name="adj" fmla="val 0"/>
              </a:avLst>
            </a:prstGeom>
            <a:gradFill flip="none" rotWithShape="1">
              <a:gsLst>
                <a:gs pos="0">
                  <a:schemeClr val="accent6">
                    <a:lumMod val="40000"/>
                    <a:lumOff val="60000"/>
                    <a:alpha val="0"/>
                  </a:schemeClr>
                </a:gs>
                <a:gs pos="100000">
                  <a:srgbClr val="95A4B3">
                    <a:alpha val="62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350" b="1">
                <a:solidFill>
                  <a:prstClr val="white"/>
                </a:solidFill>
              </a:endParaRPr>
            </a:p>
          </p:txBody>
        </p:sp>
      </p:grpSp>
      <p:sp>
        <p:nvSpPr>
          <p:cNvPr id="7" name="Text Placeholder 43">
            <a:extLst>
              <a:ext uri="{FF2B5EF4-FFF2-40B4-BE49-F238E27FC236}">
                <a16:creationId xmlns:a16="http://schemas.microsoft.com/office/drawing/2014/main" id="{5DC8EBCF-B0D3-48CD-8A88-27BF4EA27D80}"/>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 </a:t>
            </a:r>
          </a:p>
        </p:txBody>
      </p:sp>
      <p:sp>
        <p:nvSpPr>
          <p:cNvPr id="9" name="Text Placeholder 47">
            <a:extLst>
              <a:ext uri="{FF2B5EF4-FFF2-40B4-BE49-F238E27FC236}">
                <a16:creationId xmlns:a16="http://schemas.microsoft.com/office/drawing/2014/main" id="{160CB0DF-8AEB-43E3-AB55-96ED636D1BBA}"/>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10" name="Text Placeholder 49">
            <a:extLst>
              <a:ext uri="{FF2B5EF4-FFF2-40B4-BE49-F238E27FC236}">
                <a16:creationId xmlns:a16="http://schemas.microsoft.com/office/drawing/2014/main" id="{B482B713-92C0-47EE-A958-9C92B2D1FDE7}"/>
              </a:ext>
            </a:extLst>
          </p:cNvPr>
          <p:cNvSpPr>
            <a:spLocks noGrp="1"/>
          </p:cNvSpPr>
          <p:nvPr>
            <p:ph type="body" sz="quarter" idx="12" hasCustomPrompt="1"/>
          </p:nvPr>
        </p:nvSpPr>
        <p:spPr bwMode="black">
          <a:xfrm>
            <a:off x="495299" y="424689"/>
            <a:ext cx="11201401" cy="5014961"/>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tx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Large quote</a:t>
            </a:r>
          </a:p>
        </p:txBody>
      </p:sp>
      <p:sp>
        <p:nvSpPr>
          <p:cNvPr id="8" name="TextBox 7">
            <a:extLst>
              <a:ext uri="{FF2B5EF4-FFF2-40B4-BE49-F238E27FC236}">
                <a16:creationId xmlns:a16="http://schemas.microsoft.com/office/drawing/2014/main" id="{C527E454-7FD7-4D31-B71E-46FE6521228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43509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userDrawn="1">
  <p:cSld name="Quote Gun Metal">
    <p:bg>
      <p:bgPr>
        <a:solidFill>
          <a:schemeClr val="accent5"/>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9F4BD61-79B1-4FA5-B6AF-78B70186DCFC}"/>
              </a:ext>
            </a:extLst>
          </p:cNvPr>
          <p:cNvGrpSpPr/>
          <p:nvPr userDrawn="1"/>
        </p:nvGrpSpPr>
        <p:grpSpPr bwMode="hidden">
          <a:xfrm>
            <a:off x="-1855" y="5422393"/>
            <a:ext cx="12195710" cy="1435607"/>
            <a:chOff x="-1855" y="5345050"/>
            <a:chExt cx="12195710" cy="1435607"/>
          </a:xfrm>
        </p:grpSpPr>
        <p:sp>
          <p:nvSpPr>
            <p:cNvPr id="14" name="Rectangle 13">
              <a:extLst>
                <a:ext uri="{FF2B5EF4-FFF2-40B4-BE49-F238E27FC236}">
                  <a16:creationId xmlns:a16="http://schemas.microsoft.com/office/drawing/2014/main" id="{B0C9D67C-022E-4D4C-B0B6-3D3C872C2ECC}"/>
                </a:ext>
              </a:extLst>
            </p:cNvPr>
            <p:cNvSpPr/>
            <p:nvPr userDrawn="1"/>
          </p:nvSpPr>
          <p:spPr bwMode="hidden">
            <a:xfrm>
              <a:off x="-1855" y="5838825"/>
              <a:ext cx="12195710" cy="941832"/>
            </a:xfrm>
            <a:prstGeom prst="rect">
              <a:avLst/>
            </a:prstGeom>
            <a:solidFill>
              <a:srgbClr val="FFFFFF"/>
            </a:solidFill>
            <a:ln w="1079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5" name="Rectangle: Single Corner Rounded 6">
              <a:extLst>
                <a:ext uri="{FF2B5EF4-FFF2-40B4-BE49-F238E27FC236}">
                  <a16:creationId xmlns:a16="http://schemas.microsoft.com/office/drawing/2014/main" id="{6E9A8A5F-38D4-4C13-9C86-ABA2E769B4E3}"/>
                </a:ext>
              </a:extLst>
            </p:cNvPr>
            <p:cNvSpPr/>
            <p:nvPr userDrawn="1"/>
          </p:nvSpPr>
          <p:spPr bwMode="hidden">
            <a:xfrm rot="16200000" flipH="1">
              <a:off x="5849113" y="-504059"/>
              <a:ext cx="493775" cy="12191993"/>
            </a:xfrm>
            <a:prstGeom prst="round1Rect">
              <a:avLst>
                <a:gd name="adj" fmla="val 0"/>
              </a:avLst>
            </a:prstGeom>
            <a:gradFill flip="none" rotWithShape="1">
              <a:gsLst>
                <a:gs pos="75000">
                  <a:srgbClr val="384458"/>
                </a:gs>
                <a:gs pos="0">
                  <a:schemeClr val="accent5">
                    <a:alpha val="0"/>
                  </a:schemeClr>
                </a:gs>
                <a:gs pos="100000">
                  <a:schemeClr val="accent5">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203905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Quote Midnight">
    <p:bg>
      <p:bgPr>
        <a:solidFill>
          <a:schemeClr val="tx2"/>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51064F-F6C0-4F82-8A3B-9D94517600A9}"/>
              </a:ext>
            </a:extLst>
          </p:cNvPr>
          <p:cNvGrpSpPr/>
          <p:nvPr userDrawn="1"/>
        </p:nvGrpSpPr>
        <p:grpSpPr>
          <a:xfrm>
            <a:off x="-1855" y="5422393"/>
            <a:ext cx="12195710" cy="1435607"/>
            <a:chOff x="-1855" y="5345050"/>
            <a:chExt cx="12195710" cy="1435607"/>
          </a:xfrm>
        </p:grpSpPr>
        <p:sp>
          <p:nvSpPr>
            <p:cNvPr id="12" name="Rectangle 11">
              <a:extLst>
                <a:ext uri="{FF2B5EF4-FFF2-40B4-BE49-F238E27FC236}">
                  <a16:creationId xmlns:a16="http://schemas.microsoft.com/office/drawing/2014/main" id="{81E49DF0-688F-4F01-85DA-A40E1B928462}"/>
                </a:ext>
              </a:extLst>
            </p:cNvPr>
            <p:cNvSpPr/>
            <p:nvPr userDrawn="1"/>
          </p:nvSpPr>
          <p:spPr bwMode="gray">
            <a:xfrm>
              <a:off x="-1855" y="5838825"/>
              <a:ext cx="12195710" cy="941832"/>
            </a:xfrm>
            <a:prstGeom prst="rect">
              <a:avLst/>
            </a:prstGeom>
            <a:solidFill>
              <a:srgbClr val="FFFFFF"/>
            </a:solidFill>
            <a:ln w="1079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noProof="0">
                <a:ln>
                  <a:noFill/>
                </a:ln>
                <a:solidFill>
                  <a:prstClr val="white"/>
                </a:solidFill>
                <a:effectLst/>
                <a:uLnTx/>
                <a:uFillTx/>
                <a:latin typeface="Century Gothic"/>
              </a:endParaRPr>
            </a:p>
          </p:txBody>
        </p:sp>
        <p:sp>
          <p:nvSpPr>
            <p:cNvPr id="13" name="Rectangle: Single Corner Rounded 6">
              <a:extLst>
                <a:ext uri="{FF2B5EF4-FFF2-40B4-BE49-F238E27FC236}">
                  <a16:creationId xmlns:a16="http://schemas.microsoft.com/office/drawing/2014/main" id="{C8C0B1F6-3934-4D62-83E5-5862FBAB621A}"/>
                </a:ext>
              </a:extLst>
            </p:cNvPr>
            <p:cNvSpPr/>
            <p:nvPr userDrawn="1"/>
          </p:nvSpPr>
          <p:spPr bwMode="gray">
            <a:xfrm rot="16200000" flipH="1">
              <a:off x="5849113" y="-504059"/>
              <a:ext cx="493775" cy="12191993"/>
            </a:xfrm>
            <a:prstGeom prst="round1Rect">
              <a:avLst>
                <a:gd name="adj" fmla="val 0"/>
              </a:avLst>
            </a:prstGeom>
            <a:gradFill flip="none" rotWithShape="1">
              <a:gsLst>
                <a:gs pos="0">
                  <a:schemeClr val="tx2"/>
                </a:gs>
                <a:gs pos="100000">
                  <a:srgbClr val="06101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grpSp>
      <p:sp>
        <p:nvSpPr>
          <p:cNvPr id="7" name="Text Placeholder 43">
            <a:extLst>
              <a:ext uri="{FF2B5EF4-FFF2-40B4-BE49-F238E27FC236}">
                <a16:creationId xmlns:a16="http://schemas.microsoft.com/office/drawing/2014/main" id="{65534064-A952-42C5-A948-3EFE0CE7E3F7}"/>
              </a:ext>
            </a:extLst>
          </p:cNvPr>
          <p:cNvSpPr>
            <a:spLocks noGrp="1"/>
          </p:cNvSpPr>
          <p:nvPr>
            <p:ph type="body" sz="quarter" idx="10" hasCustomPrompt="1"/>
          </p:nvPr>
        </p:nvSpPr>
        <p:spPr bwMode="black">
          <a:xfrm>
            <a:off x="481807" y="6229370"/>
            <a:ext cx="2623343" cy="236312"/>
          </a:xfrm>
          <a:prstGeom prst="rect">
            <a:avLst/>
          </a:prstGeom>
        </p:spPr>
        <p:txBody>
          <a:bodyPr/>
          <a:lstStyle>
            <a:lvl1pPr marL="0" indent="0">
              <a:lnSpc>
                <a:spcPct val="96000"/>
              </a:lnSpc>
              <a:spcBef>
                <a:spcPts val="0"/>
              </a:spcBef>
              <a:buNone/>
              <a:defRPr sz="1400" b="1">
                <a:solidFill>
                  <a:schemeClr val="accent1"/>
                </a:solidFill>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 </a:t>
            </a:r>
          </a:p>
        </p:txBody>
      </p:sp>
      <p:sp>
        <p:nvSpPr>
          <p:cNvPr id="9" name="Text Placeholder 47">
            <a:extLst>
              <a:ext uri="{FF2B5EF4-FFF2-40B4-BE49-F238E27FC236}">
                <a16:creationId xmlns:a16="http://schemas.microsoft.com/office/drawing/2014/main" id="{8B3DE6C8-2C76-4AAC-83C6-69C24A51F14F}"/>
              </a:ext>
            </a:extLst>
          </p:cNvPr>
          <p:cNvSpPr>
            <a:spLocks noGrp="1"/>
          </p:cNvSpPr>
          <p:nvPr>
            <p:ph type="body" sz="quarter" idx="11" hasCustomPrompt="1"/>
          </p:nvPr>
        </p:nvSpPr>
        <p:spPr bwMode="black">
          <a:xfrm>
            <a:off x="3340102" y="6229370"/>
            <a:ext cx="2613026" cy="236312"/>
          </a:xfrm>
          <a:prstGeom prst="rect">
            <a:avLst/>
          </a:prstGeom>
        </p:spPr>
        <p:txBody>
          <a:bodyPr/>
          <a:lstStyle>
            <a:lvl1pPr marL="0" indent="0">
              <a:lnSpc>
                <a:spcPct val="96000"/>
              </a:lnSpc>
              <a:buNone/>
              <a:defRPr sz="14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10" name="Text Placeholder 49">
            <a:extLst>
              <a:ext uri="{FF2B5EF4-FFF2-40B4-BE49-F238E27FC236}">
                <a16:creationId xmlns:a16="http://schemas.microsoft.com/office/drawing/2014/main" id="{64461E69-3906-486E-9542-28361ECC3776}"/>
              </a:ext>
            </a:extLst>
          </p:cNvPr>
          <p:cNvSpPr>
            <a:spLocks noGrp="1"/>
          </p:cNvSpPr>
          <p:nvPr>
            <p:ph type="body" sz="quarter" idx="12" hasCustomPrompt="1"/>
          </p:nvPr>
        </p:nvSpPr>
        <p:spPr bwMode="black">
          <a:xfrm>
            <a:off x="495299" y="424690"/>
            <a:ext cx="11201401" cy="5003192"/>
          </a:xfrm>
          <a:prstGeom prst="rect">
            <a:avLst/>
          </a:prstGeom>
        </p:spPr>
        <p:txBody>
          <a:bodyPr/>
          <a:lstStyle>
            <a:lvl1pPr marL="0" indent="0">
              <a:lnSpc>
                <a:spcPct val="96000"/>
              </a:lnSpc>
              <a:spcBef>
                <a:spcPts val="900"/>
              </a:spcBef>
              <a:buFont typeface="Microsoft Sans Serif" panose="020B0604020202020204" pitchFamily="34" charset="0"/>
              <a:buChar char="​"/>
              <a:defRPr sz="55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Large quote</a:t>
            </a:r>
          </a:p>
        </p:txBody>
      </p:sp>
      <p:sp>
        <p:nvSpPr>
          <p:cNvPr id="8" name="TextBox 7">
            <a:extLst>
              <a:ext uri="{FF2B5EF4-FFF2-40B4-BE49-F238E27FC236}">
                <a16:creationId xmlns:a16="http://schemas.microsoft.com/office/drawing/2014/main" id="{528D09A0-C25A-45B2-8874-A4A6B3BA6B5B}"/>
              </a:ext>
            </a:extLst>
          </p:cNvPr>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Tree>
    <p:extLst>
      <p:ext uri="{BB962C8B-B14F-4D97-AF65-F5344CB8AC3E}">
        <p14:creationId xmlns:p14="http://schemas.microsoft.com/office/powerpoint/2010/main" val="161506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7.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bwMode="gray">
      <p:bgPr>
        <a:solidFill>
          <a:schemeClr val="accent1"/>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6283EE"/>
              </a:gs>
              <a:gs pos="75000">
                <a:schemeClr val="accent2"/>
              </a:gs>
            </a:gsLst>
            <a:lin ang="3000000" scaled="0"/>
          </a:gradFill>
          <a:ln>
            <a:noFill/>
          </a:ln>
          <a:effectLst>
            <a:outerShdw blurRad="571500" dist="317500" dir="8100000" algn="t" rotWithShape="0">
              <a:schemeClr val="accent1">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8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53AE43F5-5CA9-4FD6-B922-D1FD0597CAC5}"/>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2">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2">
                    <a:lumMod val="40000"/>
                    <a:lumOff val="60000"/>
                  </a:schemeClr>
                </a:solidFill>
                <a:effectLst/>
                <a:uLnTx/>
                <a:uFillTx/>
                <a:latin typeface="Microsoft Sans Serif" panose="020B0604020202020204" pitchFamily="34" charset="0"/>
                <a:ea typeface="+mn-ea"/>
                <a:cs typeface="+mn-cs"/>
              </a:rPr>
              <a:t>©2018-2021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2">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EF38D1F4-DDA6-48B8-A4F5-782E2788E4B0}"/>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2">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Tree>
    <p:extLst>
      <p:ext uri="{BB962C8B-B14F-4D97-AF65-F5344CB8AC3E}">
        <p14:creationId xmlns:p14="http://schemas.microsoft.com/office/powerpoint/2010/main" val="2118449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8.xml><?xml version="1.0" encoding="utf-8"?>
<p:sldLayout xmlns:a="http://schemas.openxmlformats.org/drawingml/2006/main" xmlns:r="http://schemas.openxmlformats.org/officeDocument/2006/relationships" xmlns:p="http://schemas.openxmlformats.org/presentationml/2006/main" showMasterSp="0" preserve="1" userDrawn="1">
  <p:cSld name="Thank You Light Blue">
    <p:bg bwMode="gray">
      <p:bgPr>
        <a:solidFill>
          <a:schemeClr val="accent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42000">
                <a:schemeClr val="accent2">
                  <a:lumMod val="60000"/>
                  <a:lumOff val="40000"/>
                </a:schemeClr>
              </a:gs>
              <a:gs pos="100000">
                <a:schemeClr val="accent2">
                  <a:lumMod val="40000"/>
                  <a:lumOff val="60000"/>
                </a:schemeClr>
              </a:gs>
            </a:gsLst>
            <a:lin ang="3000000" scaled="0"/>
          </a:gradFill>
          <a:ln>
            <a:noFill/>
          </a:ln>
          <a:effectLst>
            <a:outerShdw blurRad="571500" dist="317500" dir="8100000" algn="t" rotWithShape="0">
              <a:schemeClr val="accent1">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rgbClr val="111D51">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33C3CF42-1576-4671-A7C3-E1DE07182663}"/>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45BC3658-887C-4005-B502-CD34B4A8B984}"/>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FF03A465-2F31-477B-B99B-649410511F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DFC08468-A953-43DD-B035-D8A3808D90AF}"/>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64B85DF2-A11A-4979-B3FD-8C3E3624A552}"/>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45C54419-1B65-407D-B124-61415759D697}"/>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1BBFAAC6-E06B-C74C-A467-BC88626AAE54}"/>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©2018-2021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09CCF517-B68B-5F48-A691-33CE4DBDE974}"/>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rgbClr val="FFFFFF"/>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Tree>
    <p:extLst>
      <p:ext uri="{BB962C8B-B14F-4D97-AF65-F5344CB8AC3E}">
        <p14:creationId xmlns:p14="http://schemas.microsoft.com/office/powerpoint/2010/main" val="1881523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9.xml><?xml version="1.0" encoding="utf-8"?>
<p:sldLayout xmlns:a="http://schemas.openxmlformats.org/drawingml/2006/main" xmlns:r="http://schemas.openxmlformats.org/officeDocument/2006/relationships" xmlns:p="http://schemas.openxmlformats.org/presentationml/2006/main" showMasterSp="0" preserve="1" userDrawn="1">
  <p:cSld name="Thank You Teal">
    <p:bg bwMode="gray">
      <p:bgPr>
        <a:solidFill>
          <a:schemeClr val="accent3"/>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chemeClr val="accent3"/>
              </a:gs>
              <a:gs pos="75000">
                <a:schemeClr val="accent4"/>
              </a:gs>
            </a:gsLst>
            <a:lin ang="3000000" scaled="0"/>
          </a:gradFill>
          <a:ln>
            <a:noFill/>
          </a:ln>
          <a:effectLst>
            <a:outerShdw blurRad="825500" dist="317500" dir="8100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3">
                <a:lumMod val="50000"/>
                <a:alpha val="6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2" name="TextBox 21">
            <a:extLst>
              <a:ext uri="{FF2B5EF4-FFF2-40B4-BE49-F238E27FC236}">
                <a16:creationId xmlns:a16="http://schemas.microsoft.com/office/drawing/2014/main" id="{F2222AFD-0CBF-8243-B676-CA738970C263}"/>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4">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4">
                    <a:lumMod val="40000"/>
                    <a:lumOff val="60000"/>
                  </a:schemeClr>
                </a:solidFill>
                <a:effectLst/>
                <a:uLnTx/>
                <a:uFillTx/>
                <a:latin typeface="Microsoft Sans Serif" panose="020B0604020202020204" pitchFamily="34" charset="0"/>
                <a:ea typeface="+mn-ea"/>
                <a:cs typeface="+mn-cs"/>
              </a:rPr>
              <a:t>©2018-2021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4">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3" name="TextBox 22">
            <a:extLst>
              <a:ext uri="{FF2B5EF4-FFF2-40B4-BE49-F238E27FC236}">
                <a16:creationId xmlns:a16="http://schemas.microsoft.com/office/drawing/2014/main" id="{C206C87A-8BF9-3648-94EC-1F790D730DB3}"/>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4">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Tree>
    <p:extLst>
      <p:ext uri="{BB962C8B-B14F-4D97-AF65-F5344CB8AC3E}">
        <p14:creationId xmlns:p14="http://schemas.microsoft.com/office/powerpoint/2010/main" val="405943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477369" y="5527626"/>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97FC8AC1-D033-B9FF-0F8C-CEBF0C300671}"/>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2" name="Text Placeholder 5">
            <a:extLst>
              <a:ext uri="{FF2B5EF4-FFF2-40B4-BE49-F238E27FC236}">
                <a16:creationId xmlns:a16="http://schemas.microsoft.com/office/drawing/2014/main" id="{9734089C-8E02-8D96-F22C-04C3B1C245D9}"/>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3" name="Title 2">
            <a:extLst>
              <a:ext uri="{FF2B5EF4-FFF2-40B4-BE49-F238E27FC236}">
                <a16:creationId xmlns:a16="http://schemas.microsoft.com/office/drawing/2014/main" id="{3E3AF855-3611-0106-B775-3EBADA15C3BA}"/>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4" name="Freeform 5">
            <a:extLst>
              <a:ext uri="{FF2B5EF4-FFF2-40B4-BE49-F238E27FC236}">
                <a16:creationId xmlns:a16="http://schemas.microsoft.com/office/drawing/2014/main" id="{3E0DF7D0-FEC6-B774-BCEC-EA89597AA878}"/>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47375881-F3B9-B0F8-CEA2-FF68FCDAE13B}"/>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3270332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14533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0.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bwMode="gray">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E9EEF3"/>
              </a:gs>
              <a:gs pos="75000">
                <a:srgbClr val="F2F5F8"/>
              </a:gs>
            </a:gsLst>
            <a:lin ang="3000000" scaled="0"/>
          </a:gradFill>
          <a:ln>
            <a:noFill/>
          </a:ln>
          <a:effectLst>
            <a:outerShdw blurRad="825500" dist="317500" dir="8100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838200" dist="406400" dir="7440000" sx="96000" sy="96000" algn="t" rotWithShape="0">
              <a:schemeClr val="accent5">
                <a:lumMod val="50000"/>
                <a:alpha val="5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0D34E480-EAB6-49A9-8C1E-32BB255B6712}"/>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3" name="Group 4">
              <a:extLst>
                <a:ext uri="{FF2B5EF4-FFF2-40B4-BE49-F238E27FC236}">
                  <a16:creationId xmlns:a16="http://schemas.microsoft.com/office/drawing/2014/main" id="{7D1419D0-EDA2-4BE4-B5CF-E8CF803AFAA0}"/>
                </a:ext>
              </a:extLst>
            </p:cNvPr>
            <p:cNvGrpSpPr>
              <a:grpSpLocks noChangeAspect="1"/>
            </p:cNvGrpSpPr>
            <p:nvPr userDrawn="1"/>
          </p:nvGrpSpPr>
          <p:grpSpPr bwMode="auto">
            <a:xfrm>
              <a:off x="2404478" y="2378640"/>
              <a:ext cx="164453" cy="164592"/>
              <a:chOff x="2653" y="972"/>
              <a:chExt cx="2372" cy="2374"/>
            </a:xfrm>
            <a:grpFill/>
          </p:grpSpPr>
          <p:sp>
            <p:nvSpPr>
              <p:cNvPr id="5" name="Freeform 5">
                <a:extLst>
                  <a:ext uri="{FF2B5EF4-FFF2-40B4-BE49-F238E27FC236}">
                    <a16:creationId xmlns:a16="http://schemas.microsoft.com/office/drawing/2014/main" id="{5780A924-66A9-4B4B-8EF8-9AF0152AD302}"/>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6509037-CA2E-4F8D-9C40-B353AE3F57F3}"/>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Oval 7">
                <a:extLst>
                  <a:ext uri="{FF2B5EF4-FFF2-40B4-BE49-F238E27FC236}">
                    <a16:creationId xmlns:a16="http://schemas.microsoft.com/office/drawing/2014/main" id="{E28D7259-70EB-41B3-8D9D-8BF01022AEF5}"/>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0" name="Freeform 5">
            <a:extLst>
              <a:ext uri="{FF2B5EF4-FFF2-40B4-BE49-F238E27FC236}">
                <a16:creationId xmlns:a16="http://schemas.microsoft.com/office/drawing/2014/main" id="{E2E91C86-8B49-46ED-A62F-A8C2EF68819B}"/>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9" name="TextBox 18">
            <a:extLst>
              <a:ext uri="{FF2B5EF4-FFF2-40B4-BE49-F238E27FC236}">
                <a16:creationId xmlns:a16="http://schemas.microsoft.com/office/drawing/2014/main" id="{E6895FC1-2374-754F-91A0-8E84D6EDD075}"/>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icrosoft Sans Serif" panose="020B0604020202020204" pitchFamily="34" charset="0"/>
                <a:ea typeface="+mn-ea"/>
                <a:cs typeface="+mn-cs"/>
              </a:rPr>
              <a:t>©2018-2021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1" name="TextBox 20">
            <a:extLst>
              <a:ext uri="{FF2B5EF4-FFF2-40B4-BE49-F238E27FC236}">
                <a16:creationId xmlns:a16="http://schemas.microsoft.com/office/drawing/2014/main" id="{91774D6F-B47A-8040-85E7-4783F532851B}"/>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tx2"/>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Tree>
    <p:extLst>
      <p:ext uri="{BB962C8B-B14F-4D97-AF65-F5344CB8AC3E}">
        <p14:creationId xmlns:p14="http://schemas.microsoft.com/office/powerpoint/2010/main" val="319931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1.xml><?xml version="1.0" encoding="utf-8"?>
<p:sldLayout xmlns:a="http://schemas.openxmlformats.org/drawingml/2006/main" xmlns:r="http://schemas.openxmlformats.org/officeDocument/2006/relationships" xmlns:p="http://schemas.openxmlformats.org/presentationml/2006/main" showMasterSp="0" preserve="1" userDrawn="1">
  <p:cSld name="Thank You Gun Metal">
    <p:bg bwMode="gray">
      <p:bgPr>
        <a:solidFill>
          <a:schemeClr val="accent5"/>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7F8699"/>
              </a:gs>
              <a:gs pos="75000">
                <a:schemeClr val="accent6"/>
              </a:gs>
            </a:gsLst>
            <a:lin ang="3000000" scaled="0"/>
          </a:gradFill>
          <a:ln>
            <a:noFill/>
          </a:ln>
          <a:effectLst>
            <a:outerShdw blurRad="825500" dist="317500" dir="8100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solidFill>
            <a:srgbClr val="FFFFFF"/>
          </a:solidFill>
          <a:ln>
            <a:noFill/>
          </a:ln>
          <a:effectLst>
            <a:outerShdw blurRad="571500" dist="406400" dir="7440000" sx="96000" sy="96000" algn="t" rotWithShape="0">
              <a:schemeClr val="accent5">
                <a:lumMod val="50000"/>
                <a:alpha val="9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200"/>
              </a:spcAft>
              <a:buClrTx/>
              <a:buSzTx/>
              <a:buFontTx/>
              <a:buNone/>
              <a:tabLst/>
              <a:defRPr/>
            </a:pPr>
            <a:r>
              <a:rPr kumimoji="0" lang="en-US" sz="55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 name="Freeform 5">
            <a:extLst>
              <a:ext uri="{FF2B5EF4-FFF2-40B4-BE49-F238E27FC236}">
                <a16:creationId xmlns:a16="http://schemas.microsoft.com/office/drawing/2014/main" id="{B102D1B2-402E-4344-9A6D-E9948DE266A1}"/>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6" name="TextBox 25">
            <a:extLst>
              <a:ext uri="{FF2B5EF4-FFF2-40B4-BE49-F238E27FC236}">
                <a16:creationId xmlns:a16="http://schemas.microsoft.com/office/drawing/2014/main" id="{1332D5EF-0B87-2441-A8D2-15FC67610C42}"/>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6">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6">
                    <a:lumMod val="40000"/>
                    <a:lumOff val="60000"/>
                  </a:schemeClr>
                </a:solidFill>
                <a:effectLst/>
                <a:uLnTx/>
                <a:uFillTx/>
                <a:latin typeface="Microsoft Sans Serif" panose="020B0604020202020204" pitchFamily="34" charset="0"/>
                <a:ea typeface="+mn-ea"/>
                <a:cs typeface="+mn-cs"/>
              </a:rPr>
              <a:t>©2018-2021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6">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7" name="TextBox 26">
            <a:extLst>
              <a:ext uri="{FF2B5EF4-FFF2-40B4-BE49-F238E27FC236}">
                <a16:creationId xmlns:a16="http://schemas.microsoft.com/office/drawing/2014/main" id="{220136A9-10B0-484B-B43C-1C5D81399F7F}"/>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6">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Tree>
    <p:extLst>
      <p:ext uri="{BB962C8B-B14F-4D97-AF65-F5344CB8AC3E}">
        <p14:creationId xmlns:p14="http://schemas.microsoft.com/office/powerpoint/2010/main" val="1715547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bwMode="gray">
      <p:bgPr>
        <a:solidFill>
          <a:schemeClr val="tx2"/>
        </a:solidFill>
        <a:effectLst/>
      </p:bgPr>
    </p:bg>
    <p:spTree>
      <p:nvGrpSpPr>
        <p:cNvPr id="1" name=""/>
        <p:cNvGrpSpPr/>
        <p:nvPr/>
      </p:nvGrpSpPr>
      <p:grpSpPr>
        <a:xfrm>
          <a:off x="0" y="0"/>
          <a:ext cx="0" cy="0"/>
          <a:chOff x="0" y="0"/>
          <a:chExt cx="0" cy="0"/>
        </a:xfrm>
      </p:grpSpPr>
      <p:sp>
        <p:nvSpPr>
          <p:cNvPr id="65" name="Rectangle: Single Corner Rounded 64">
            <a:extLst>
              <a:ext uri="{FF2B5EF4-FFF2-40B4-BE49-F238E27FC236}">
                <a16:creationId xmlns:a16="http://schemas.microsoft.com/office/drawing/2014/main" id="{CF1E7CE3-7A17-4382-8BA4-A6EF494BF310}"/>
              </a:ext>
            </a:extLst>
          </p:cNvPr>
          <p:cNvSpPr/>
          <p:nvPr userDrawn="1"/>
        </p:nvSpPr>
        <p:spPr bwMode="gray">
          <a:xfrm flipV="1">
            <a:off x="1588" y="0"/>
            <a:ext cx="10014977" cy="6170634"/>
          </a:xfrm>
          <a:prstGeom prst="round1Rect">
            <a:avLst>
              <a:gd name="adj" fmla="val 3140"/>
            </a:avLst>
          </a:prstGeom>
          <a:gradFill>
            <a:gsLst>
              <a:gs pos="0">
                <a:srgbClr val="404C64"/>
              </a:gs>
              <a:gs pos="75000">
                <a:srgbClr val="4F5E79"/>
              </a:gs>
            </a:gsLst>
            <a:lin ang="3000000" scaled="0"/>
          </a:gradFill>
          <a:ln>
            <a:noFill/>
          </a:ln>
          <a:effectLst>
            <a:outerShdw blurRad="825500" dist="317500" dir="8100000" algn="t" rotWithShape="0">
              <a:srgbClr val="151B25"/>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71" name="Rectangle: Single Corner Rounded 70">
            <a:extLst>
              <a:ext uri="{FF2B5EF4-FFF2-40B4-BE49-F238E27FC236}">
                <a16:creationId xmlns:a16="http://schemas.microsoft.com/office/drawing/2014/main" id="{16285E8E-54DA-45A3-8859-F2AC5B9C6A4C}"/>
              </a:ext>
            </a:extLst>
          </p:cNvPr>
          <p:cNvSpPr/>
          <p:nvPr userDrawn="1"/>
        </p:nvSpPr>
        <p:spPr bwMode="gray">
          <a:xfrm flipV="1">
            <a:off x="-6349" y="0"/>
            <a:ext cx="8121650" cy="3764215"/>
          </a:xfrm>
          <a:prstGeom prst="round1Rect">
            <a:avLst>
              <a:gd name="adj" fmla="val 5394"/>
            </a:avLst>
          </a:prstGeom>
          <a:gradFill>
            <a:gsLst>
              <a:gs pos="100000">
                <a:srgbClr val="F2F2F4"/>
              </a:gs>
              <a:gs pos="37000">
                <a:schemeClr val="bg1">
                  <a:lumMod val="0"/>
                  <a:lumOff val="100000"/>
                </a:schemeClr>
              </a:gs>
            </a:gsLst>
            <a:lin ang="8100000" scaled="1"/>
          </a:gradFill>
          <a:ln>
            <a:noFill/>
          </a:ln>
          <a:effectLst>
            <a:outerShdw blurRad="571500" dist="406400" dir="7440000" sx="96000" sy="96000" algn="t" rotWithShape="0">
              <a:schemeClr val="accent5">
                <a:lumMod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solidFill>
                <a:prstClr val="white"/>
              </a:solidFill>
            </a:endParaRPr>
          </a:p>
        </p:txBody>
      </p:sp>
      <p:sp>
        <p:nvSpPr>
          <p:cNvPr id="42" name="TextBox 41">
            <a:extLst>
              <a:ext uri="{FF2B5EF4-FFF2-40B4-BE49-F238E27FC236}">
                <a16:creationId xmlns:a16="http://schemas.microsoft.com/office/drawing/2014/main" id="{0C078D3F-27AE-4E4F-A5C5-A25241137A81}"/>
              </a:ext>
            </a:extLst>
          </p:cNvPr>
          <p:cNvSpPr txBox="1"/>
          <p:nvPr userDrawn="1"/>
        </p:nvSpPr>
        <p:spPr bwMode="gray">
          <a:xfrm>
            <a:off x="495300" y="2348891"/>
            <a:ext cx="3941592" cy="81400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Follow us on:</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For more information, visit us at:</a:t>
            </a:r>
          </a:p>
          <a:p>
            <a:pPr marL="0" marR="0" lvl="0" indent="0" algn="l" defTabSz="914400" rtl="0" eaLnBrk="1" fontAlgn="auto" latinLnBrk="0" hangingPunct="1">
              <a:lnSpc>
                <a:spcPct val="118000"/>
              </a:lnSpc>
              <a:spcBef>
                <a:spcPts val="0"/>
              </a:spcBef>
              <a:spcAft>
                <a:spcPts val="200"/>
              </a:spcAft>
              <a:buClrTx/>
              <a:buSzTx/>
              <a:buFontTx/>
              <a:buNone/>
              <a:tabLst/>
              <a:defRPr/>
            </a:pPr>
            <a:r>
              <a:rPr kumimoji="0" lang="en-US" sz="14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www.qualcomm.com &amp; www.qualcomm.com/blog</a:t>
            </a:r>
          </a:p>
        </p:txBody>
      </p:sp>
      <p:sp>
        <p:nvSpPr>
          <p:cNvPr id="43" name="TextBox 42">
            <a:extLst>
              <a:ext uri="{FF2B5EF4-FFF2-40B4-BE49-F238E27FC236}">
                <a16:creationId xmlns:a16="http://schemas.microsoft.com/office/drawing/2014/main" id="{1CA64EC1-A159-47CC-BBC8-86849D0369FF}"/>
              </a:ext>
            </a:extLst>
          </p:cNvPr>
          <p:cNvSpPr txBox="1"/>
          <p:nvPr userDrawn="1"/>
        </p:nvSpPr>
        <p:spPr bwMode="gray">
          <a:xfrm>
            <a:off x="495300" y="1288543"/>
            <a:ext cx="3940004" cy="736355"/>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5500" b="0" i="0" u="none" strike="noStrike" kern="1200" cap="none" spc="0" normalizeH="0" baseline="0" noProof="0">
                <a:ln>
                  <a:noFill/>
                </a:ln>
                <a:solidFill>
                  <a:schemeClr val="tx1"/>
                </a:solidFill>
                <a:effectLst/>
                <a:uLnTx/>
                <a:uFillTx/>
                <a:latin typeface="Microsoft Sans Serif" panose="020B0604020202020204" pitchFamily="34" charset="0"/>
                <a:ea typeface="+mn-ea"/>
                <a:cs typeface="+mn-cs"/>
              </a:rPr>
              <a:t>Thank you</a:t>
            </a:r>
          </a:p>
        </p:txBody>
      </p:sp>
      <p:grpSp>
        <p:nvGrpSpPr>
          <p:cNvPr id="2" name="Group 1">
            <a:extLst>
              <a:ext uri="{FF2B5EF4-FFF2-40B4-BE49-F238E27FC236}">
                <a16:creationId xmlns:a16="http://schemas.microsoft.com/office/drawing/2014/main" id="{79A6BEB5-8828-4004-B9AF-04585E1C8091}"/>
              </a:ext>
            </a:extLst>
          </p:cNvPr>
          <p:cNvGrpSpPr/>
          <p:nvPr userDrawn="1"/>
        </p:nvGrpSpPr>
        <p:grpSpPr>
          <a:xfrm>
            <a:off x="1631429" y="2378044"/>
            <a:ext cx="937502" cy="166848"/>
            <a:chOff x="1631429" y="2378044"/>
            <a:chExt cx="937502" cy="166848"/>
          </a:xfrm>
          <a:solidFill>
            <a:schemeClr val="tx1"/>
          </a:solidFill>
        </p:grpSpPr>
        <p:sp>
          <p:nvSpPr>
            <p:cNvPr id="45" name="Freeform 12">
              <a:extLst>
                <a:ext uri="{FF2B5EF4-FFF2-40B4-BE49-F238E27FC236}">
                  <a16:creationId xmlns:a16="http://schemas.microsoft.com/office/drawing/2014/main" id="{A627BAD2-8D69-4928-B16D-595E55F96BC6}"/>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46" name="Group 5">
              <a:extLst>
                <a:ext uri="{FF2B5EF4-FFF2-40B4-BE49-F238E27FC236}">
                  <a16:creationId xmlns:a16="http://schemas.microsoft.com/office/drawing/2014/main" id="{0162444D-2A2A-46E3-9507-C0CB7E7AA354}"/>
                </a:ext>
              </a:extLst>
            </p:cNvPr>
            <p:cNvGrpSpPr>
              <a:grpSpLocks noChangeAspect="1"/>
            </p:cNvGrpSpPr>
            <p:nvPr/>
          </p:nvGrpSpPr>
          <p:grpSpPr bwMode="gray">
            <a:xfrm>
              <a:off x="2127148" y="2378659"/>
              <a:ext cx="166513" cy="164554"/>
              <a:chOff x="3331" y="1656"/>
              <a:chExt cx="1020" cy="1008"/>
            </a:xfrm>
            <a:grpFill/>
          </p:grpSpPr>
          <p:sp>
            <p:nvSpPr>
              <p:cNvPr id="48" name="Freeform 6">
                <a:extLst>
                  <a:ext uri="{FF2B5EF4-FFF2-40B4-BE49-F238E27FC236}">
                    <a16:creationId xmlns:a16="http://schemas.microsoft.com/office/drawing/2014/main" id="{77DD6462-B80E-4A66-A3F2-2A93DA8721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sp>
            <p:nvSpPr>
              <p:cNvPr id="49" name="Freeform 7">
                <a:extLst>
                  <a:ext uri="{FF2B5EF4-FFF2-40B4-BE49-F238E27FC236}">
                    <a16:creationId xmlns:a16="http://schemas.microsoft.com/office/drawing/2014/main" id="{3438D5A0-89DE-45B0-9C57-B125F96DE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sp>
          <p:nvSpPr>
            <p:cNvPr id="47" name="Freeform 5">
              <a:extLst>
                <a:ext uri="{FF2B5EF4-FFF2-40B4-BE49-F238E27FC236}">
                  <a16:creationId xmlns:a16="http://schemas.microsoft.com/office/drawing/2014/main" id="{9B2BAAC6-7CCD-4529-8455-659FC8953183}"/>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Microsoft Sans Serif" panose="020B0604020202020204" pitchFamily="34" charset="0"/>
                <a:ea typeface="+mn-ea"/>
                <a:cs typeface="+mn-cs"/>
              </a:endParaRPr>
            </a:p>
          </p:txBody>
        </p:sp>
        <p:grpSp>
          <p:nvGrpSpPr>
            <p:cNvPr id="17" name="Group 4">
              <a:extLst>
                <a:ext uri="{FF2B5EF4-FFF2-40B4-BE49-F238E27FC236}">
                  <a16:creationId xmlns:a16="http://schemas.microsoft.com/office/drawing/2014/main" id="{D8FD671B-A7A9-44EA-B894-802CF3A30BAA}"/>
                </a:ext>
              </a:extLst>
            </p:cNvPr>
            <p:cNvGrpSpPr>
              <a:grpSpLocks noChangeAspect="1"/>
            </p:cNvGrpSpPr>
            <p:nvPr userDrawn="1"/>
          </p:nvGrpSpPr>
          <p:grpSpPr bwMode="auto">
            <a:xfrm>
              <a:off x="2404478" y="2378640"/>
              <a:ext cx="164453" cy="164592"/>
              <a:chOff x="2653" y="972"/>
              <a:chExt cx="2372" cy="2374"/>
            </a:xfrm>
            <a:grpFill/>
          </p:grpSpPr>
          <p:sp>
            <p:nvSpPr>
              <p:cNvPr id="18" name="Freeform 5">
                <a:extLst>
                  <a:ext uri="{FF2B5EF4-FFF2-40B4-BE49-F238E27FC236}">
                    <a16:creationId xmlns:a16="http://schemas.microsoft.com/office/drawing/2014/main" id="{9546B527-AC3D-4F1E-9D19-C6E8FE6419D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6">
                <a:extLst>
                  <a:ext uri="{FF2B5EF4-FFF2-40B4-BE49-F238E27FC236}">
                    <a16:creationId xmlns:a16="http://schemas.microsoft.com/office/drawing/2014/main" id="{837051C1-FC16-4391-BB91-B927651695A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Oval 7">
                <a:extLst>
                  <a:ext uri="{FF2B5EF4-FFF2-40B4-BE49-F238E27FC236}">
                    <a16:creationId xmlns:a16="http://schemas.microsoft.com/office/drawing/2014/main" id="{1AB6C857-0B37-4B3F-883A-DCD51CFDB7A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3" name="Freeform 5">
            <a:extLst>
              <a:ext uri="{FF2B5EF4-FFF2-40B4-BE49-F238E27FC236}">
                <a16:creationId xmlns:a16="http://schemas.microsoft.com/office/drawing/2014/main" id="{9CB31EA3-A1D8-4235-84D9-EE3F37F4BD63}"/>
              </a:ext>
            </a:extLst>
          </p:cNvPr>
          <p:cNvSpPr>
            <a:spLocks noChangeAspect="1" noEditPoints="1"/>
          </p:cNvSpPr>
          <p:nvPr userDrawn="1"/>
        </p:nvSpPr>
        <p:spPr bwMode="black">
          <a:xfrm>
            <a:off x="495300"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1" name="TextBox 20">
            <a:extLst>
              <a:ext uri="{FF2B5EF4-FFF2-40B4-BE49-F238E27FC236}">
                <a16:creationId xmlns:a16="http://schemas.microsoft.com/office/drawing/2014/main" id="{EC8C761A-7658-7849-96A2-FD27800E6D59}"/>
              </a:ext>
            </a:extLst>
          </p:cNvPr>
          <p:cNvSpPr txBox="1"/>
          <p:nvPr userDrawn="1"/>
        </p:nvSpPr>
        <p:spPr bwMode="gray">
          <a:xfrm>
            <a:off x="494974" y="4086843"/>
            <a:ext cx="3294706" cy="1666675"/>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5">
                    <a:lumMod val="40000"/>
                    <a:lumOff val="60000"/>
                  </a:schemeClr>
                </a:solidFill>
                <a:effectLst/>
                <a:uLnTx/>
                <a:uFillTx/>
                <a:latin typeface="Microsoft Sans Serif" panose="020B0604020202020204" pitchFamily="34" charset="0"/>
                <a:ea typeface="+mn-ea"/>
                <a:cs typeface="+mn-cs"/>
              </a:rPr>
              <a:t>Nothing in these materials is an offer to sell any of the components or devices referenced herein.</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5">
                    <a:lumMod val="40000"/>
                    <a:lumOff val="60000"/>
                  </a:schemeClr>
                </a:solidFill>
                <a:effectLst/>
                <a:uLnTx/>
                <a:uFillTx/>
                <a:latin typeface="Microsoft Sans Serif" panose="020B0604020202020204" pitchFamily="34" charset="0"/>
                <a:ea typeface="+mn-ea"/>
                <a:cs typeface="+mn-cs"/>
              </a:rPr>
              <a:t>©2018-2021 Qualcomm Technologies, Inc. and/or its affiliated companies. All Rights Reserved.</a:t>
            </a:r>
          </a:p>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5">
                    <a:lumMod val="40000"/>
                    <a:lumOff val="60000"/>
                  </a:schemeClr>
                </a:solidFill>
                <a:effectLst/>
                <a:uLnTx/>
                <a:uFillTx/>
                <a:latin typeface="Microsoft Sans Serif" panose="020B0604020202020204" pitchFamily="34" charset="0"/>
                <a:ea typeface="+mn-ea"/>
                <a:cs typeface="+mn-cs"/>
              </a:rPr>
              <a:t>Qualcomm is a trademark or registered trademark of Qualcomm Incorporated. Other products and brand names may be trademarks or registered trademarks of their respective owners.</a:t>
            </a:r>
          </a:p>
        </p:txBody>
      </p:sp>
      <p:sp>
        <p:nvSpPr>
          <p:cNvPr id="22" name="TextBox 21">
            <a:extLst>
              <a:ext uri="{FF2B5EF4-FFF2-40B4-BE49-F238E27FC236}">
                <a16:creationId xmlns:a16="http://schemas.microsoft.com/office/drawing/2014/main" id="{61E0F077-22C5-9C4D-AB1E-4CDF5BE7E874}"/>
              </a:ext>
            </a:extLst>
          </p:cNvPr>
          <p:cNvSpPr txBox="1"/>
          <p:nvPr userDrawn="1"/>
        </p:nvSpPr>
        <p:spPr bwMode="gray">
          <a:xfrm>
            <a:off x="4033520" y="4086843"/>
            <a:ext cx="3954781" cy="1799019"/>
          </a:xfrm>
          <a:prstGeom prst="rect">
            <a:avLst/>
          </a:prstGeom>
          <a:noFill/>
        </p:spPr>
        <p:txBody>
          <a:bodyPr wrap="square" lIns="0" tIns="0" rIns="0" bIns="0" rtlCol="0">
            <a:spAutoFit/>
          </a:bodyPr>
          <a:lstStyle/>
          <a:p>
            <a:pPr marL="0" marR="0" lvl="0" indent="0" algn="l" defTabSz="914400" rtl="0" eaLnBrk="1" fontAlgn="auto" latinLnBrk="0" hangingPunct="1">
              <a:lnSpc>
                <a:spcPct val="118000"/>
              </a:lnSpc>
              <a:spcBef>
                <a:spcPts val="0"/>
              </a:spcBef>
              <a:spcAft>
                <a:spcPts val="900"/>
              </a:spcAft>
              <a:buClrTx/>
              <a:buSzTx/>
              <a:buFontTx/>
              <a:buNone/>
              <a:tabLst/>
              <a:defRPr/>
            </a:pPr>
            <a:r>
              <a:rPr kumimoji="0" lang="en-US" sz="1000" b="0" i="0" u="none" strike="noStrike" kern="1200" cap="none" spc="0" normalizeH="0" baseline="0" noProof="0">
                <a:ln>
                  <a:noFill/>
                </a:ln>
                <a:solidFill>
                  <a:schemeClr val="accent5">
                    <a:lumMod val="40000"/>
                    <a:lumOff val="60000"/>
                  </a:schemeClr>
                </a:solidFill>
                <a:effectLst/>
                <a:uLnTx/>
                <a:uFillTx/>
                <a:latin typeface="Microsoft Sans Serif" panose="020B0604020202020204" pitchFamily="34" charset="0"/>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Tree>
    <p:extLst>
      <p:ext uri="{BB962C8B-B14F-4D97-AF65-F5344CB8AC3E}">
        <p14:creationId xmlns:p14="http://schemas.microsoft.com/office/powerpoint/2010/main" val="170325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3.xml><?xml version="1.0" encoding="utf-8"?>
<p:sldLayout xmlns:a="http://schemas.openxmlformats.org/drawingml/2006/main" xmlns:r="http://schemas.openxmlformats.org/officeDocument/2006/relationships" xmlns:p="http://schemas.openxmlformats.org/presentationml/2006/main">
  <p:cSld name="30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95299" y="613536"/>
            <a:ext cx="11187113" cy="439479"/>
          </a:xfrm>
        </p:spPr>
        <p:txBody>
          <a:bodyPr/>
          <a:lstStyle/>
          <a:p>
            <a:r>
              <a:rPr lang="en-US"/>
              <a:t>Click to edit Master title style</a:t>
            </a:r>
          </a:p>
        </p:txBody>
      </p:sp>
      <p:sp>
        <p:nvSpPr>
          <p:cNvPr id="6" name="Content Placeholder 5"/>
          <p:cNvSpPr>
            <a:spLocks noGrp="1"/>
          </p:cNvSpPr>
          <p:nvPr>
            <p:ph sz="quarter" idx="12"/>
          </p:nvPr>
        </p:nvSpPr>
        <p:spPr>
          <a:xfrm>
            <a:off x="495300" y="1709931"/>
            <a:ext cx="11190732" cy="1646605"/>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p:nvPr>
        </p:nvSpPr>
        <p:spPr>
          <a:xfrm>
            <a:off x="495299" y="1132233"/>
            <a:ext cx="11187113" cy="403444"/>
          </a:xfrm>
        </p:spPr>
        <p:txBody>
          <a:bodyPr/>
          <a:lstStyle>
            <a:lvl1pPr marL="0" indent="0" algn="l">
              <a:lnSpc>
                <a:spcPct val="83000"/>
              </a:lnSpc>
              <a:spcBef>
                <a:spcPts val="1798"/>
              </a:spcBef>
              <a:buNone/>
              <a:defRPr sz="2398"/>
            </a:lvl1pPr>
            <a:lvl2pPr marL="456926" indent="0" algn="ctr">
              <a:buNone/>
              <a:defRPr sz="1998"/>
            </a:lvl2pPr>
            <a:lvl3pPr marL="913852" indent="0" algn="ctr">
              <a:buNone/>
              <a:defRPr sz="1798"/>
            </a:lvl3pPr>
            <a:lvl4pPr marL="1370778" indent="0" algn="ctr">
              <a:buNone/>
              <a:defRPr sz="1600"/>
            </a:lvl4pPr>
            <a:lvl5pPr marL="1827703" indent="0" algn="ctr">
              <a:buNone/>
              <a:defRPr sz="1600"/>
            </a:lvl5pPr>
            <a:lvl6pPr marL="2284628" indent="0" algn="ctr">
              <a:buNone/>
              <a:defRPr sz="1600"/>
            </a:lvl6pPr>
            <a:lvl7pPr marL="2741554" indent="0" algn="ctr">
              <a:buNone/>
              <a:defRPr sz="1600"/>
            </a:lvl7pPr>
            <a:lvl8pPr marL="3198480" indent="0" algn="ctr">
              <a:buNone/>
              <a:defRPr sz="1600"/>
            </a:lvl8pPr>
            <a:lvl9pPr marL="3655406"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BEEC445E-56D1-4AFB-8ED4-603C3D7FAAB0}"/>
              </a:ext>
            </a:extLst>
          </p:cNvPr>
          <p:cNvCxnSpPr/>
          <p:nvPr/>
        </p:nvCxnSpPr>
        <p:spPr>
          <a:xfrm>
            <a:off x="370271" y="504825"/>
            <a:ext cx="11448289"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262FBE20-4BEF-426F-B63D-8DFFA4AAD42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214102" y="1"/>
            <a:ext cx="974726" cy="53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B9F16896-FF22-42FC-9DE4-F249BCE6A6C3}"/>
              </a:ext>
            </a:extLst>
          </p:cNvPr>
          <p:cNvSpPr>
            <a:spLocks noGrp="1"/>
          </p:cNvSpPr>
          <p:nvPr>
            <p:ph type="sldNum" sz="quarter" idx="13"/>
          </p:nvPr>
        </p:nvSpPr>
        <p:spPr>
          <a:xfrm>
            <a:off x="11786947" y="6508808"/>
            <a:ext cx="367266" cy="365125"/>
          </a:xfrm>
        </p:spPr>
        <p:txBody>
          <a:bodyPr/>
          <a:lstStyle>
            <a:lvl1pPr>
              <a:defRPr sz="1100"/>
            </a:lvl1pPr>
          </a:lstStyle>
          <a:p>
            <a:fld id="{069A0862-C9EC-4C46-B893-C9A1761B387B}" type="slidenum">
              <a:rPr lang="en-US" smtClean="0"/>
              <a:pPr/>
              <a:t>‹#›</a:t>
            </a:fld>
            <a:endParaRPr lang="en-US"/>
          </a:p>
        </p:txBody>
      </p:sp>
    </p:spTree>
    <p:extLst>
      <p:ext uri="{BB962C8B-B14F-4D97-AF65-F5344CB8AC3E}">
        <p14:creationId xmlns:p14="http://schemas.microsoft.com/office/powerpoint/2010/main" val="2886617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4.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4" name="Title 3"/>
          <p:cNvSpPr>
            <a:spLocks noGrp="1"/>
          </p:cNvSpPr>
          <p:nvPr>
            <p:ph type="title"/>
          </p:nvPr>
        </p:nvSpPr>
        <p:spPr>
          <a:xfrm>
            <a:off x="495299" y="613536"/>
            <a:ext cx="11187113" cy="439479"/>
          </a:xfrm>
        </p:spPr>
        <p:txBody>
          <a:bodyPr/>
          <a:lstStyle/>
          <a:p>
            <a:r>
              <a:rPr lang="en-US"/>
              <a:t>Click to edit Master title style</a:t>
            </a:r>
          </a:p>
        </p:txBody>
      </p:sp>
      <p:sp>
        <p:nvSpPr>
          <p:cNvPr id="6" name="Content Placeholder 5"/>
          <p:cNvSpPr>
            <a:spLocks noGrp="1"/>
          </p:cNvSpPr>
          <p:nvPr>
            <p:ph sz="quarter" idx="12"/>
          </p:nvPr>
        </p:nvSpPr>
        <p:spPr>
          <a:xfrm>
            <a:off x="495300" y="1709932"/>
            <a:ext cx="11190732" cy="1646605"/>
          </a:xfrm>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A19E94CA-F00B-4A8B-A6EB-3E6BCE6D18AF}"/>
              </a:ext>
            </a:extLst>
          </p:cNvPr>
          <p:cNvSpPr>
            <a:spLocks noGrp="1"/>
          </p:cNvSpPr>
          <p:nvPr>
            <p:ph type="subTitle" idx="1"/>
          </p:nvPr>
        </p:nvSpPr>
        <p:spPr>
          <a:xfrm>
            <a:off x="495299" y="1132234"/>
            <a:ext cx="11187113" cy="403444"/>
          </a:xfrm>
        </p:spPr>
        <p:txBody>
          <a:bodyPr/>
          <a:lstStyle>
            <a:lvl1pPr marL="0" indent="0" algn="l">
              <a:lnSpc>
                <a:spcPct val="83000"/>
              </a:lnSpc>
              <a:spcBef>
                <a:spcPts val="1797"/>
              </a:spcBef>
              <a:buNone/>
              <a:defRPr sz="2397">
                <a:solidFill>
                  <a:schemeClr val="accent2">
                    <a:lumMod val="75000"/>
                  </a:schemeClr>
                </a:solidFill>
              </a:defRPr>
            </a:lvl1pPr>
            <a:lvl2pPr marL="456789" indent="0" algn="ctr">
              <a:buNone/>
              <a:defRPr sz="1997"/>
            </a:lvl2pPr>
            <a:lvl3pPr marL="913578" indent="0" algn="ctr">
              <a:buNone/>
              <a:defRPr sz="1797"/>
            </a:lvl3pPr>
            <a:lvl4pPr marL="1370367" indent="0" algn="ctr">
              <a:buNone/>
              <a:defRPr sz="1600"/>
            </a:lvl4pPr>
            <a:lvl5pPr marL="1827155" indent="0" algn="ctr">
              <a:buNone/>
              <a:defRPr sz="1600"/>
            </a:lvl5pPr>
            <a:lvl6pPr marL="2283943" indent="0" algn="ctr">
              <a:buNone/>
              <a:defRPr sz="1600"/>
            </a:lvl6pPr>
            <a:lvl7pPr marL="2740732" indent="0" algn="ctr">
              <a:buNone/>
              <a:defRPr sz="1600"/>
            </a:lvl7pPr>
            <a:lvl8pPr marL="3197520" indent="0" algn="ctr">
              <a:buNone/>
              <a:defRPr sz="1600"/>
            </a:lvl8pPr>
            <a:lvl9pPr marL="3654309" indent="0" algn="ctr">
              <a:buNone/>
              <a:defRPr sz="1600"/>
            </a:lvl9pPr>
          </a:lstStyle>
          <a:p>
            <a:r>
              <a:rPr lang="en-US"/>
              <a:t>Click to edit Master subtitle style</a:t>
            </a:r>
          </a:p>
        </p:txBody>
      </p:sp>
      <p:cxnSp>
        <p:nvCxnSpPr>
          <p:cNvPr id="9" name="Straight Connector 8">
            <a:extLst>
              <a:ext uri="{FF2B5EF4-FFF2-40B4-BE49-F238E27FC236}">
                <a16:creationId xmlns:a16="http://schemas.microsoft.com/office/drawing/2014/main" id="{BEEC445E-56D1-4AFB-8ED4-603C3D7FAAB0}"/>
              </a:ext>
            </a:extLst>
          </p:cNvPr>
          <p:cNvCxnSpPr/>
          <p:nvPr userDrawn="1"/>
        </p:nvCxnSpPr>
        <p:spPr>
          <a:xfrm>
            <a:off x="370272" y="504825"/>
            <a:ext cx="11448289" cy="0"/>
          </a:xfrm>
          <a:prstGeom prst="line">
            <a:avLst/>
          </a:prstGeom>
          <a:ln w="47625">
            <a:gradFill flip="none" rotWithShape="1">
              <a:gsLst>
                <a:gs pos="100000">
                  <a:srgbClr val="004274"/>
                </a:gs>
                <a:gs pos="0">
                  <a:srgbClr val="008E95"/>
                </a:gs>
              </a:gsLst>
              <a:lin ang="10800000" scaled="1"/>
              <a:tileRect/>
            </a:gradFill>
          </a:ln>
        </p:spPr>
        <p:style>
          <a:lnRef idx="1">
            <a:schemeClr val="accent1"/>
          </a:lnRef>
          <a:fillRef idx="0">
            <a:schemeClr val="accent1"/>
          </a:fillRef>
          <a:effectRef idx="0">
            <a:schemeClr val="accent1"/>
          </a:effectRef>
          <a:fontRef idx="minor">
            <a:schemeClr val="tx1"/>
          </a:fontRef>
        </p:style>
      </p:cxnSp>
      <p:pic>
        <p:nvPicPr>
          <p:cNvPr id="10" name="Picture 2">
            <a:extLst>
              <a:ext uri="{FF2B5EF4-FFF2-40B4-BE49-F238E27FC236}">
                <a16:creationId xmlns:a16="http://schemas.microsoft.com/office/drawing/2014/main" id="{262FBE20-4BEF-426F-B63D-8DFFA4AAD425}"/>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1214102" y="1"/>
            <a:ext cx="974726" cy="530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Footer Placeholder 2">
            <a:extLst>
              <a:ext uri="{FF2B5EF4-FFF2-40B4-BE49-F238E27FC236}">
                <a16:creationId xmlns:a16="http://schemas.microsoft.com/office/drawing/2014/main" id="{EFB4734E-C05F-46E5-8F5C-31EC1A4F562E}"/>
              </a:ext>
            </a:extLst>
          </p:cNvPr>
          <p:cNvSpPr>
            <a:spLocks noGrp="1"/>
          </p:cNvSpPr>
          <p:nvPr>
            <p:ph type="ftr" sz="quarter" idx="3"/>
          </p:nvPr>
        </p:nvSpPr>
        <p:spPr>
          <a:xfrm>
            <a:off x="7187048" y="6550748"/>
            <a:ext cx="4292832" cy="116955"/>
          </a:xfrm>
          <a:prstGeom prst="rect">
            <a:avLst/>
          </a:prstGeom>
        </p:spPr>
        <p:txBody>
          <a:bodyPr vert="horz" wrap="square" lIns="0" tIns="0" rIns="0" bIns="0" rtlCol="0" anchor="b">
            <a:spAutoFit/>
          </a:bodyPr>
          <a:lstStyle>
            <a:lvl1pPr>
              <a:defRPr lang="en-US" sz="800" baseline="0">
                <a:solidFill>
                  <a:schemeClr val="tx1">
                    <a:lumMod val="65000"/>
                    <a:lumOff val="35000"/>
                  </a:schemeClr>
                </a:solidFill>
              </a:defRPr>
            </a:lvl1pPr>
          </a:lstStyle>
          <a:p>
            <a:pPr defTabSz="685182">
              <a:lnSpc>
                <a:spcPct val="95000"/>
              </a:lnSpc>
              <a:spcBef>
                <a:spcPts val="1200"/>
              </a:spcBef>
            </a:pPr>
            <a:r>
              <a:rPr lang="en-US"/>
              <a:t>S4-250143</a:t>
            </a:r>
          </a:p>
        </p:txBody>
      </p:sp>
    </p:spTree>
    <p:extLst>
      <p:ext uri="{BB962C8B-B14F-4D97-AF65-F5344CB8AC3E}">
        <p14:creationId xmlns:p14="http://schemas.microsoft.com/office/powerpoint/2010/main" val="3121708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5.xml><?xml version="1.0" encoding="utf-8"?>
<p:sldLayout xmlns:a="http://schemas.openxmlformats.org/drawingml/2006/main" xmlns:r="http://schemas.openxmlformats.org/officeDocument/2006/relationships" xmlns:p="http://schemas.openxmlformats.org/presentationml/2006/main" userDrawn="1">
  <p:cSld name="1_Shelf_Light Gray">
    <p:spTree>
      <p:nvGrpSpPr>
        <p:cNvPr id="1" name=""/>
        <p:cNvGrpSpPr/>
        <p:nvPr/>
      </p:nvGrpSpPr>
      <p:grpSpPr>
        <a:xfrm>
          <a:off x="0" y="0"/>
          <a:ext cx="0" cy="0"/>
          <a:chOff x="0" y="0"/>
          <a:chExt cx="0" cy="0"/>
        </a:xfrm>
      </p:grpSpPr>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495299" y="5706568"/>
            <a:ext cx="11186159" cy="929054"/>
          </a:xfrm>
          <a:prstGeom prst="rect">
            <a:avLst/>
          </a:prstGeom>
        </p:spPr>
        <p:txBody>
          <a:bodyPr anchor="ctr"/>
          <a:lstStyle>
            <a:lvl1pPr marL="0" indent="0">
              <a:lnSpc>
                <a:spcPct val="100000"/>
              </a:lnSpc>
              <a:spcBef>
                <a:spcPts val="0"/>
              </a:spcBef>
              <a:spcAft>
                <a:spcPts val="1200"/>
              </a:spcAft>
              <a:buNone/>
              <a:defRPr sz="21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208023"/>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pPr marL="0" marR="0" lvl="0" indent="0" algn="l" defTabSz="685800" rtl="0" eaLnBrk="1" fontAlgn="auto" latinLnBrk="0" hangingPunct="1">
              <a:lnSpc>
                <a:spcPct val="96000"/>
              </a:lnSpc>
              <a:spcBef>
                <a:spcPts val="0"/>
              </a:spcBef>
              <a:spcAft>
                <a:spcPts val="225"/>
              </a:spcAft>
              <a:buClr>
                <a:srgbClr val="3253DC"/>
              </a:buClr>
              <a:buSzTx/>
              <a:buFont typeface="Arial" panose="020B0604020202020204" pitchFamily="34" charset="0"/>
              <a:buNone/>
              <a:tabLst/>
              <a:defRPr/>
            </a:pPr>
            <a:r>
              <a:rPr kumimoji="0" lang="en-US" sz="800" b="0" i="0" u="none" strike="noStrike" kern="1200" cap="none" spc="0" normalizeH="0" baseline="0" noProof="0">
                <a:ln>
                  <a:noFill/>
                </a:ln>
                <a:solidFill>
                  <a:srgbClr val="445776">
                    <a:lumMod val="60000"/>
                    <a:lumOff val="40000"/>
                  </a:srgbClr>
                </a:solidFill>
                <a:effectLst/>
                <a:uLnTx/>
                <a:uFillTx/>
                <a:latin typeface="Microsoft Sans Serif"/>
                <a:ea typeface="+mn-ea"/>
                <a:cs typeface="+mn-cs"/>
              </a:rPr>
              <a:t>S4-250143</a:t>
            </a:r>
          </a:p>
        </p:txBody>
      </p:sp>
      <p:sp>
        <p:nvSpPr>
          <p:cNvPr id="12" name="TextBox 11"/>
          <p:cNvSpPr txBox="1"/>
          <p:nvPr userDrawn="1"/>
        </p:nvSpPr>
        <p:spPr>
          <a:xfrm>
            <a:off x="11571666" y="6513829"/>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marR="0" lvl="0" indent="0" algn="r" defTabSz="914400" rtl="0" eaLnBrk="1" fontAlgn="auto" latinLnBrk="0" hangingPunct="1">
              <a:lnSpc>
                <a:spcPct val="125000"/>
              </a:lnSpc>
              <a:spcBef>
                <a:spcPts val="0"/>
              </a:spcBef>
              <a:spcAft>
                <a:spcPts val="0"/>
              </a:spcAft>
              <a:buClrTx/>
              <a:buSzTx/>
              <a:buFontTx/>
              <a:buNone/>
              <a:tabLst/>
              <a:defRPr/>
            </a:pPr>
            <a:fld id="{B01BFD70-D99E-427C-A01B-19B2BB56A3C8}" type="slidenum">
              <a:rPr kumimoji="0" lang="en-US" sz="800" b="0" i="0" u="none" strike="noStrike" kern="1200" cap="none" spc="0" normalizeH="0" baseline="0" noProof="0" smtClean="0">
                <a:ln>
                  <a:noFill/>
                </a:ln>
                <a:solidFill>
                  <a:srgbClr val="7BA0FF">
                    <a:lumMod val="60000"/>
                    <a:lumOff val="40000"/>
                  </a:srgbClr>
                </a:solidFill>
                <a:effectLst/>
                <a:uLnTx/>
                <a:uFillTx/>
                <a:latin typeface="Microsoft Sans Serif"/>
                <a:ea typeface="+mn-ea"/>
                <a:cs typeface="+mn-cs"/>
              </a:rPr>
              <a:pPr marL="0" marR="0" lvl="0" indent="0" algn="r" defTabSz="914400" rtl="0" eaLnBrk="1" fontAlgn="auto" latinLnBrk="0" hangingPunct="1">
                <a:lnSpc>
                  <a:spcPct val="125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srgbClr val="7BA0FF">
                  <a:lumMod val="60000"/>
                  <a:lumOff val="40000"/>
                </a:srgbClr>
              </a:solidFill>
              <a:effectLst/>
              <a:uLnTx/>
              <a:uFillTx/>
              <a:latin typeface="Microsoft Sans Serif"/>
              <a:ea typeface="+mn-ea"/>
              <a:cs typeface="+mn-cs"/>
            </a:endParaRP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65907"/>
          </a:xfrm>
          <a:prstGeom prst="rect">
            <a:avLst/>
          </a:prstGeom>
        </p:spPr>
        <p:txBody>
          <a:bodyPr>
            <a:spAutoFit/>
          </a:bodyPr>
          <a:lstStyle>
            <a:lvl1pPr marL="0" indent="0" algn="l">
              <a:lnSpc>
                <a:spcPct val="96000"/>
              </a:lnSpc>
              <a:spcBef>
                <a:spcPts val="90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7793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2" name="Text Placeholder 7">
            <a:extLst>
              <a:ext uri="{FF2B5EF4-FFF2-40B4-BE49-F238E27FC236}">
                <a16:creationId xmlns:a16="http://schemas.microsoft.com/office/drawing/2014/main" id="{37B08324-3A4C-004B-9CA0-E0D70A0B6917}"/>
              </a:ext>
            </a:extLst>
          </p:cNvPr>
          <p:cNvSpPr>
            <a:spLocks noGrp="1"/>
          </p:cNvSpPr>
          <p:nvPr>
            <p:ph type="body" sz="quarter" idx="12"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407582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7.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2" name="Text Placeholder 7">
            <a:extLst>
              <a:ext uri="{FF2B5EF4-FFF2-40B4-BE49-F238E27FC236}">
                <a16:creationId xmlns:a16="http://schemas.microsoft.com/office/drawing/2014/main" id="{69DEBC16-9BD4-454D-8EE3-B7C3B80663CC}"/>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4" name="Text Placeholder 7">
            <a:extLst>
              <a:ext uri="{FF2B5EF4-FFF2-40B4-BE49-F238E27FC236}">
                <a16:creationId xmlns:a16="http://schemas.microsoft.com/office/drawing/2014/main" id="{33967FE1-1B3C-5549-9183-2F0C6DAA113F}"/>
              </a:ext>
            </a:extLst>
          </p:cNvPr>
          <p:cNvSpPr>
            <a:spLocks noGrp="1"/>
          </p:cNvSpPr>
          <p:nvPr>
            <p:ph type="body" sz="quarter" idx="12"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15" name="Text Placeholder 5">
            <a:extLst>
              <a:ext uri="{FF2B5EF4-FFF2-40B4-BE49-F238E27FC236}">
                <a16:creationId xmlns:a16="http://schemas.microsoft.com/office/drawing/2014/main" id="{7248B14A-92AB-5E43-BA1E-7830EF5C143C}"/>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9" name="Title 2">
            <a:extLst>
              <a:ext uri="{FF2B5EF4-FFF2-40B4-BE49-F238E27FC236}">
                <a16:creationId xmlns:a16="http://schemas.microsoft.com/office/drawing/2014/main" id="{DB463463-916C-494D-B590-7545E418D49B}"/>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20" name="Freeform 5">
            <a:extLst>
              <a:ext uri="{FF2B5EF4-FFF2-40B4-BE49-F238E27FC236}">
                <a16:creationId xmlns:a16="http://schemas.microsoft.com/office/drawing/2014/main" id="{CE9B043A-C215-144F-BD44-72F31AD5FDA7}"/>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1471579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8.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5" name="Text Placeholder 7">
            <a:extLst>
              <a:ext uri="{FF2B5EF4-FFF2-40B4-BE49-F238E27FC236}">
                <a16:creationId xmlns:a16="http://schemas.microsoft.com/office/drawing/2014/main" id="{6C12BB6A-724F-E64E-8EA8-411D8FEEC9EA}"/>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1"/>
                </a:solidFill>
              </a:defRPr>
            </a:lvl1pPr>
            <a:lvl2pPr marL="0" indent="0">
              <a:lnSpc>
                <a:spcPct val="96000"/>
              </a:lnSpc>
              <a:spcBef>
                <a:spcPts val="0"/>
              </a:spcBef>
              <a:buFont typeface="Microsoft Sans Serif" panose="020B0604020202020204" pitchFamily="34" charset="0"/>
              <a:buNone/>
              <a:defRPr sz="1600">
                <a:solidFill>
                  <a:schemeClr val="tx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7" name="Text Placeholder 7">
            <a:extLst>
              <a:ext uri="{FF2B5EF4-FFF2-40B4-BE49-F238E27FC236}">
                <a16:creationId xmlns:a16="http://schemas.microsoft.com/office/drawing/2014/main" id="{03A04602-51B2-E840-8D1D-68ED772BCA35}"/>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tx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8" name="Text Placeholder 5">
            <a:extLst>
              <a:ext uri="{FF2B5EF4-FFF2-40B4-BE49-F238E27FC236}">
                <a16:creationId xmlns:a16="http://schemas.microsoft.com/office/drawing/2014/main" id="{D5BA118B-EED7-7B4D-90CD-2A2D0C3BF706}"/>
              </a:ext>
            </a:extLst>
          </p:cNvPr>
          <p:cNvSpPr>
            <a:spLocks noGrp="1"/>
          </p:cNvSpPr>
          <p:nvPr>
            <p:ph type="body" sz="quarter" idx="13" hasCustomPrompt="1"/>
          </p:nvPr>
        </p:nvSpPr>
        <p:spPr bwMode="gray">
          <a:xfrm>
            <a:off x="9448800" y="399994"/>
            <a:ext cx="1882210" cy="262176"/>
          </a:xfrm>
          <a:prstGeom prst="rect">
            <a:avLst/>
          </a:prstGeom>
        </p:spPr>
        <p:txBody>
          <a:bodyPr wrap="none"/>
          <a:lstStyle>
            <a:lvl1pPr marL="0" indent="0">
              <a:lnSpc>
                <a:spcPct val="87000"/>
              </a:lnSpc>
              <a:spcBef>
                <a:spcPts val="0"/>
              </a:spcBef>
              <a:buNone/>
              <a:defRPr sz="1600">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479626" y="5521260"/>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30" name="Freeform 5">
            <a:extLst>
              <a:ext uri="{FF2B5EF4-FFF2-40B4-BE49-F238E27FC236}">
                <a16:creationId xmlns:a16="http://schemas.microsoft.com/office/drawing/2014/main" id="{DEC884DB-639C-7E40-ACD5-C937BF392484}"/>
              </a:ext>
            </a:extLst>
          </p:cNvPr>
          <p:cNvSpPr>
            <a:spLocks noChangeAspect="1" noEditPoints="1"/>
          </p:cNvSpPr>
          <p:nvPr userDrawn="1"/>
        </p:nvSpPr>
        <p:spPr bwMode="black">
          <a:xfrm>
            <a:off x="479626"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31" name="Title 2">
            <a:extLst>
              <a:ext uri="{FF2B5EF4-FFF2-40B4-BE49-F238E27FC236}">
                <a16:creationId xmlns:a16="http://schemas.microsoft.com/office/drawing/2014/main" id="{1F5EA352-00FC-A54A-99DF-5E6673BE1CC2}"/>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lvl1pPr>
          </a:lstStyle>
          <a:p>
            <a:r>
              <a:rPr lang="en-US"/>
              <a:t>Click to edit Master title style</a:t>
            </a:r>
          </a:p>
        </p:txBody>
      </p:sp>
    </p:spTree>
    <p:extLst>
      <p:ext uri="{BB962C8B-B14F-4D97-AF65-F5344CB8AC3E}">
        <p14:creationId xmlns:p14="http://schemas.microsoft.com/office/powerpoint/2010/main" val="775710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09.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36" name="Freeform 5">
            <a:extLst>
              <a:ext uri="{FF2B5EF4-FFF2-40B4-BE49-F238E27FC236}">
                <a16:creationId xmlns:a16="http://schemas.microsoft.com/office/drawing/2014/main" id="{84131552-8E13-1043-B1A2-98D53571B50E}"/>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9" name="Freeform 8">
            <a:extLst>
              <a:ext uri="{FF2B5EF4-FFF2-40B4-BE49-F238E27FC236}">
                <a16:creationId xmlns:a16="http://schemas.microsoft.com/office/drawing/2014/main" id="{6E048808-9D96-49F4-AAF9-8EF21E48FAE0}"/>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2" name="Text Placeholder 7">
            <a:extLst>
              <a:ext uri="{FF2B5EF4-FFF2-40B4-BE49-F238E27FC236}">
                <a16:creationId xmlns:a16="http://schemas.microsoft.com/office/drawing/2014/main" id="{CDDC462B-0FBB-8844-8879-71C453522BA5}"/>
              </a:ext>
            </a:extLst>
          </p:cNvPr>
          <p:cNvSpPr>
            <a:spLocks noGrp="1"/>
          </p:cNvSpPr>
          <p:nvPr>
            <p:ph type="body" sz="quarter" idx="10" hasCustomPrompt="1"/>
          </p:nvPr>
        </p:nvSpPr>
        <p:spPr bwMode="gray">
          <a:xfrm>
            <a:off x="495300" y="4195085"/>
            <a:ext cx="645417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33" name="Text Placeholder 7">
            <a:extLst>
              <a:ext uri="{FF2B5EF4-FFF2-40B4-BE49-F238E27FC236}">
                <a16:creationId xmlns:a16="http://schemas.microsoft.com/office/drawing/2014/main" id="{C2BD9332-77BD-8349-8678-A7AFC520FC09}"/>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34" name="Text Placeholder 5">
            <a:extLst>
              <a:ext uri="{FF2B5EF4-FFF2-40B4-BE49-F238E27FC236}">
                <a16:creationId xmlns:a16="http://schemas.microsoft.com/office/drawing/2014/main" id="{E84EDDFA-1A53-5F4F-B5DD-AE2CE45E4923}"/>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43" name="Title 2">
            <a:extLst>
              <a:ext uri="{FF2B5EF4-FFF2-40B4-BE49-F238E27FC236}">
                <a16:creationId xmlns:a16="http://schemas.microsoft.com/office/drawing/2014/main" id="{BEC78C30-CD3A-7045-9862-48AA39785678}"/>
              </a:ext>
            </a:extLst>
          </p:cNvPr>
          <p:cNvSpPr>
            <a:spLocks noGrp="1"/>
          </p:cNvSpPr>
          <p:nvPr>
            <p:ph type="title"/>
          </p:nvPr>
        </p:nvSpPr>
        <p:spPr bwMode="gray">
          <a:xfrm>
            <a:off x="431638" y="2631736"/>
            <a:ext cx="6517838" cy="1445909"/>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79448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2">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1738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0.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1" name="Text Placeholder 7">
            <a:extLst>
              <a:ext uri="{FF2B5EF4-FFF2-40B4-BE49-F238E27FC236}">
                <a16:creationId xmlns:a16="http://schemas.microsoft.com/office/drawing/2014/main" id="{F56A4E93-6A6C-754C-BCEE-724589DB9EEF}"/>
              </a:ext>
            </a:extLst>
          </p:cNvPr>
          <p:cNvSpPr>
            <a:spLocks noGrp="1"/>
          </p:cNvSpPr>
          <p:nvPr>
            <p:ph type="body" sz="quarter" idx="10" hasCustomPrompt="1"/>
          </p:nvPr>
        </p:nvSpPr>
        <p:spPr bwMode="gray">
          <a:xfrm>
            <a:off x="495299" y="4195085"/>
            <a:ext cx="643624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2" name="Text Placeholder 7">
            <a:extLst>
              <a:ext uri="{FF2B5EF4-FFF2-40B4-BE49-F238E27FC236}">
                <a16:creationId xmlns:a16="http://schemas.microsoft.com/office/drawing/2014/main" id="{D6766CD7-D0E2-6E47-A27D-822ABCFC97FB}"/>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3" name="Text Placeholder 5">
            <a:extLst>
              <a:ext uri="{FF2B5EF4-FFF2-40B4-BE49-F238E27FC236}">
                <a16:creationId xmlns:a16="http://schemas.microsoft.com/office/drawing/2014/main" id="{5DBE9C50-FD3A-6148-ABEA-7CF92B207E40}"/>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477369" y="5527626"/>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25" name="Freeform 5">
            <a:extLst>
              <a:ext uri="{FF2B5EF4-FFF2-40B4-BE49-F238E27FC236}">
                <a16:creationId xmlns:a16="http://schemas.microsoft.com/office/drawing/2014/main" id="{E963D917-F9E8-EA40-876A-388D863F6543}"/>
              </a:ext>
            </a:extLst>
          </p:cNvPr>
          <p:cNvSpPr>
            <a:spLocks noChangeAspect="1" noEditPoints="1"/>
          </p:cNvSpPr>
          <p:nvPr userDrawn="1"/>
        </p:nvSpPr>
        <p:spPr bwMode="black">
          <a:xfrm>
            <a:off x="485389"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6" name="Title 2">
            <a:extLst>
              <a:ext uri="{FF2B5EF4-FFF2-40B4-BE49-F238E27FC236}">
                <a16:creationId xmlns:a16="http://schemas.microsoft.com/office/drawing/2014/main" id="{10ACB630-243E-B34B-AED6-CB7007059052}"/>
              </a:ext>
            </a:extLst>
          </p:cNvPr>
          <p:cNvSpPr>
            <a:spLocks noGrp="1"/>
          </p:cNvSpPr>
          <p:nvPr>
            <p:ph type="title"/>
          </p:nvPr>
        </p:nvSpPr>
        <p:spPr bwMode="gray">
          <a:xfrm>
            <a:off x="431638" y="2631736"/>
            <a:ext cx="6499906" cy="1445909"/>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125767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1.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1" name="Text Placeholder 7">
            <a:extLst>
              <a:ext uri="{FF2B5EF4-FFF2-40B4-BE49-F238E27FC236}">
                <a16:creationId xmlns:a16="http://schemas.microsoft.com/office/drawing/2014/main" id="{33E6EF21-6657-254C-A83D-13CF96B4D619}"/>
              </a:ext>
            </a:extLst>
          </p:cNvPr>
          <p:cNvSpPr>
            <a:spLocks noGrp="1"/>
          </p:cNvSpPr>
          <p:nvPr>
            <p:ph type="body" sz="quarter" idx="10" hasCustomPrompt="1"/>
          </p:nvPr>
        </p:nvSpPr>
        <p:spPr bwMode="gray">
          <a:xfrm>
            <a:off x="495300" y="4195085"/>
            <a:ext cx="6438502"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2" name="Text Placeholder 7">
            <a:extLst>
              <a:ext uri="{FF2B5EF4-FFF2-40B4-BE49-F238E27FC236}">
                <a16:creationId xmlns:a16="http://schemas.microsoft.com/office/drawing/2014/main" id="{23065A3A-04D6-8341-9C14-E05130468E9D}"/>
              </a:ext>
            </a:extLst>
          </p:cNvPr>
          <p:cNvSpPr>
            <a:spLocks noGrp="1"/>
          </p:cNvSpPr>
          <p:nvPr>
            <p:ph type="body" sz="quarter" idx="11" hasCustomPrompt="1"/>
          </p:nvPr>
        </p:nvSpPr>
        <p:spPr bwMode="gray">
          <a:xfrm>
            <a:off x="6202433" y="399994"/>
            <a:ext cx="1904056"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23" name="Text Placeholder 5">
            <a:extLst>
              <a:ext uri="{FF2B5EF4-FFF2-40B4-BE49-F238E27FC236}">
                <a16:creationId xmlns:a16="http://schemas.microsoft.com/office/drawing/2014/main" id="{52610741-1EB2-134D-BA32-8F6910E27016}"/>
              </a:ext>
            </a:extLst>
          </p:cNvPr>
          <p:cNvSpPr>
            <a:spLocks noGrp="1"/>
          </p:cNvSpPr>
          <p:nvPr>
            <p:ph type="body" sz="quarter" idx="13" hasCustomPrompt="1"/>
          </p:nvPr>
        </p:nvSpPr>
        <p:spPr bwMode="gray">
          <a:xfrm>
            <a:off x="9448800" y="396125"/>
            <a:ext cx="1882210"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479626" y="5515914"/>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25" name="Freeform 5">
            <a:extLst>
              <a:ext uri="{FF2B5EF4-FFF2-40B4-BE49-F238E27FC236}">
                <a16:creationId xmlns:a16="http://schemas.microsoft.com/office/drawing/2014/main" id="{90E8715B-7584-B442-B3F1-B9CE75D38491}"/>
              </a:ext>
            </a:extLst>
          </p:cNvPr>
          <p:cNvSpPr>
            <a:spLocks noChangeAspect="1" noEditPoints="1"/>
          </p:cNvSpPr>
          <p:nvPr userDrawn="1"/>
        </p:nvSpPr>
        <p:spPr bwMode="black">
          <a:xfrm>
            <a:off x="482438" y="348782"/>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6" name="Title 2">
            <a:extLst>
              <a:ext uri="{FF2B5EF4-FFF2-40B4-BE49-F238E27FC236}">
                <a16:creationId xmlns:a16="http://schemas.microsoft.com/office/drawing/2014/main" id="{33856996-3DB2-0945-A715-5C6BAA035C9B}"/>
              </a:ext>
            </a:extLst>
          </p:cNvPr>
          <p:cNvSpPr>
            <a:spLocks noGrp="1"/>
          </p:cNvSpPr>
          <p:nvPr>
            <p:ph type="title"/>
          </p:nvPr>
        </p:nvSpPr>
        <p:spPr bwMode="gray">
          <a:xfrm>
            <a:off x="431638" y="2631736"/>
            <a:ext cx="6502163" cy="1445909"/>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63965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40000"/>
                    <a:lumOff val="60000"/>
                  </a:schemeClr>
                </a:solidFill>
                <a:effectLst>
                  <a:innerShdw blurRad="38100" dist="25400" dir="8100000">
                    <a:prstClr val="black">
                      <a:alpha val="50000"/>
                    </a:prstClr>
                  </a:innerShdw>
                </a:effectLst>
              </a:rPr>
              <a:t>Agenda</a:t>
            </a:r>
          </a:p>
        </p:txBody>
      </p:sp>
      <p:sp useBgFill="1">
        <p:nvSpPr>
          <p:cNvPr id="6" name="TextBox 5">
            <a:extLst>
              <a:ext uri="{FF2B5EF4-FFF2-40B4-BE49-F238E27FC236}">
                <a16:creationId xmlns:a16="http://schemas.microsoft.com/office/drawing/2014/main" id="{2FC6C89C-1D70-4F5D-B038-9C7BF9061033}"/>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10" name="Title 2">
            <a:extLst>
              <a:ext uri="{FF2B5EF4-FFF2-40B4-BE49-F238E27FC236}">
                <a16:creationId xmlns:a16="http://schemas.microsoft.com/office/drawing/2014/main" id="{6A179FD6-6A24-FA49-B601-7D1786FDCE4C}"/>
              </a:ext>
            </a:extLst>
          </p:cNvPr>
          <p:cNvSpPr>
            <a:spLocks noGrp="1"/>
          </p:cNvSpPr>
          <p:nvPr>
            <p:ph type="title"/>
          </p:nvPr>
        </p:nvSpPr>
        <p:spPr>
          <a:xfrm>
            <a:off x="475488" y="410109"/>
            <a:ext cx="6446012" cy="116314"/>
          </a:xfrm>
        </p:spPr>
        <p:txBody>
          <a:bodyPr wrap="square">
            <a:spAutoFit/>
          </a:bodyPr>
          <a:lstStyle>
            <a:lvl1pPr>
              <a:defRPr sz="900">
                <a:solidFill>
                  <a:schemeClr val="bg1"/>
                </a:solidFill>
              </a:defRPr>
            </a:lvl1pPr>
          </a:lstStyle>
          <a:p>
            <a:r>
              <a:rPr lang="en-US"/>
              <a:t>Click to edit Master title style</a:t>
            </a:r>
          </a:p>
        </p:txBody>
      </p:sp>
      <p:sp>
        <p:nvSpPr>
          <p:cNvPr id="11" name="Rectangle 10">
            <a:extLst>
              <a:ext uri="{FF2B5EF4-FFF2-40B4-BE49-F238E27FC236}">
                <a16:creationId xmlns:a16="http://schemas.microsoft.com/office/drawing/2014/main" id="{C26E7192-D05A-A84B-A637-2C7DB3E4BB16}"/>
              </a:ext>
            </a:extLst>
          </p:cNvPr>
          <p:cNvSpPr/>
          <p:nvPr userDrawn="1"/>
        </p:nvSpPr>
        <p:spPr>
          <a:xfrm>
            <a:off x="135925" y="0"/>
            <a:ext cx="8600303" cy="716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8" name="Title 2">
            <a:extLst>
              <a:ext uri="{FF2B5EF4-FFF2-40B4-BE49-F238E27FC236}">
                <a16:creationId xmlns:a16="http://schemas.microsoft.com/office/drawing/2014/main" id="{D434BB03-9D1D-C54F-B883-24FA93BA9D9D}"/>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228209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60000"/>
                    <a:lumOff val="40000"/>
                  </a:schemeClr>
                </a:solidFill>
                <a:effectLst>
                  <a:innerShdw blurRad="38100" dist="25400" dir="8100000">
                    <a:prstClr val="black">
                      <a:alpha val="50000"/>
                    </a:prstClr>
                  </a:innerShdw>
                </a:effectLst>
              </a:rPr>
              <a:t>Agenda</a:t>
            </a:r>
          </a:p>
        </p:txBody>
      </p:sp>
      <p:sp useBgFill="1">
        <p:nvSpPr>
          <p:cNvPr id="6" name="TextBox 5">
            <a:extLst>
              <a:ext uri="{FF2B5EF4-FFF2-40B4-BE49-F238E27FC236}">
                <a16:creationId xmlns:a16="http://schemas.microsoft.com/office/drawing/2014/main" id="{626BC24E-198C-4C78-BF16-5AEB0E45F0A8}"/>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8" name="Title 2">
            <a:extLst>
              <a:ext uri="{FF2B5EF4-FFF2-40B4-BE49-F238E27FC236}">
                <a16:creationId xmlns:a16="http://schemas.microsoft.com/office/drawing/2014/main" id="{1CE2238F-163E-5B4C-949D-7C8600BB3BD1}"/>
              </a:ext>
            </a:extLst>
          </p:cNvPr>
          <p:cNvSpPr>
            <a:spLocks noGrp="1"/>
          </p:cNvSpPr>
          <p:nvPr>
            <p:ph type="title"/>
          </p:nvPr>
        </p:nvSpPr>
        <p:spPr>
          <a:xfrm>
            <a:off x="0" y="-77468"/>
            <a:ext cx="6446012" cy="12952"/>
          </a:xfrm>
        </p:spPr>
        <p:txBody>
          <a:bodyPr wrap="square">
            <a:spAutoFit/>
          </a:bodyPr>
          <a:lstStyle>
            <a:lvl1pPr>
              <a:defRPr sz="100">
                <a:solidFill>
                  <a:schemeClr val="accent1">
                    <a:alpha val="0"/>
                  </a:schemeClr>
                </a:solidFill>
              </a:defRPr>
            </a:lvl1pPr>
          </a:lstStyle>
          <a:p>
            <a:r>
              <a:rPr lang="en-US"/>
              <a:t>Click to edit Master title style</a:t>
            </a:r>
          </a:p>
        </p:txBody>
      </p:sp>
    </p:spTree>
    <p:extLst>
      <p:ext uri="{BB962C8B-B14F-4D97-AF65-F5344CB8AC3E}">
        <p14:creationId xmlns:p14="http://schemas.microsoft.com/office/powerpoint/2010/main" val="2993323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Agenda Blue">
    <p:bg>
      <p:bgPr>
        <a:solidFill>
          <a:schemeClr val="accent1"/>
        </a:solidFill>
        <a:effectLst/>
      </p:bgPr>
    </p:bg>
    <p:spTree>
      <p:nvGrpSpPr>
        <p:cNvPr id="1" name=""/>
        <p:cNvGrpSpPr/>
        <p:nvPr/>
      </p:nvGrpSpPr>
      <p:grpSpPr>
        <a:xfrm>
          <a:off x="0" y="0"/>
          <a:ext cx="0" cy="0"/>
          <a:chOff x="0" y="0"/>
          <a:chExt cx="0" cy="0"/>
        </a:xfrm>
      </p:grpSpPr>
      <p:sp useBgFill="1">
        <p:nvSpPr>
          <p:cNvPr id="6" name="TextBox 5">
            <a:extLst>
              <a:ext uri="{FF2B5EF4-FFF2-40B4-BE49-F238E27FC236}">
                <a16:creationId xmlns:a16="http://schemas.microsoft.com/office/drawing/2014/main" id="{4CF73F72-C826-4990-8B8B-0C5B61B498F0}"/>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214ACD"/>
                </a:solidFill>
                <a:effectLst>
                  <a:innerShdw blurRad="38100" dist="25400" dir="8100000">
                    <a:prstClr val="black">
                      <a:alpha val="50000"/>
                    </a:prstClr>
                  </a:innerShdw>
                </a:effectLst>
              </a:rPr>
              <a:t>Agenda</a:t>
            </a:r>
          </a:p>
        </p:txBody>
      </p:sp>
      <p:sp>
        <p:nvSpPr>
          <p:cNvPr id="7" name="Title 2">
            <a:extLst>
              <a:ext uri="{FF2B5EF4-FFF2-40B4-BE49-F238E27FC236}">
                <a16:creationId xmlns:a16="http://schemas.microsoft.com/office/drawing/2014/main" id="{C37C98A4-8992-6B4F-ABBF-02F82EE7D12A}"/>
              </a:ext>
            </a:extLst>
          </p:cNvPr>
          <p:cNvSpPr>
            <a:spLocks noGrp="1"/>
          </p:cNvSpPr>
          <p:nvPr>
            <p:ph type="title"/>
          </p:nvPr>
        </p:nvSpPr>
        <p:spPr>
          <a:xfrm>
            <a:off x="0" y="-77468"/>
            <a:ext cx="6446012" cy="12952"/>
          </a:xfrm>
        </p:spPr>
        <p:txBody>
          <a:bodyPr wrap="square">
            <a:spAutoFit/>
          </a:bodyPr>
          <a:lstStyle>
            <a:lvl1pPr>
              <a:defRPr sz="100">
                <a:solidFill>
                  <a:schemeClr val="accent1">
                    <a:alpha val="0"/>
                  </a:schemeClr>
                </a:solidFill>
              </a:defRPr>
            </a:lvl1pPr>
          </a:lstStyle>
          <a:p>
            <a:r>
              <a:rPr lang="en-US"/>
              <a:t>Click to edit Master title style</a:t>
            </a:r>
          </a:p>
        </p:txBody>
      </p:sp>
    </p:spTree>
    <p:extLst>
      <p:ext uri="{BB962C8B-B14F-4D97-AF65-F5344CB8AC3E}">
        <p14:creationId xmlns:p14="http://schemas.microsoft.com/office/powerpoint/2010/main" val="2535837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useBgFill="1">
        <p:nvSpPr>
          <p:cNvPr id="7" name="TextBox 6">
            <a:extLst>
              <a:ext uri="{FF2B5EF4-FFF2-40B4-BE49-F238E27FC236}">
                <a16:creationId xmlns:a16="http://schemas.microsoft.com/office/drawing/2014/main" id="{AE08C0EB-4986-4E89-A205-81CB8896EF99}"/>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8" name="Title 2">
            <a:extLst>
              <a:ext uri="{FF2B5EF4-FFF2-40B4-BE49-F238E27FC236}">
                <a16:creationId xmlns:a16="http://schemas.microsoft.com/office/drawing/2014/main" id="{10186B46-CBAA-B744-8AAD-8DC77626A265}"/>
              </a:ext>
            </a:extLst>
          </p:cNvPr>
          <p:cNvSpPr>
            <a:spLocks noGrp="1"/>
          </p:cNvSpPr>
          <p:nvPr>
            <p:ph type="title"/>
          </p:nvPr>
        </p:nvSpPr>
        <p:spPr>
          <a:xfrm>
            <a:off x="475488" y="410109"/>
            <a:ext cx="6446012" cy="116314"/>
          </a:xfrm>
        </p:spPr>
        <p:txBody>
          <a:bodyPr wrap="square">
            <a:spAutoFit/>
          </a:bodyPr>
          <a:lstStyle>
            <a:lvl1pPr>
              <a:defRPr sz="900">
                <a:solidFill>
                  <a:schemeClr val="accent5"/>
                </a:solidFill>
              </a:defRPr>
            </a:lvl1pPr>
          </a:lstStyle>
          <a:p>
            <a:r>
              <a:rPr lang="en-US"/>
              <a:t>Click to edit Master title style</a:t>
            </a:r>
          </a:p>
        </p:txBody>
      </p:sp>
      <p:sp>
        <p:nvSpPr>
          <p:cNvPr id="9" name="Rectangle 8">
            <a:extLst>
              <a:ext uri="{FF2B5EF4-FFF2-40B4-BE49-F238E27FC236}">
                <a16:creationId xmlns:a16="http://schemas.microsoft.com/office/drawing/2014/main" id="{2503CAEE-75CA-D447-86F2-FDAE792F8527}"/>
              </a:ext>
            </a:extLst>
          </p:cNvPr>
          <p:cNvSpPr/>
          <p:nvPr userDrawn="1"/>
        </p:nvSpPr>
        <p:spPr>
          <a:xfrm>
            <a:off x="0" y="0"/>
            <a:ext cx="8600303" cy="7166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10" name="Title 2">
            <a:extLst>
              <a:ext uri="{FF2B5EF4-FFF2-40B4-BE49-F238E27FC236}">
                <a16:creationId xmlns:a16="http://schemas.microsoft.com/office/drawing/2014/main" id="{837816DA-0269-3846-AB18-DF6D26B37726}"/>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72481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50000"/>
                  </a:schemeClr>
                </a:solidFill>
                <a:effectLst>
                  <a:innerShdw blurRad="38100" dist="25400" dir="8100000">
                    <a:prstClr val="black">
                      <a:alpha val="50000"/>
                    </a:prstClr>
                  </a:innerShdw>
                </a:effectLst>
              </a:rPr>
              <a:t>Agenda</a:t>
            </a:r>
          </a:p>
        </p:txBody>
      </p:sp>
      <p:sp useBgFill="1">
        <p:nvSpPr>
          <p:cNvPr id="7" name="TextBox 6">
            <a:extLst>
              <a:ext uri="{FF2B5EF4-FFF2-40B4-BE49-F238E27FC236}">
                <a16:creationId xmlns:a16="http://schemas.microsoft.com/office/drawing/2014/main" id="{F4A2D56B-74CE-4812-B474-4A4E5382D493}"/>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9" name="Title 2">
            <a:extLst>
              <a:ext uri="{FF2B5EF4-FFF2-40B4-BE49-F238E27FC236}">
                <a16:creationId xmlns:a16="http://schemas.microsoft.com/office/drawing/2014/main" id="{7B07BF55-B8EF-E84D-9E9A-9697E7FFE5DD}"/>
              </a:ext>
            </a:extLst>
          </p:cNvPr>
          <p:cNvSpPr>
            <a:spLocks noGrp="1"/>
          </p:cNvSpPr>
          <p:nvPr>
            <p:ph type="title"/>
          </p:nvPr>
        </p:nvSpPr>
        <p:spPr>
          <a:xfrm>
            <a:off x="475488" y="410109"/>
            <a:ext cx="6446012" cy="116314"/>
          </a:xfrm>
        </p:spPr>
        <p:txBody>
          <a:bodyPr wrap="square">
            <a:spAutoFit/>
          </a:bodyPr>
          <a:lstStyle>
            <a:lvl1pPr>
              <a:defRPr sz="900">
                <a:solidFill>
                  <a:schemeClr val="tx2"/>
                </a:solidFill>
              </a:defRPr>
            </a:lvl1pPr>
          </a:lstStyle>
          <a:p>
            <a:r>
              <a:rPr lang="en-US"/>
              <a:t>Click to edit Master title style</a:t>
            </a:r>
          </a:p>
        </p:txBody>
      </p:sp>
      <p:sp>
        <p:nvSpPr>
          <p:cNvPr id="11" name="Rectangle 10">
            <a:extLst>
              <a:ext uri="{FF2B5EF4-FFF2-40B4-BE49-F238E27FC236}">
                <a16:creationId xmlns:a16="http://schemas.microsoft.com/office/drawing/2014/main" id="{3208B60E-4D9F-1E43-9A93-FAE3EB055AC9}"/>
              </a:ext>
            </a:extLst>
          </p:cNvPr>
          <p:cNvSpPr/>
          <p:nvPr userDrawn="1"/>
        </p:nvSpPr>
        <p:spPr>
          <a:xfrm>
            <a:off x="0" y="51763"/>
            <a:ext cx="8600303" cy="7166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10" name="Title 2">
            <a:extLst>
              <a:ext uri="{FF2B5EF4-FFF2-40B4-BE49-F238E27FC236}">
                <a16:creationId xmlns:a16="http://schemas.microsoft.com/office/drawing/2014/main" id="{9BAC466B-EA63-3A43-9879-873DDA7E1DE4}"/>
              </a:ext>
            </a:extLst>
          </p:cNvPr>
          <p:cNvSpPr txBox="1">
            <a:spLocks/>
          </p:cNvSpPr>
          <p:nvPr userDrawn="1"/>
        </p:nvSpPr>
        <p:spPr>
          <a:xfrm>
            <a:off x="0" y="-77468"/>
            <a:ext cx="6446012" cy="12952"/>
          </a:xfrm>
          <a:prstGeom prst="rect">
            <a:avLst/>
          </a:prstGeom>
        </p:spPr>
        <p:txBody>
          <a:bodyPr vert="horz" wrap="square" lIns="0" tIns="0" rIns="0" bIns="0" rtlCol="0" anchor="b">
            <a:spAutoFit/>
          </a:bodyPr>
          <a:lstStyle>
            <a:lvl1pPr algn="l" defTabSz="914400" rtl="0" eaLnBrk="1" latinLnBrk="0" hangingPunct="1">
              <a:lnSpc>
                <a:spcPct val="84000"/>
              </a:lnSpc>
              <a:spcBef>
                <a:spcPct val="0"/>
              </a:spcBef>
              <a:buNone/>
              <a:defRPr sz="100" kern="1200" baseline="0">
                <a:solidFill>
                  <a:schemeClr val="accent1">
                    <a:alpha val="0"/>
                  </a:schemeClr>
                </a:solidFill>
                <a:latin typeface="+mj-lt"/>
                <a:ea typeface="+mj-ea"/>
                <a:cs typeface="+mj-cs"/>
              </a:defRPr>
            </a:lvl1pPr>
          </a:lstStyle>
          <a:p>
            <a:r>
              <a:rPr lang="en-US"/>
              <a:t>Click to edit Master title style</a:t>
            </a:r>
          </a:p>
        </p:txBody>
      </p:sp>
    </p:spTree>
    <p:extLst>
      <p:ext uri="{BB962C8B-B14F-4D97-AF65-F5344CB8AC3E}">
        <p14:creationId xmlns:p14="http://schemas.microsoft.com/office/powerpoint/2010/main" val="121540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57861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3929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userDrawn="1"/>
        </p:nvSpPr>
        <p:spPr bwMode="gray">
          <a:xfrm>
            <a:off x="-114299" y="-127002"/>
            <a:ext cx="973370"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19475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62699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userDrawn="1"/>
        </p:nvSpPr>
        <p:spPr bwMode="gray">
          <a:xfrm>
            <a:off x="-114299" y="-127002"/>
            <a:ext cx="973370"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95204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userDrawn="1"/>
        </p:nvSpPr>
        <p:spPr bwMode="gray">
          <a:xfrm>
            <a:off x="-114299" y="-127002"/>
            <a:ext cx="973370"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79324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15927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061821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39762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2636011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1445615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3568046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317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906377"/>
            <a:ext cx="2608263" cy="952155"/>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494189" y="3942416"/>
            <a:ext cx="2608263" cy="472694"/>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6329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36922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495299" y="6532895"/>
            <a:ext cx="10489691" cy="118174"/>
          </a:xfrm>
        </p:spPr>
        <p:txBody>
          <a:bodyPr/>
          <a:lstStyle>
            <a:lvl1pPr>
              <a:defRPr>
                <a:solidFill>
                  <a:schemeClr val="accent6">
                    <a:lumMod val="75000"/>
                  </a:schemeClr>
                </a:solidFill>
              </a:defRPr>
            </a:lvl1pPr>
          </a:lstStyle>
          <a:p>
            <a:r>
              <a:rPr lang="en-US"/>
              <a:t>S4-250143</a:t>
            </a:r>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495300" y="646771"/>
            <a:ext cx="11187112" cy="357832"/>
          </a:xfrm>
        </p:spPr>
        <p:txBody>
          <a:bodyPr/>
          <a:lstStyle/>
          <a:p>
            <a:r>
              <a:rPr lang="en-US"/>
              <a:t>Click to edit Master title style</a:t>
            </a:r>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459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8550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341182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02217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solidFill>
                <a:latin typeface="+mn-lt"/>
                <a:ea typeface="+mn-ea"/>
                <a:cs typeface="+mn-cs"/>
              </a:rPr>
              <a:pPr marL="0" lvl="0" algn="r" defTabSz="914400" rtl="0" eaLnBrk="1" latinLnBrk="0" hangingPunct="1">
                <a:lnSpc>
                  <a:spcPct val="125000"/>
                </a:lnSpc>
              </a:pPr>
              <a:t>‹#›</a:t>
            </a:fld>
            <a:endParaRPr lang="en-US" sz="800" kern="1200">
              <a:solidFill>
                <a:schemeClr val="accent5"/>
              </a:solidFill>
              <a:latin typeface="+mn-lt"/>
              <a:ea typeface="+mn-ea"/>
              <a:cs typeface="+mn-cs"/>
            </a:endParaRPr>
          </a:p>
        </p:txBody>
      </p:sp>
    </p:spTree>
    <p:extLst>
      <p:ext uri="{BB962C8B-B14F-4D97-AF65-F5344CB8AC3E}">
        <p14:creationId xmlns:p14="http://schemas.microsoft.com/office/powerpoint/2010/main" val="396087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userDrawn="1"/>
        </p:nvSpPr>
        <p:spPr bwMode="gray">
          <a:xfrm>
            <a:off x="481013" y="5312740"/>
            <a:ext cx="11856130"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1154011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userDrawn="1"/>
        </p:nvSpPr>
        <p:spPr bwMode="gray">
          <a:xfrm>
            <a:off x="481013" y="5312740"/>
            <a:ext cx="11856130"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712718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userDrawn="1"/>
        </p:nvSpPr>
        <p:spPr bwMode="gray">
          <a:xfrm>
            <a:off x="481013" y="5312740"/>
            <a:ext cx="11856130"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6"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3">
                  <a:lumMod val="40000"/>
                  <a:lumOff val="60000"/>
                </a:schemeClr>
              </a:solidFill>
              <a:latin typeface="+mn-lt"/>
              <a:ea typeface="+mn-ea"/>
              <a:cs typeface="+mn-cs"/>
            </a:endParaRPr>
          </a:p>
        </p:txBody>
      </p:sp>
    </p:spTree>
    <p:extLst>
      <p:ext uri="{BB962C8B-B14F-4D97-AF65-F5344CB8AC3E}">
        <p14:creationId xmlns:p14="http://schemas.microsoft.com/office/powerpoint/2010/main" val="4093342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26748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219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24" y="856"/>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S4-250143</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3879451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6583680" y="1719073"/>
            <a:ext cx="5111496" cy="445154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9698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6583680" y="1719073"/>
            <a:ext cx="5111496" cy="4451540"/>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075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20" name="Rectangle: Rounded Corners 19">
            <a:extLst>
              <a:ext uri="{FF2B5EF4-FFF2-40B4-BE49-F238E27FC236}">
                <a16:creationId xmlns:a16="http://schemas.microsoft.com/office/drawing/2014/main" id="{04152D91-17AA-41AE-AB21-FD3D3CE368DF}"/>
              </a:ext>
            </a:extLst>
          </p:cNvPr>
          <p:cNvSpPr/>
          <p:nvPr userDrawn="1"/>
        </p:nvSpPr>
        <p:spPr bwMode="gray">
          <a:xfrm>
            <a:off x="6093390" y="-159655"/>
            <a:ext cx="6272784"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566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4330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3390" y="-159655"/>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6583680" y="6532895"/>
            <a:ext cx="449268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6583680" y="1719073"/>
            <a:ext cx="5111496" cy="4451540"/>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8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userDrawn="1"/>
        </p:nvSpPr>
        <p:spPr bwMode="gray">
          <a:xfrm>
            <a:off x="8460293" y="-139701"/>
            <a:ext cx="3871407"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358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492543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6731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8592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3092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S4-250143</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375060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r>
              <a:rPr lang="en-US"/>
              <a:t>S4-250143</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9925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r>
              <a:rPr lang="en-US"/>
              <a:t>S4-250143</a:t>
            </a:r>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92129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2.xml><?xml version="1.0" encoding="utf-8"?>
<p:sldLayout xmlns:a="http://schemas.openxmlformats.org/drawingml/2006/main" xmlns:r="http://schemas.openxmlformats.org/officeDocument/2006/relationships" xmlns:p="http://schemas.openxmlformats.org/presentationml/2006/main"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4577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3655968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5446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25162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2">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43382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611975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2314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24" y="856"/>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S4-250143</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3721473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S4-250143</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392132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S4-250143</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4749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a:t>S4-250143</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231372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a:t>S4-250143</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266819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Image Lef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F3E091B5-BFCD-4450-B65E-BD037B9E0C10}"/>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TextBox 7">
            <a:extLst>
              <a:ext uri="{FF2B5EF4-FFF2-40B4-BE49-F238E27FC236}">
                <a16:creationId xmlns:a16="http://schemas.microsoft.com/office/drawing/2014/main" id="{C532640C-F756-48FB-A017-E49C7E3579AF}"/>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66190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6C981614-3A9F-4B53-BAAA-DD7796E9BAEF}"/>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1" name="TextBox 10">
            <a:extLst>
              <a:ext uri="{FF2B5EF4-FFF2-40B4-BE49-F238E27FC236}">
                <a16:creationId xmlns:a16="http://schemas.microsoft.com/office/drawing/2014/main" id="{C1C0E1CE-1768-4605-B5A2-67F3195DD6D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931866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7531545" y="-130877"/>
            <a:ext cx="4772673"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7AE0A8-FE50-48B6-86EF-D0AACFA71D26}"/>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62898738-F56E-4F64-8859-882DC223BFE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67112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78A956CD-4FD5-457A-8C87-8ED1BAA91A97}"/>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B87A111C-26A3-4E5F-A166-2BEF32FA27C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40000"/>
                  <a:lumOff val="60000"/>
                </a:schemeClr>
              </a:solidFill>
              <a:latin typeface="+mn-lt"/>
              <a:ea typeface="+mn-ea"/>
              <a:cs typeface="+mn-cs"/>
            </a:endParaRPr>
          </a:p>
        </p:txBody>
      </p:sp>
    </p:spTree>
    <p:extLst>
      <p:ext uri="{BB962C8B-B14F-4D97-AF65-F5344CB8AC3E}">
        <p14:creationId xmlns:p14="http://schemas.microsoft.com/office/powerpoint/2010/main" val="226150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7.xml><?xml version="1.0" encoding="utf-8"?>
<p:sldLayout xmlns:a="http://schemas.openxmlformats.org/drawingml/2006/main" xmlns:r="http://schemas.openxmlformats.org/officeDocument/2006/relationships" xmlns:p="http://schemas.openxmlformats.org/presentationml/2006/main"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6162E27C-1987-40F5-A769-FF9A374893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215838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2401650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285113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S4-250143</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3402312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userDrawn="1"/>
        </p:nvSpPr>
        <p:spPr bwMode="gray">
          <a:xfrm>
            <a:off x="-152400" y="-139700"/>
            <a:ext cx="4810774"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S4-250143</a:t>
            </a:r>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8337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S4-250143</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2792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083092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54159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10629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userDrawn="1"/>
        </p:nvSpPr>
        <p:spPr bwMode="gray">
          <a:xfrm>
            <a:off x="-165100" y="-152400"/>
            <a:ext cx="3871407"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91908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653194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78057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11168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51977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Image Left White">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C988A4B5-657E-A827-878F-6C41AF5B4316}"/>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1"/>
            <a:ext cx="3574222" cy="1245870"/>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1" name="Footer Placeholder 2">
            <a:extLst>
              <a:ext uri="{FF2B5EF4-FFF2-40B4-BE49-F238E27FC236}">
                <a16:creationId xmlns:a16="http://schemas.microsoft.com/office/drawing/2014/main" id="{5D223FAD-8C90-4F07-856D-C7765F163648}"/>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extBox 14">
            <a:extLst>
              <a:ext uri="{FF2B5EF4-FFF2-40B4-BE49-F238E27FC236}">
                <a16:creationId xmlns:a16="http://schemas.microsoft.com/office/drawing/2014/main" id="{BD71D3C4-2064-78F0-B159-598E25F7319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750379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userDrawn="1"/>
        </p:nvSpPr>
        <p:spPr bwMode="ltGray">
          <a:xfrm>
            <a:off x="7517108" y="-857339"/>
            <a:ext cx="8359183"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5108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2228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287605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useBgFill="1">
        <p:nvSpPr>
          <p:cNvPr id="7" name="TextBox 6">
            <a:extLst>
              <a:ext uri="{FF2B5EF4-FFF2-40B4-BE49-F238E27FC236}">
                <a16:creationId xmlns:a16="http://schemas.microsoft.com/office/drawing/2014/main" id="{54638413-D70F-4C82-943A-883DC7EE381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209209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C6A32BF6-92C8-4C58-84FE-3471A39CCB3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79887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useBgFill="1">
        <p:nvSpPr>
          <p:cNvPr id="7" name="TextBox 6">
            <a:extLst>
              <a:ext uri="{FF2B5EF4-FFF2-40B4-BE49-F238E27FC236}">
                <a16:creationId xmlns:a16="http://schemas.microsoft.com/office/drawing/2014/main" id="{A839D361-70C4-4B18-90C2-B20B1840819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3916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7CE32B64-C251-4C4C-A56C-B92D3C6A25F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491575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AA4728B9-36CC-4C38-86C2-33658162EEF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34846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F603D9F3-6FA5-469F-9181-86CC97E8974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903866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3841F9B5-F853-4C20-BCF8-7D15B54BF83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676956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1" name="TextBox 10">
            <a:extLst>
              <a:ext uri="{FF2B5EF4-FFF2-40B4-BE49-F238E27FC236}">
                <a16:creationId xmlns:a16="http://schemas.microsoft.com/office/drawing/2014/main" id="{C1C0E1CE-1768-4605-B5A2-67F3195DD6D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p:nvSpPr>
          <p:cNvPr id="14" name="Footer Placeholder 2">
            <a:extLst>
              <a:ext uri="{FF2B5EF4-FFF2-40B4-BE49-F238E27FC236}">
                <a16:creationId xmlns:a16="http://schemas.microsoft.com/office/drawing/2014/main" id="{DB0D856A-1CCF-412C-8CCA-E1147546037E}"/>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Tree>
    <p:extLst>
      <p:ext uri="{BB962C8B-B14F-4D97-AF65-F5344CB8AC3E}">
        <p14:creationId xmlns:p14="http://schemas.microsoft.com/office/powerpoint/2010/main" val="316116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C0846825-3B82-433C-A5FE-F64843A6F77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70840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823BF95D-7718-4DE0-9AC8-CE8121ED2C7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076142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BDE28682-BC81-4484-9601-E7A0639BC8C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91140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useBgFill="1">
        <p:nvSpPr>
          <p:cNvPr id="13" name="TextBox 12">
            <a:extLst>
              <a:ext uri="{FF2B5EF4-FFF2-40B4-BE49-F238E27FC236}">
                <a16:creationId xmlns:a16="http://schemas.microsoft.com/office/drawing/2014/main" id="{3A8F2B27-586E-4B2D-8242-71C53099480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145241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useBgFill="1">
        <p:nvSpPr>
          <p:cNvPr id="14" name="TextBox 13">
            <a:extLst>
              <a:ext uri="{FF2B5EF4-FFF2-40B4-BE49-F238E27FC236}">
                <a16:creationId xmlns:a16="http://schemas.microsoft.com/office/drawing/2014/main" id="{B4FBE8A2-5219-448C-AEDC-F83A3DE4E14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2708807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bg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useBgFill="1">
        <p:nvSpPr>
          <p:cNvPr id="10" name="TextBox 9">
            <a:extLst>
              <a:ext uri="{FF2B5EF4-FFF2-40B4-BE49-F238E27FC236}">
                <a16:creationId xmlns:a16="http://schemas.microsoft.com/office/drawing/2014/main" id="{A2C34631-9124-4E94-91D3-2DDEDA0C5F2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214142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useBgFill="1">
        <p:nvSpPr>
          <p:cNvPr id="15" name="TextBox 14">
            <a:extLst>
              <a:ext uri="{FF2B5EF4-FFF2-40B4-BE49-F238E27FC236}">
                <a16:creationId xmlns:a16="http://schemas.microsoft.com/office/drawing/2014/main" id="{8F3FC196-68A8-4CB6-B2DE-6754201786A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2">
                    <a:lumMod val="60000"/>
                    <a:lumOff val="40000"/>
                  </a:schemeClr>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2">
                    <a:lumMod val="60000"/>
                    <a:lumOff val="40000"/>
                  </a:schemeClr>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1292806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useBgFill="1">
        <p:nvSpPr>
          <p:cNvPr id="14" name="TextBox 13">
            <a:extLst>
              <a:ext uri="{FF2B5EF4-FFF2-40B4-BE49-F238E27FC236}">
                <a16:creationId xmlns:a16="http://schemas.microsoft.com/office/drawing/2014/main" id="{8D626992-2D20-4811-BB9A-D4BF0A7306DF}"/>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3"/>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3"/>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105284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8.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18" name="Group 17">
            <a:extLst>
              <a:ext uri="{FF2B5EF4-FFF2-40B4-BE49-F238E27FC236}">
                <a16:creationId xmlns:a16="http://schemas.microsoft.com/office/drawing/2014/main" id="{240CB999-22A0-46AB-A8C0-ECA2194DD7CE}"/>
              </a:ext>
            </a:extLst>
          </p:cNvPr>
          <p:cNvGrpSpPr/>
          <p:nvPr userDrawn="1"/>
        </p:nvGrpSpPr>
        <p:grpSpPr>
          <a:xfrm>
            <a:off x="1710812" y="5691942"/>
            <a:ext cx="775494" cy="138016"/>
            <a:chOff x="1631429" y="2378044"/>
            <a:chExt cx="937502" cy="166848"/>
          </a:xfrm>
          <a:solidFill>
            <a:schemeClr val="tx2"/>
          </a:solidFill>
        </p:grpSpPr>
        <p:sp>
          <p:nvSpPr>
            <p:cNvPr id="19" name="Freeform 12">
              <a:extLst>
                <a:ext uri="{FF2B5EF4-FFF2-40B4-BE49-F238E27FC236}">
                  <a16:creationId xmlns:a16="http://schemas.microsoft.com/office/drawing/2014/main" id="{037BF4F0-4AF7-43B0-B58F-B8A9FEB92AB1}"/>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BDE2D70C-CCEE-498D-8253-F7EEB59C60BA}"/>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64D2B08B-0E0A-4BCE-9EDE-20C18F0CF2A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F5E18369-1C0F-410D-B7EA-12091ADB1CB2}"/>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1" name="Freeform 5">
              <a:extLst>
                <a:ext uri="{FF2B5EF4-FFF2-40B4-BE49-F238E27FC236}">
                  <a16:creationId xmlns:a16="http://schemas.microsoft.com/office/drawing/2014/main" id="{CA0E705D-01FA-4912-9DD0-F7FA4F1515BB}"/>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4">
              <a:extLst>
                <a:ext uri="{FF2B5EF4-FFF2-40B4-BE49-F238E27FC236}">
                  <a16:creationId xmlns:a16="http://schemas.microsoft.com/office/drawing/2014/main" id="{5080B7B8-3B9F-4A84-8692-BBDDEF3F86FA}"/>
                </a:ext>
              </a:extLst>
            </p:cNvPr>
            <p:cNvGrpSpPr>
              <a:grpSpLocks noChangeAspect="1"/>
            </p:cNvGrpSpPr>
            <p:nvPr userDrawn="1"/>
          </p:nvGrpSpPr>
          <p:grpSpPr bwMode="auto">
            <a:xfrm>
              <a:off x="2404478" y="2378640"/>
              <a:ext cx="164453" cy="164592"/>
              <a:chOff x="2653" y="972"/>
              <a:chExt cx="2372" cy="2374"/>
            </a:xfrm>
            <a:grpFill/>
          </p:grpSpPr>
          <p:sp>
            <p:nvSpPr>
              <p:cNvPr id="23" name="Freeform 5">
                <a:extLst>
                  <a:ext uri="{FF2B5EF4-FFF2-40B4-BE49-F238E27FC236}">
                    <a16:creationId xmlns:a16="http://schemas.microsoft.com/office/drawing/2014/main" id="{015D70B2-7FF6-40B6-846A-02C57200C3D4}"/>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158A50BE-9E4F-4E11-B402-38C74FF1A90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3D216E8F-6915-4206-AEC7-AB32D4BF671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www.qualcomm.com &amp; www.qualcomm.com/blog</a:t>
            </a:r>
          </a:p>
        </p:txBody>
      </p:sp>
    </p:spTree>
    <p:extLst>
      <p:ext uri="{BB962C8B-B14F-4D97-AF65-F5344CB8AC3E}">
        <p14:creationId xmlns:p14="http://schemas.microsoft.com/office/powerpoint/2010/main" val="370849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9.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18" name="Group 17">
            <a:extLst>
              <a:ext uri="{FF2B5EF4-FFF2-40B4-BE49-F238E27FC236}">
                <a16:creationId xmlns:a16="http://schemas.microsoft.com/office/drawing/2014/main" id="{C0E9E78F-1B17-47DD-8A70-7BC1257ECF41}"/>
              </a:ext>
            </a:extLst>
          </p:cNvPr>
          <p:cNvGrpSpPr/>
          <p:nvPr userDrawn="1"/>
        </p:nvGrpSpPr>
        <p:grpSpPr>
          <a:xfrm>
            <a:off x="1710812" y="5691942"/>
            <a:ext cx="775494" cy="138016"/>
            <a:chOff x="1631429" y="2378044"/>
            <a:chExt cx="937502" cy="166848"/>
          </a:xfrm>
          <a:solidFill>
            <a:schemeClr val="tx2"/>
          </a:solidFill>
        </p:grpSpPr>
        <p:sp>
          <p:nvSpPr>
            <p:cNvPr id="19" name="Freeform 12">
              <a:extLst>
                <a:ext uri="{FF2B5EF4-FFF2-40B4-BE49-F238E27FC236}">
                  <a16:creationId xmlns:a16="http://schemas.microsoft.com/office/drawing/2014/main" id="{8005A709-BBBB-4D7B-A0A2-5261027F6F70}"/>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9BC76CDB-019C-42F2-A910-FDE1D561FB19}"/>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391D8CA2-DE87-479B-8965-FAFCED5A8842}"/>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18C9BEBB-3898-451D-94CE-910AB955A45B}"/>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1" name="Freeform 5">
              <a:extLst>
                <a:ext uri="{FF2B5EF4-FFF2-40B4-BE49-F238E27FC236}">
                  <a16:creationId xmlns:a16="http://schemas.microsoft.com/office/drawing/2014/main" id="{23D7E237-5456-4722-A76F-7E771F775CBC}"/>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4">
              <a:extLst>
                <a:ext uri="{FF2B5EF4-FFF2-40B4-BE49-F238E27FC236}">
                  <a16:creationId xmlns:a16="http://schemas.microsoft.com/office/drawing/2014/main" id="{99DE48FF-8806-4DA5-8F76-449720BF58CD}"/>
                </a:ext>
              </a:extLst>
            </p:cNvPr>
            <p:cNvGrpSpPr>
              <a:grpSpLocks noChangeAspect="1"/>
            </p:cNvGrpSpPr>
            <p:nvPr userDrawn="1"/>
          </p:nvGrpSpPr>
          <p:grpSpPr bwMode="auto">
            <a:xfrm>
              <a:off x="2404478" y="2378640"/>
              <a:ext cx="164453" cy="164592"/>
              <a:chOff x="2653" y="972"/>
              <a:chExt cx="2372" cy="2374"/>
            </a:xfrm>
            <a:grpFill/>
          </p:grpSpPr>
          <p:sp>
            <p:nvSpPr>
              <p:cNvPr id="23" name="Freeform 5">
                <a:extLst>
                  <a:ext uri="{FF2B5EF4-FFF2-40B4-BE49-F238E27FC236}">
                    <a16:creationId xmlns:a16="http://schemas.microsoft.com/office/drawing/2014/main" id="{88EA0166-E256-41AD-BA1B-16D5CAFC801D}"/>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731F0AB1-7583-43A1-9D65-F0929656102C}"/>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62771BBE-FCDE-47A5-9B77-66CD6F1F4BBF}"/>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4" name="TextBox 43">
            <a:extLst>
              <a:ext uri="{FF2B5EF4-FFF2-40B4-BE49-F238E27FC236}">
                <a16:creationId xmlns:a16="http://schemas.microsoft.com/office/drawing/2014/main" id="{C08BE0CF-A0BD-420A-A60E-2BCB53E831F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www.qualcomm.com &amp; www.qualcomm.com/blog</a:t>
            </a:r>
          </a:p>
        </p:txBody>
      </p:sp>
      <p:sp>
        <p:nvSpPr>
          <p:cNvPr id="32" name="TextBox 31">
            <a:extLst>
              <a:ext uri="{FF2B5EF4-FFF2-40B4-BE49-F238E27FC236}">
                <a16:creationId xmlns:a16="http://schemas.microsoft.com/office/drawing/2014/main" id="{04C8F070-5B83-5C4D-83FC-6FC26B8CF38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u</a:t>
            </a:r>
          </a:p>
        </p:txBody>
      </p:sp>
    </p:spTree>
    <p:extLst>
      <p:ext uri="{BB962C8B-B14F-4D97-AF65-F5344CB8AC3E}">
        <p14:creationId xmlns:p14="http://schemas.microsoft.com/office/powerpoint/2010/main" val="1635360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479626" y="5515914"/>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D043D7F6-7F93-F7CF-3840-FFF07D47805E}"/>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2" name="Text Placeholder 5">
            <a:extLst>
              <a:ext uri="{FF2B5EF4-FFF2-40B4-BE49-F238E27FC236}">
                <a16:creationId xmlns:a16="http://schemas.microsoft.com/office/drawing/2014/main" id="{EBB518DE-F87D-8B31-49FA-525093326100}"/>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3" name="Title 2">
            <a:extLst>
              <a:ext uri="{FF2B5EF4-FFF2-40B4-BE49-F238E27FC236}">
                <a16:creationId xmlns:a16="http://schemas.microsoft.com/office/drawing/2014/main" id="{A39A9A2E-8B2C-BB64-C22A-DCFD27E3636A}"/>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4" name="Freeform 5">
            <a:extLst>
              <a:ext uri="{FF2B5EF4-FFF2-40B4-BE49-F238E27FC236}">
                <a16:creationId xmlns:a16="http://schemas.microsoft.com/office/drawing/2014/main" id="{1CED0297-B528-27CB-0056-8F411D95C8CF}"/>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EA849893-F193-3E50-F947-0B333F93B606}"/>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11202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7531545" y="-130877"/>
            <a:ext cx="4772673"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62898738-F56E-4F64-8859-882DC223BFE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
        <p:nvSpPr>
          <p:cNvPr id="13" name="Footer Placeholder 2">
            <a:extLst>
              <a:ext uri="{FF2B5EF4-FFF2-40B4-BE49-F238E27FC236}">
                <a16:creationId xmlns:a16="http://schemas.microsoft.com/office/drawing/2014/main" id="{97866D95-F0A8-46B5-9FDE-7A9D5D88C303}"/>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S4-250143</a:t>
            </a:r>
          </a:p>
        </p:txBody>
      </p:sp>
    </p:spTree>
    <p:extLst>
      <p:ext uri="{BB962C8B-B14F-4D97-AF65-F5344CB8AC3E}">
        <p14:creationId xmlns:p14="http://schemas.microsoft.com/office/powerpoint/2010/main" val="269435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58" name="Group 57">
            <a:extLst>
              <a:ext uri="{FF2B5EF4-FFF2-40B4-BE49-F238E27FC236}">
                <a16:creationId xmlns:a16="http://schemas.microsoft.com/office/drawing/2014/main" id="{D2263959-0D5E-4535-B8E3-EE86485A7E68}"/>
              </a:ext>
            </a:extLst>
          </p:cNvPr>
          <p:cNvGrpSpPr/>
          <p:nvPr userDrawn="1"/>
        </p:nvGrpSpPr>
        <p:grpSpPr>
          <a:xfrm>
            <a:off x="1710812" y="5691942"/>
            <a:ext cx="775494" cy="138016"/>
            <a:chOff x="1631429" y="2378044"/>
            <a:chExt cx="937502" cy="166848"/>
          </a:xfrm>
          <a:solidFill>
            <a:schemeClr val="bg1"/>
          </a:solidFill>
        </p:grpSpPr>
        <p:sp>
          <p:nvSpPr>
            <p:cNvPr id="59" name="Freeform 12">
              <a:extLst>
                <a:ext uri="{FF2B5EF4-FFF2-40B4-BE49-F238E27FC236}">
                  <a16:creationId xmlns:a16="http://schemas.microsoft.com/office/drawing/2014/main" id="{A11D3DD9-F924-43C3-B31A-70B9161D3B08}"/>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60" name="Group 5">
              <a:extLst>
                <a:ext uri="{FF2B5EF4-FFF2-40B4-BE49-F238E27FC236}">
                  <a16:creationId xmlns:a16="http://schemas.microsoft.com/office/drawing/2014/main" id="{9610DB91-B92A-41ED-B83D-775EEEF84061}"/>
                </a:ext>
              </a:extLst>
            </p:cNvPr>
            <p:cNvGrpSpPr>
              <a:grpSpLocks noChangeAspect="1"/>
            </p:cNvGrpSpPr>
            <p:nvPr/>
          </p:nvGrpSpPr>
          <p:grpSpPr bwMode="gray">
            <a:xfrm>
              <a:off x="2127148" y="2378659"/>
              <a:ext cx="166513" cy="164554"/>
              <a:chOff x="3331" y="1656"/>
              <a:chExt cx="1020" cy="1008"/>
            </a:xfrm>
            <a:grpFill/>
          </p:grpSpPr>
          <p:sp>
            <p:nvSpPr>
              <p:cNvPr id="66" name="Freeform 6">
                <a:extLst>
                  <a:ext uri="{FF2B5EF4-FFF2-40B4-BE49-F238E27FC236}">
                    <a16:creationId xmlns:a16="http://schemas.microsoft.com/office/drawing/2014/main" id="{5D15FC4E-A138-4A6F-84C3-80C835394BC9}"/>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67" name="Freeform 7">
                <a:extLst>
                  <a:ext uri="{FF2B5EF4-FFF2-40B4-BE49-F238E27FC236}">
                    <a16:creationId xmlns:a16="http://schemas.microsoft.com/office/drawing/2014/main" id="{EB1048F4-A47B-449C-9FEF-55516485867B}"/>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61" name="Freeform 5">
              <a:extLst>
                <a:ext uri="{FF2B5EF4-FFF2-40B4-BE49-F238E27FC236}">
                  <a16:creationId xmlns:a16="http://schemas.microsoft.com/office/drawing/2014/main" id="{5EA95CC1-61F3-4E57-BC84-E5B3F5F96830}"/>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62" name="Group 4">
              <a:extLst>
                <a:ext uri="{FF2B5EF4-FFF2-40B4-BE49-F238E27FC236}">
                  <a16:creationId xmlns:a16="http://schemas.microsoft.com/office/drawing/2014/main" id="{7E82144C-2F7F-49A7-AB78-05D3ABED7DAD}"/>
                </a:ext>
              </a:extLst>
            </p:cNvPr>
            <p:cNvGrpSpPr>
              <a:grpSpLocks noChangeAspect="1"/>
            </p:cNvGrpSpPr>
            <p:nvPr userDrawn="1"/>
          </p:nvGrpSpPr>
          <p:grpSpPr bwMode="auto">
            <a:xfrm>
              <a:off x="2404478" y="2378640"/>
              <a:ext cx="164453" cy="164592"/>
              <a:chOff x="2653" y="972"/>
              <a:chExt cx="2372" cy="2374"/>
            </a:xfrm>
            <a:grpFill/>
          </p:grpSpPr>
          <p:sp>
            <p:nvSpPr>
              <p:cNvPr id="63" name="Freeform 5">
                <a:extLst>
                  <a:ext uri="{FF2B5EF4-FFF2-40B4-BE49-F238E27FC236}">
                    <a16:creationId xmlns:a16="http://schemas.microsoft.com/office/drawing/2014/main" id="{D9294104-3D3C-493C-A236-AC9E3172406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6">
                <a:extLst>
                  <a:ext uri="{FF2B5EF4-FFF2-40B4-BE49-F238E27FC236}">
                    <a16:creationId xmlns:a16="http://schemas.microsoft.com/office/drawing/2014/main" id="{3B4A8528-5F22-4044-95BF-1EA675318076}"/>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Oval 7">
                <a:extLst>
                  <a:ext uri="{FF2B5EF4-FFF2-40B4-BE49-F238E27FC236}">
                    <a16:creationId xmlns:a16="http://schemas.microsoft.com/office/drawing/2014/main" id="{11AAAB04-0293-4E3C-8722-BFEADE5EF0F6}"/>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68" name="TextBox 67">
            <a:extLst>
              <a:ext uri="{FF2B5EF4-FFF2-40B4-BE49-F238E27FC236}">
                <a16:creationId xmlns:a16="http://schemas.microsoft.com/office/drawing/2014/main" id="{2C46E43E-DAC5-48FD-B064-58807FF1A8C2}"/>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www.qualcomm.com &amp; www.qualcomm.com/blog</a:t>
            </a:r>
          </a:p>
        </p:txBody>
      </p:sp>
      <p:sp>
        <p:nvSpPr>
          <p:cNvPr id="18" name="TextBox 17">
            <a:extLst>
              <a:ext uri="{FF2B5EF4-FFF2-40B4-BE49-F238E27FC236}">
                <a16:creationId xmlns:a16="http://schemas.microsoft.com/office/drawing/2014/main" id="{57DEABFE-66C4-5947-8424-FF8BFD492C38}"/>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1F46C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1F46C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1F46C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1F46C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1F46C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u</a:t>
            </a:r>
          </a:p>
        </p:txBody>
      </p:sp>
    </p:spTree>
    <p:extLst>
      <p:ext uri="{BB962C8B-B14F-4D97-AF65-F5344CB8AC3E}">
        <p14:creationId xmlns:p14="http://schemas.microsoft.com/office/powerpoint/2010/main" val="54042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18" name="Group 17">
            <a:extLst>
              <a:ext uri="{FF2B5EF4-FFF2-40B4-BE49-F238E27FC236}">
                <a16:creationId xmlns:a16="http://schemas.microsoft.com/office/drawing/2014/main" id="{08AEDC1E-2373-4944-8367-11E011C4F462}"/>
              </a:ext>
            </a:extLst>
          </p:cNvPr>
          <p:cNvGrpSpPr/>
          <p:nvPr userDrawn="1"/>
        </p:nvGrpSpPr>
        <p:grpSpPr>
          <a:xfrm>
            <a:off x="1710812" y="5691942"/>
            <a:ext cx="775494" cy="138016"/>
            <a:chOff x="1631429" y="2378044"/>
            <a:chExt cx="937502" cy="166848"/>
          </a:xfrm>
          <a:solidFill>
            <a:schemeClr val="bg1"/>
          </a:solidFill>
        </p:grpSpPr>
        <p:sp>
          <p:nvSpPr>
            <p:cNvPr id="19" name="Freeform 12">
              <a:extLst>
                <a:ext uri="{FF2B5EF4-FFF2-40B4-BE49-F238E27FC236}">
                  <a16:creationId xmlns:a16="http://schemas.microsoft.com/office/drawing/2014/main" id="{10458B54-4D9C-4020-B5A7-EB1091738F7B}"/>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13D6D7D5-B0C5-4D57-A7D7-7C06DAE1DE19}"/>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28D1E2A4-F407-4B80-81CB-EFBCE1C72BE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85A0FEBD-193A-40CC-96AA-5F2EF7A62DCB}"/>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1" name="Freeform 5">
              <a:extLst>
                <a:ext uri="{FF2B5EF4-FFF2-40B4-BE49-F238E27FC236}">
                  <a16:creationId xmlns:a16="http://schemas.microsoft.com/office/drawing/2014/main" id="{68B6EC15-3542-4064-B905-5B7E2875FF64}"/>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4">
              <a:extLst>
                <a:ext uri="{FF2B5EF4-FFF2-40B4-BE49-F238E27FC236}">
                  <a16:creationId xmlns:a16="http://schemas.microsoft.com/office/drawing/2014/main" id="{3021A4B8-B144-43E5-8BD8-33A72778A6BA}"/>
                </a:ext>
              </a:extLst>
            </p:cNvPr>
            <p:cNvGrpSpPr>
              <a:grpSpLocks noChangeAspect="1"/>
            </p:cNvGrpSpPr>
            <p:nvPr userDrawn="1"/>
          </p:nvGrpSpPr>
          <p:grpSpPr bwMode="auto">
            <a:xfrm>
              <a:off x="2404478" y="2378640"/>
              <a:ext cx="164453" cy="164592"/>
              <a:chOff x="2653" y="972"/>
              <a:chExt cx="2372" cy="2374"/>
            </a:xfrm>
            <a:grpFill/>
          </p:grpSpPr>
          <p:sp>
            <p:nvSpPr>
              <p:cNvPr id="23" name="Freeform 5">
                <a:extLst>
                  <a:ext uri="{FF2B5EF4-FFF2-40B4-BE49-F238E27FC236}">
                    <a16:creationId xmlns:a16="http://schemas.microsoft.com/office/drawing/2014/main" id="{489C05F8-61AD-441D-B138-29A81C1DF35E}"/>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4E793369-8EBF-4149-A444-C7B8AE1E5B2A}"/>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3BF0DD80-9155-4F8B-B32F-652FC0176920}"/>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www.qualcomm.com &amp; www.qualcomm.com/blog</a:t>
            </a:r>
          </a:p>
        </p:txBody>
      </p:sp>
      <p:sp>
        <p:nvSpPr>
          <p:cNvPr id="27" name="TextBox 26">
            <a:extLst>
              <a:ext uri="{FF2B5EF4-FFF2-40B4-BE49-F238E27FC236}">
                <a16:creationId xmlns:a16="http://schemas.microsoft.com/office/drawing/2014/main" id="{9F624AB4-C8F8-DB43-96C6-817E21A96454}"/>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u</a:t>
            </a:r>
          </a:p>
        </p:txBody>
      </p:sp>
    </p:spTree>
    <p:extLst>
      <p:ext uri="{BB962C8B-B14F-4D97-AF65-F5344CB8AC3E}">
        <p14:creationId xmlns:p14="http://schemas.microsoft.com/office/powerpoint/2010/main" val="346599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grpSp>
        <p:nvGrpSpPr>
          <p:cNvPr id="27" name="Group 26">
            <a:extLst>
              <a:ext uri="{FF2B5EF4-FFF2-40B4-BE49-F238E27FC236}">
                <a16:creationId xmlns:a16="http://schemas.microsoft.com/office/drawing/2014/main" id="{AF8A1825-57A9-4763-8F8E-CD3B0E1F4DB2}"/>
              </a:ext>
            </a:extLst>
          </p:cNvPr>
          <p:cNvGrpSpPr/>
          <p:nvPr userDrawn="1"/>
        </p:nvGrpSpPr>
        <p:grpSpPr>
          <a:xfrm>
            <a:off x="1710812" y="5691942"/>
            <a:ext cx="775494" cy="138016"/>
            <a:chOff x="1631429" y="2378044"/>
            <a:chExt cx="937502" cy="166848"/>
          </a:xfrm>
          <a:solidFill>
            <a:schemeClr val="bg1"/>
          </a:solidFill>
        </p:grpSpPr>
        <p:sp>
          <p:nvSpPr>
            <p:cNvPr id="28" name="Freeform 12">
              <a:extLst>
                <a:ext uri="{FF2B5EF4-FFF2-40B4-BE49-F238E27FC236}">
                  <a16:creationId xmlns:a16="http://schemas.microsoft.com/office/drawing/2014/main" id="{78287F34-1CA2-4812-B051-63F526F54C29}"/>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9" name="Group 5">
              <a:extLst>
                <a:ext uri="{FF2B5EF4-FFF2-40B4-BE49-F238E27FC236}">
                  <a16:creationId xmlns:a16="http://schemas.microsoft.com/office/drawing/2014/main" id="{6CE44B63-8B7B-4E23-ACEC-5E64570BE446}"/>
                </a:ext>
              </a:extLst>
            </p:cNvPr>
            <p:cNvGrpSpPr>
              <a:grpSpLocks noChangeAspect="1"/>
            </p:cNvGrpSpPr>
            <p:nvPr/>
          </p:nvGrpSpPr>
          <p:grpSpPr bwMode="gray">
            <a:xfrm>
              <a:off x="2127148" y="2378659"/>
              <a:ext cx="166513" cy="164554"/>
              <a:chOff x="3331" y="1656"/>
              <a:chExt cx="1020" cy="1008"/>
            </a:xfrm>
            <a:grpFill/>
          </p:grpSpPr>
          <p:sp>
            <p:nvSpPr>
              <p:cNvPr id="35" name="Freeform 6">
                <a:extLst>
                  <a:ext uri="{FF2B5EF4-FFF2-40B4-BE49-F238E27FC236}">
                    <a16:creationId xmlns:a16="http://schemas.microsoft.com/office/drawing/2014/main" id="{C3B6196A-AB4B-4E60-BCCD-B56B7B63880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6" name="Freeform 7">
                <a:extLst>
                  <a:ext uri="{FF2B5EF4-FFF2-40B4-BE49-F238E27FC236}">
                    <a16:creationId xmlns:a16="http://schemas.microsoft.com/office/drawing/2014/main" id="{B8FF8FCB-503B-4536-BFE8-B286C70EE9F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30" name="Freeform 5">
              <a:extLst>
                <a:ext uri="{FF2B5EF4-FFF2-40B4-BE49-F238E27FC236}">
                  <a16:creationId xmlns:a16="http://schemas.microsoft.com/office/drawing/2014/main" id="{8D5E19F8-8DB8-4DBD-A90B-5EA568971ABD}"/>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4">
              <a:extLst>
                <a:ext uri="{FF2B5EF4-FFF2-40B4-BE49-F238E27FC236}">
                  <a16:creationId xmlns:a16="http://schemas.microsoft.com/office/drawing/2014/main" id="{18A7F4A7-B62F-4D17-A607-A137E64EAB02}"/>
                </a:ext>
              </a:extLst>
            </p:cNvPr>
            <p:cNvGrpSpPr>
              <a:grpSpLocks noChangeAspect="1"/>
            </p:cNvGrpSpPr>
            <p:nvPr userDrawn="1"/>
          </p:nvGrpSpPr>
          <p:grpSpPr bwMode="auto">
            <a:xfrm>
              <a:off x="2404478" y="2378640"/>
              <a:ext cx="164453" cy="164592"/>
              <a:chOff x="2653" y="972"/>
              <a:chExt cx="2372" cy="2374"/>
            </a:xfrm>
            <a:grpFill/>
          </p:grpSpPr>
          <p:sp>
            <p:nvSpPr>
              <p:cNvPr id="32" name="Freeform 5">
                <a:extLst>
                  <a:ext uri="{FF2B5EF4-FFF2-40B4-BE49-F238E27FC236}">
                    <a16:creationId xmlns:a16="http://schemas.microsoft.com/office/drawing/2014/main" id="{9A5AE989-E7DE-43CD-841D-162E769E3099}"/>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Freeform 6">
                <a:extLst>
                  <a:ext uri="{FF2B5EF4-FFF2-40B4-BE49-F238E27FC236}">
                    <a16:creationId xmlns:a16="http://schemas.microsoft.com/office/drawing/2014/main" id="{16F86636-4213-48A8-9DEF-E20CAE35D26C}"/>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Oval 7">
                <a:extLst>
                  <a:ext uri="{FF2B5EF4-FFF2-40B4-BE49-F238E27FC236}">
                    <a16:creationId xmlns:a16="http://schemas.microsoft.com/office/drawing/2014/main" id="{2A59154D-F041-4BBD-B76D-9F78B8C6246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www.qualcomm.com &amp; www.qualcomm.com/blog</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sp>
        <p:nvSpPr>
          <p:cNvPr id="17" name="TextBox 16">
            <a:extLst>
              <a:ext uri="{FF2B5EF4-FFF2-40B4-BE49-F238E27FC236}">
                <a16:creationId xmlns:a16="http://schemas.microsoft.com/office/drawing/2014/main" id="{92404B8A-66AD-4D44-AFE4-9BECF391E4CB}"/>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u</a:t>
            </a:r>
          </a:p>
        </p:txBody>
      </p:sp>
    </p:spTree>
    <p:extLst>
      <p:ext uri="{BB962C8B-B14F-4D97-AF65-F5344CB8AC3E}">
        <p14:creationId xmlns:p14="http://schemas.microsoft.com/office/powerpoint/2010/main" val="3108394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3.xml><?xml version="1.0" encoding="utf-8"?>
<p:sldLayout xmlns:a="http://schemas.openxmlformats.org/drawingml/2006/main" xmlns:r="http://schemas.openxmlformats.org/officeDocument/2006/relationships" xmlns:p="http://schemas.openxmlformats.org/presentationml/2006/main" showMasterSp="0" preserve="1" userDrawn="1">
  <p:cSld name="SD 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pic>
        <p:nvPicPr>
          <p:cNvPr id="17" name="Picture 16">
            <a:extLst>
              <a:ext uri="{FF2B5EF4-FFF2-40B4-BE49-F238E27FC236}">
                <a16:creationId xmlns:a16="http://schemas.microsoft.com/office/drawing/2014/main" id="{75E6ED6D-28B4-429E-873D-6CC1CAA7FC0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9" name="Text Placeholder 7">
            <a:extLst>
              <a:ext uri="{FF2B5EF4-FFF2-40B4-BE49-F238E27FC236}">
                <a16:creationId xmlns:a16="http://schemas.microsoft.com/office/drawing/2014/main" id="{C8451416-06EA-4E58-899A-D653BAEA6984}"/>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1" name="Title 2">
            <a:extLst>
              <a:ext uri="{FF2B5EF4-FFF2-40B4-BE49-F238E27FC236}">
                <a16:creationId xmlns:a16="http://schemas.microsoft.com/office/drawing/2014/main" id="{C9F8FE54-DFB4-41EA-963C-C502F1F65B8B}"/>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9" name="Text Placeholder 48">
            <a:extLst>
              <a:ext uri="{FF2B5EF4-FFF2-40B4-BE49-F238E27FC236}">
                <a16:creationId xmlns:a16="http://schemas.microsoft.com/office/drawing/2014/main" id="{7FFBC827-F060-4124-9E77-70A3670A8E66}"/>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2" name="Text Placeholder 7">
            <a:extLst>
              <a:ext uri="{FF2B5EF4-FFF2-40B4-BE49-F238E27FC236}">
                <a16:creationId xmlns:a16="http://schemas.microsoft.com/office/drawing/2014/main" id="{B3480A5F-873F-406F-B519-FEA26503429C}"/>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3" name="Text Placeholder 5">
            <a:extLst>
              <a:ext uri="{FF2B5EF4-FFF2-40B4-BE49-F238E27FC236}">
                <a16:creationId xmlns:a16="http://schemas.microsoft.com/office/drawing/2014/main" id="{498205F4-8AD7-4DD8-897B-0F53D8CE9DFC}"/>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sp>
        <p:nvSpPr>
          <p:cNvPr id="10" name="Footer Placeholder 2">
            <a:extLst>
              <a:ext uri="{FF2B5EF4-FFF2-40B4-BE49-F238E27FC236}">
                <a16:creationId xmlns:a16="http://schemas.microsoft.com/office/drawing/2014/main" id="{11394C91-0ECD-4A2E-A5C6-77B0EFFDD1F0}"/>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75584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4.xml><?xml version="1.0" encoding="utf-8"?>
<p:sldLayout xmlns:a="http://schemas.openxmlformats.org/drawingml/2006/main" xmlns:r="http://schemas.openxmlformats.org/officeDocument/2006/relationships" xmlns:p="http://schemas.openxmlformats.org/presentationml/2006/main" showMasterSp="0" preserve="1" userDrawn="1">
  <p:cSld name="SD Title Re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B2BBF7-2804-471D-B156-C43D3BE2AE94}"/>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47560505-2EFD-4F5F-8152-2936FDB34462}"/>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DCA622B7-C125-476C-9874-54D3CC640EBB}"/>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291979CC-F981-4686-9D45-BB9AE15D97B3}"/>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FABF63AC-C929-40F9-9844-0A21AE3749E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0B81D289-DDA5-4937-8448-516CCB5616BC}"/>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3E0CBE2F-86B8-478F-87E4-1CF0191B9105}"/>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92647A1B-6237-4C19-BE76-B28E84D67F5D}"/>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3" name="Text Placeholder 7">
            <a:extLst>
              <a:ext uri="{FF2B5EF4-FFF2-40B4-BE49-F238E27FC236}">
                <a16:creationId xmlns:a16="http://schemas.microsoft.com/office/drawing/2014/main" id="{AE48B8CA-9C8E-470B-875B-D4D3CAC08D44}"/>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2FC15F7C-8AD0-413A-B8F7-AFB90C3021E6}"/>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pic>
        <p:nvPicPr>
          <p:cNvPr id="16" name="Picture 15">
            <a:extLst>
              <a:ext uri="{FF2B5EF4-FFF2-40B4-BE49-F238E27FC236}">
                <a16:creationId xmlns:a16="http://schemas.microsoft.com/office/drawing/2014/main" id="{04F99BE4-FA79-DF4B-B43B-A5EF1E46AC6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7" name="Footer Placeholder 2">
            <a:extLst>
              <a:ext uri="{FF2B5EF4-FFF2-40B4-BE49-F238E27FC236}">
                <a16:creationId xmlns:a16="http://schemas.microsoft.com/office/drawing/2014/main" id="{6988F201-2BAB-47D5-B487-071113E79661}"/>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130543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5.xml><?xml version="1.0" encoding="utf-8"?>
<p:sldLayout xmlns:a="http://schemas.openxmlformats.org/drawingml/2006/main" xmlns:r="http://schemas.openxmlformats.org/officeDocument/2006/relationships" xmlns:p="http://schemas.openxmlformats.org/presentationml/2006/main" showMasterSp="0" preserve="1" userDrawn="1">
  <p:cSld name="SD Title White">
    <p:bg>
      <p:bgPr>
        <a:solidFill>
          <a:srgbClr val="FFFFFF"/>
        </a:solidFill>
        <a:effectLst/>
      </p:bgPr>
    </p:bg>
    <p:spTree>
      <p:nvGrpSpPr>
        <p:cNvPr id="1" name=""/>
        <p:cNvGrpSpPr/>
        <p:nvPr/>
      </p:nvGrpSpPr>
      <p:grpSpPr>
        <a:xfrm>
          <a:off x="0" y="0"/>
          <a:ext cx="0" cy="0"/>
          <a:chOff x="0" y="0"/>
          <a:chExt cx="0" cy="0"/>
        </a:xfrm>
      </p:grpSpPr>
      <p:pic>
        <p:nvPicPr>
          <p:cNvPr id="8" name="Picture 7" descr="Logo&#10;&#10;Description automatically generated">
            <a:extLst>
              <a:ext uri="{FF2B5EF4-FFF2-40B4-BE49-F238E27FC236}">
                <a16:creationId xmlns:a16="http://schemas.microsoft.com/office/drawing/2014/main" id="{17339076-43B1-436B-B993-DA287AEAAA2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86" y="245374"/>
            <a:ext cx="2715489" cy="886885"/>
          </a:xfrm>
          <a:prstGeom prst="rect">
            <a:avLst/>
          </a:prstGeom>
        </p:spPr>
      </p:pic>
      <p:grpSp>
        <p:nvGrpSpPr>
          <p:cNvPr id="16" name="Group 15">
            <a:extLst>
              <a:ext uri="{FF2B5EF4-FFF2-40B4-BE49-F238E27FC236}">
                <a16:creationId xmlns:a16="http://schemas.microsoft.com/office/drawing/2014/main" id="{B79E5F42-542A-481A-AC09-43F6241BD74A}"/>
              </a:ext>
            </a:extLst>
          </p:cNvPr>
          <p:cNvGrpSpPr/>
          <p:nvPr userDrawn="1"/>
        </p:nvGrpSpPr>
        <p:grpSpPr>
          <a:xfrm>
            <a:off x="6553200" y="-2682527"/>
            <a:ext cx="12192000" cy="12223054"/>
            <a:chOff x="2118610" y="-558521"/>
            <a:chExt cx="7954780" cy="7975042"/>
          </a:xfrm>
        </p:grpSpPr>
        <p:sp>
          <p:nvSpPr>
            <p:cNvPr id="23" name="Freeform 21">
              <a:extLst>
                <a:ext uri="{FF2B5EF4-FFF2-40B4-BE49-F238E27FC236}">
                  <a16:creationId xmlns:a16="http://schemas.microsoft.com/office/drawing/2014/main" id="{5A869BCF-7F87-4BF7-AB41-1FA0DFF2DA48}"/>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4" name="Freeform 22">
              <a:extLst>
                <a:ext uri="{FF2B5EF4-FFF2-40B4-BE49-F238E27FC236}">
                  <a16:creationId xmlns:a16="http://schemas.microsoft.com/office/drawing/2014/main" id="{05C30C20-6C83-4102-A838-D56643B62C9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5" name="Freeform 23">
              <a:extLst>
                <a:ext uri="{FF2B5EF4-FFF2-40B4-BE49-F238E27FC236}">
                  <a16:creationId xmlns:a16="http://schemas.microsoft.com/office/drawing/2014/main" id="{7311AEAC-0F28-4615-A4A3-954D691DA36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6" name="Freeform 23">
              <a:extLst>
                <a:ext uri="{FF2B5EF4-FFF2-40B4-BE49-F238E27FC236}">
                  <a16:creationId xmlns:a16="http://schemas.microsoft.com/office/drawing/2014/main" id="{1EE6416D-7043-4B54-A1C5-AF321C854B0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7" name="Text Placeholder 7">
            <a:extLst>
              <a:ext uri="{FF2B5EF4-FFF2-40B4-BE49-F238E27FC236}">
                <a16:creationId xmlns:a16="http://schemas.microsoft.com/office/drawing/2014/main" id="{A45D6F97-8D1B-41F4-9900-4A718BE24638}"/>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91DFBA8F-BF47-4C19-9724-9A76BECADB0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86E6721A-8AAF-4279-A3B0-7499E60759EC}"/>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3" name="Text Placeholder 7">
            <a:extLst>
              <a:ext uri="{FF2B5EF4-FFF2-40B4-BE49-F238E27FC236}">
                <a16:creationId xmlns:a16="http://schemas.microsoft.com/office/drawing/2014/main" id="{469FD22D-4D3C-4462-AE67-807DAC019616}"/>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51ECCFDA-B871-4FE6-B398-CFA5BAB8A6A4}"/>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sp>
        <p:nvSpPr>
          <p:cNvPr id="15" name="Footer Placeholder 2">
            <a:extLst>
              <a:ext uri="{FF2B5EF4-FFF2-40B4-BE49-F238E27FC236}">
                <a16:creationId xmlns:a16="http://schemas.microsoft.com/office/drawing/2014/main" id="{39154FE7-5393-43D1-8407-23E99F94624A}"/>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1704221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preserve="1" userDrawn="1">
  <p:cSld name="SD 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accent6">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A23750D6-CDEC-40A2-A275-9277BEC1F2C2}"/>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ECB98A4F-809B-498E-BBAE-116663519F3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3" name="Text Placeholder 7">
            <a:extLst>
              <a:ext uri="{FF2B5EF4-FFF2-40B4-BE49-F238E27FC236}">
                <a16:creationId xmlns:a16="http://schemas.microsoft.com/office/drawing/2014/main" id="{CEC1F847-C3E4-4648-A4A7-7049F198A46A}"/>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940344E-2ADE-43F7-B201-AAAB63BD06C7}"/>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pic>
        <p:nvPicPr>
          <p:cNvPr id="17" name="Picture 16" descr="Logo&#10;&#10;Description automatically generated">
            <a:extLst>
              <a:ext uri="{FF2B5EF4-FFF2-40B4-BE49-F238E27FC236}">
                <a16:creationId xmlns:a16="http://schemas.microsoft.com/office/drawing/2014/main" id="{C30F3299-9459-3446-9004-D9EDF376637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86" y="245374"/>
            <a:ext cx="2715489" cy="886885"/>
          </a:xfrm>
          <a:prstGeom prst="rect">
            <a:avLst/>
          </a:prstGeom>
        </p:spPr>
      </p:pic>
      <p:sp>
        <p:nvSpPr>
          <p:cNvPr id="16" name="Footer Placeholder 2">
            <a:extLst>
              <a:ext uri="{FF2B5EF4-FFF2-40B4-BE49-F238E27FC236}">
                <a16:creationId xmlns:a16="http://schemas.microsoft.com/office/drawing/2014/main" id="{C63E2F76-C79D-4679-8E21-AE8185311956}"/>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1601655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7.xml><?xml version="1.0" encoding="utf-8"?>
<p:sldLayout xmlns:a="http://schemas.openxmlformats.org/drawingml/2006/main" xmlns:r="http://schemas.openxmlformats.org/officeDocument/2006/relationships" xmlns:p="http://schemas.openxmlformats.org/presentationml/2006/main" showMasterSp="0" preserve="1" userDrawn="1">
  <p:cSld name="SD Title Gunmetal">
    <p:bg>
      <p:bgPr>
        <a:solidFill>
          <a:schemeClr val="accent5"/>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682527"/>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8" name="Text Placeholder 7">
            <a:extLst>
              <a:ext uri="{FF2B5EF4-FFF2-40B4-BE49-F238E27FC236}">
                <a16:creationId xmlns:a16="http://schemas.microsoft.com/office/drawing/2014/main" id="{A23750D6-CDEC-40A2-A275-9277BEC1F2C2}"/>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19" name="Title 2">
            <a:extLst>
              <a:ext uri="{FF2B5EF4-FFF2-40B4-BE49-F238E27FC236}">
                <a16:creationId xmlns:a16="http://schemas.microsoft.com/office/drawing/2014/main" id="{ECB98A4F-809B-498E-BBAE-116663519F33}"/>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3" name="Text Placeholder 7">
            <a:extLst>
              <a:ext uri="{FF2B5EF4-FFF2-40B4-BE49-F238E27FC236}">
                <a16:creationId xmlns:a16="http://schemas.microsoft.com/office/drawing/2014/main" id="{CEC1F847-C3E4-4648-A4A7-7049F198A46A}"/>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940344E-2ADE-43F7-B201-AAAB63BD06C7}"/>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pic>
        <p:nvPicPr>
          <p:cNvPr id="16" name="Picture 15">
            <a:extLst>
              <a:ext uri="{FF2B5EF4-FFF2-40B4-BE49-F238E27FC236}">
                <a16:creationId xmlns:a16="http://schemas.microsoft.com/office/drawing/2014/main" id="{0184EDE3-5EEF-FC4D-A45F-EA9D2EA18F28}"/>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7" name="Footer Placeholder 2">
            <a:extLst>
              <a:ext uri="{FF2B5EF4-FFF2-40B4-BE49-F238E27FC236}">
                <a16:creationId xmlns:a16="http://schemas.microsoft.com/office/drawing/2014/main" id="{A63057AE-C887-4D0E-8019-7DAD9E9382DF}"/>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190979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8.xml><?xml version="1.0" encoding="utf-8"?>
<p:sldLayout xmlns:a="http://schemas.openxmlformats.org/drawingml/2006/main" xmlns:r="http://schemas.openxmlformats.org/officeDocument/2006/relationships" xmlns:p="http://schemas.openxmlformats.org/presentationml/2006/main" showMasterSp="0" preserve="1" userDrawn="1">
  <p:cSld name="SD Title Midnight">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A697E7-8EE0-42AD-85FC-7243FF44AFBC}"/>
              </a:ext>
            </a:extLst>
          </p:cNvPr>
          <p:cNvGrpSpPr/>
          <p:nvPr userDrawn="1"/>
        </p:nvGrpSpPr>
        <p:grpSpPr>
          <a:xfrm>
            <a:off x="6553200" y="-2682527"/>
            <a:ext cx="12192000" cy="12223054"/>
            <a:chOff x="2118610" y="-558521"/>
            <a:chExt cx="7954780" cy="7975042"/>
          </a:xfrm>
          <a:effectLst>
            <a:outerShdw blurRad="741743" dist="38100" dir="8100000" algn="tr" rotWithShape="0">
              <a:prstClr val="black">
                <a:alpha val="50550"/>
              </a:prstClr>
            </a:outerShdw>
          </a:effectLst>
        </p:grpSpPr>
        <p:sp>
          <p:nvSpPr>
            <p:cNvPr id="10" name="Freeform 21">
              <a:extLst>
                <a:ext uri="{FF2B5EF4-FFF2-40B4-BE49-F238E27FC236}">
                  <a16:creationId xmlns:a16="http://schemas.microsoft.com/office/drawing/2014/main" id="{6CB1826F-DC2F-42C7-91D1-FEC2A509FFC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DDB1A6C9-78D5-48FB-990B-E7734DBB56C7}"/>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92139"/>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02FF7922-0161-4F8A-9A1D-7B958B3A5A2D}"/>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7D521DCB-6825-41A5-B175-75919D297C02}"/>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5" name="Text Placeholder 7">
            <a:extLst>
              <a:ext uri="{FF2B5EF4-FFF2-40B4-BE49-F238E27FC236}">
                <a16:creationId xmlns:a16="http://schemas.microsoft.com/office/drawing/2014/main" id="{C1725E40-FAE7-4C82-A285-01581F3E269E}"/>
              </a:ext>
            </a:extLst>
          </p:cNvPr>
          <p:cNvSpPr>
            <a:spLocks noGrp="1"/>
          </p:cNvSpPr>
          <p:nvPr>
            <p:ph type="body" sz="quarter" idx="10" hasCustomPrompt="1"/>
          </p:nvPr>
        </p:nvSpPr>
        <p:spPr bwMode="black">
          <a:xfrm>
            <a:off x="495300" y="4195085"/>
            <a:ext cx="6440446"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p:txBody>
      </p:sp>
      <p:sp>
        <p:nvSpPr>
          <p:cNvPr id="30" name="Text Placeholder 48">
            <a:extLst>
              <a:ext uri="{FF2B5EF4-FFF2-40B4-BE49-F238E27FC236}">
                <a16:creationId xmlns:a16="http://schemas.microsoft.com/office/drawing/2014/main" id="{4F8C16DE-5A81-4F2F-A856-146C2753C729}"/>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3" name="Text Placeholder 7">
            <a:extLst>
              <a:ext uri="{FF2B5EF4-FFF2-40B4-BE49-F238E27FC236}">
                <a16:creationId xmlns:a16="http://schemas.microsoft.com/office/drawing/2014/main" id="{315E48F6-BB8B-4F1E-BC9C-C0FF3D8184DF}"/>
              </a:ext>
            </a:extLst>
          </p:cNvPr>
          <p:cNvSpPr>
            <a:spLocks noGrp="1"/>
          </p:cNvSpPr>
          <p:nvPr>
            <p:ph type="body" sz="quarter" idx="12" hasCustomPrompt="1"/>
          </p:nvPr>
        </p:nvSpPr>
        <p:spPr bwMode="gray">
          <a:xfrm>
            <a:off x="9448800" y="396125"/>
            <a:ext cx="2247899" cy="226772"/>
          </a:xfrm>
          <a:prstGeom prst="rect">
            <a:avLst/>
          </a:prstGeom>
        </p:spPr>
        <p:txBody>
          <a:bodyPr wrap="none"/>
          <a:lstStyle>
            <a:lvl1pPr marL="0" indent="0" algn="l">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Date</a:t>
            </a:r>
          </a:p>
        </p:txBody>
      </p:sp>
      <p:sp>
        <p:nvSpPr>
          <p:cNvPr id="14" name="Text Placeholder 5">
            <a:extLst>
              <a:ext uri="{FF2B5EF4-FFF2-40B4-BE49-F238E27FC236}">
                <a16:creationId xmlns:a16="http://schemas.microsoft.com/office/drawing/2014/main" id="{FB17CAFC-4994-432C-A407-B586BB7C8670}"/>
              </a:ext>
            </a:extLst>
          </p:cNvPr>
          <p:cNvSpPr>
            <a:spLocks noGrp="1"/>
          </p:cNvSpPr>
          <p:nvPr>
            <p:ph type="body" sz="quarter" idx="13" hasCustomPrompt="1"/>
          </p:nvPr>
        </p:nvSpPr>
        <p:spPr bwMode="gray">
          <a:xfrm>
            <a:off x="6202433" y="396125"/>
            <a:ext cx="2866955" cy="262176"/>
          </a:xfrm>
          <a:prstGeom prst="rect">
            <a:avLst/>
          </a:prstGeom>
        </p:spPr>
        <p:txBody>
          <a:bodyPr wrap="none"/>
          <a:lstStyle>
            <a:lvl1pPr marL="0" indent="0">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Location</a:t>
            </a:r>
          </a:p>
        </p:txBody>
      </p:sp>
      <p:pic>
        <p:nvPicPr>
          <p:cNvPr id="16" name="Picture 15">
            <a:extLst>
              <a:ext uri="{FF2B5EF4-FFF2-40B4-BE49-F238E27FC236}">
                <a16:creationId xmlns:a16="http://schemas.microsoft.com/office/drawing/2014/main" id="{1C550F0C-6D13-A242-8B9A-9AE67F2C052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50824" y="247153"/>
            <a:ext cx="2712153" cy="885796"/>
          </a:xfrm>
          <a:prstGeom prst="rect">
            <a:avLst/>
          </a:prstGeom>
        </p:spPr>
      </p:pic>
      <p:sp>
        <p:nvSpPr>
          <p:cNvPr id="19" name="Title 2">
            <a:extLst>
              <a:ext uri="{FF2B5EF4-FFF2-40B4-BE49-F238E27FC236}">
                <a16:creationId xmlns:a16="http://schemas.microsoft.com/office/drawing/2014/main" id="{68D96AA2-915D-F64C-8147-9F6207FDD93D}"/>
              </a:ext>
            </a:extLst>
          </p:cNvPr>
          <p:cNvSpPr>
            <a:spLocks noGrp="1"/>
          </p:cNvSpPr>
          <p:nvPr>
            <p:ph type="title"/>
          </p:nvPr>
        </p:nvSpPr>
        <p:spPr>
          <a:xfrm>
            <a:off x="457038" y="2631736"/>
            <a:ext cx="649621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7" name="Footer Placeholder 2">
            <a:extLst>
              <a:ext uri="{FF2B5EF4-FFF2-40B4-BE49-F238E27FC236}">
                <a16:creationId xmlns:a16="http://schemas.microsoft.com/office/drawing/2014/main" id="{944A1A71-C28C-4511-9F63-4A3C1F0CCD22}"/>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179445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SD Agenda Big Re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D1111F"/>
                </a:solidFill>
                <a:effectLst>
                  <a:innerShdw blurRad="38100" dist="25400" dir="8100000">
                    <a:srgbClr val="180204">
                      <a:alpha val="49804"/>
                    </a:srgbClr>
                  </a:innerShdw>
                </a:effectLst>
              </a:rPr>
              <a:t>Agenda</a:t>
            </a:r>
          </a:p>
        </p:txBody>
      </p:sp>
      <p:sp>
        <p:nvSpPr>
          <p:cNvPr id="9" name="TextBox 8">
            <a:extLst>
              <a:ext uri="{FF2B5EF4-FFF2-40B4-BE49-F238E27FC236}">
                <a16:creationId xmlns:a16="http://schemas.microsoft.com/office/drawing/2014/main" id="{9CA3C126-7D7B-432A-9079-26DD08C435B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 useBgFill="1">
        <p:nvSpPr>
          <p:cNvPr id="10" name="TextBox 9">
            <a:extLst>
              <a:ext uri="{FF2B5EF4-FFF2-40B4-BE49-F238E27FC236}">
                <a16:creationId xmlns:a16="http://schemas.microsoft.com/office/drawing/2014/main" id="{2838F4AA-6999-459A-91A8-2C0C5A7185E7}"/>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7" name="Text Placeholder 2">
            <a:extLst>
              <a:ext uri="{FF2B5EF4-FFF2-40B4-BE49-F238E27FC236}">
                <a16:creationId xmlns:a16="http://schemas.microsoft.com/office/drawing/2014/main" id="{C3F56594-1474-F14B-A41D-F43DD6BD51D0}"/>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918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B87A111C-26A3-4E5F-A166-2BEF32FA27C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40000"/>
                  <a:lumOff val="60000"/>
                </a:schemeClr>
              </a:solidFill>
              <a:latin typeface="+mn-lt"/>
              <a:ea typeface="+mn-ea"/>
              <a:cs typeface="+mn-cs"/>
            </a:endParaRPr>
          </a:p>
        </p:txBody>
      </p:sp>
      <p:sp>
        <p:nvSpPr>
          <p:cNvPr id="14" name="Footer Placeholder 2">
            <a:extLst>
              <a:ext uri="{FF2B5EF4-FFF2-40B4-BE49-F238E27FC236}">
                <a16:creationId xmlns:a16="http://schemas.microsoft.com/office/drawing/2014/main" id="{178F5B55-13E7-4483-B3E9-017D9BC0E304}"/>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S4-250143</a:t>
            </a:r>
          </a:p>
        </p:txBody>
      </p:sp>
    </p:spTree>
    <p:extLst>
      <p:ext uri="{BB962C8B-B14F-4D97-AF65-F5344CB8AC3E}">
        <p14:creationId xmlns:p14="http://schemas.microsoft.com/office/powerpoint/2010/main" val="2056405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SD Agenda Big White">
    <p:bg>
      <p:bgPr>
        <a:solidFill>
          <a:srgbClr val="FF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20000"/>
                    <a:lumOff val="80000"/>
                  </a:schemeClr>
                </a:solidFill>
                <a:effectLst>
                  <a:innerShdw blurRad="38100" dist="25400" dir="8100000">
                    <a:prstClr val="black">
                      <a:alpha val="50000"/>
                    </a:prstClr>
                  </a:innerShdw>
                </a:effectLst>
              </a:rPr>
              <a:t>Agenda</a:t>
            </a:r>
          </a:p>
        </p:txBody>
      </p:sp>
      <p:sp useBgFill="1">
        <p:nvSpPr>
          <p:cNvPr id="5" name="TextBox 4">
            <a:extLst>
              <a:ext uri="{FF2B5EF4-FFF2-40B4-BE49-F238E27FC236}">
                <a16:creationId xmlns:a16="http://schemas.microsoft.com/office/drawing/2014/main" id="{35B08B6A-A510-4257-B327-D18BB1B614F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useBgFill="1">
        <p:nvSpPr>
          <p:cNvPr id="9" name="TextBox 8">
            <a:extLst>
              <a:ext uri="{FF2B5EF4-FFF2-40B4-BE49-F238E27FC236}">
                <a16:creationId xmlns:a16="http://schemas.microsoft.com/office/drawing/2014/main" id="{1F6DF7A2-FFBD-49FD-9CC4-AE8AB2B6423C}"/>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6B3B9127-D8AF-E548-8A0E-E6141B702B75}"/>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5181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SD Agenda Big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60000"/>
                    <a:lumOff val="40000"/>
                  </a:schemeClr>
                </a:solidFill>
                <a:effectLst>
                  <a:innerShdw blurRad="38100" dist="25400" dir="8100000">
                    <a:prstClr val="black">
                      <a:alpha val="50000"/>
                    </a:prstClr>
                  </a:innerShdw>
                </a:effectLst>
              </a:rPr>
              <a:t>Agenda</a:t>
            </a:r>
          </a:p>
        </p:txBody>
      </p:sp>
      <p:sp useBgFill="1">
        <p:nvSpPr>
          <p:cNvPr id="5" name="TextBox 4">
            <a:extLst>
              <a:ext uri="{FF2B5EF4-FFF2-40B4-BE49-F238E27FC236}">
                <a16:creationId xmlns:a16="http://schemas.microsoft.com/office/drawing/2014/main" id="{9A93F4D8-06C0-4C04-9B0C-4232B2B0C95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useBgFill="1">
        <p:nvSpPr>
          <p:cNvPr id="9" name="TextBox 8">
            <a:extLst>
              <a:ext uri="{FF2B5EF4-FFF2-40B4-BE49-F238E27FC236}">
                <a16:creationId xmlns:a16="http://schemas.microsoft.com/office/drawing/2014/main" id="{F26BFACC-1EA9-4D74-BA8A-2CAFDDDD229F}"/>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72CF8E38-04A3-A34E-B57D-0814CF3DE5C6}"/>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597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SD Agenda Big Gunmetal">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C6A978-F95A-43B4-91EE-66A1EFC2CDD7}"/>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p:nvSpPr>
          <p:cNvPr id="5" name="TextBox 4">
            <a:extLst>
              <a:ext uri="{FF2B5EF4-FFF2-40B4-BE49-F238E27FC236}">
                <a16:creationId xmlns:a16="http://schemas.microsoft.com/office/drawing/2014/main" id="{FA458C71-1C2B-4E30-9600-5B145471EA8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useBgFill="1">
        <p:nvSpPr>
          <p:cNvPr id="8" name="TextBox 7">
            <a:extLst>
              <a:ext uri="{FF2B5EF4-FFF2-40B4-BE49-F238E27FC236}">
                <a16:creationId xmlns:a16="http://schemas.microsoft.com/office/drawing/2014/main" id="{0A427034-00B6-43EA-AA17-E4BFBABD60D8}"/>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10" name="Text Placeholder 2">
            <a:extLst>
              <a:ext uri="{FF2B5EF4-FFF2-40B4-BE49-F238E27FC236}">
                <a16:creationId xmlns:a16="http://schemas.microsoft.com/office/drawing/2014/main" id="{C805FA2C-F21B-EE4F-A31C-ECD531B1E244}"/>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0621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SD Agenda Big Midnight">
    <p:bg>
      <p:bgPr>
        <a:solidFill>
          <a:schemeClr val="tx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BFF73A1-B92C-46CF-B4FB-44988FB48576}"/>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 useBgFill="1">
        <p:nvSpPr>
          <p:cNvPr id="7" name="TextBox 6">
            <a:extLst>
              <a:ext uri="{FF2B5EF4-FFF2-40B4-BE49-F238E27FC236}">
                <a16:creationId xmlns:a16="http://schemas.microsoft.com/office/drawing/2014/main" id="{80AEE506-C54A-4E6D-AEA2-8D9216AF95C4}"/>
              </a:ext>
            </a:extLst>
          </p:cNvPr>
          <p:cNvSpPr txBox="1"/>
          <p:nvPr userDrawn="1"/>
        </p:nvSpPr>
        <p:spPr>
          <a:xfrm>
            <a:off x="11237120" y="6474619"/>
            <a:ext cx="542924" cy="226482"/>
          </a:xfrm>
          <a:prstGeom prst="rect">
            <a:avLst/>
          </a:prstGeom>
        </p:spPr>
        <p:txBody>
          <a:bodyPr vert="horz" wrap="square" lIns="18288" tIns="0" rIns="91440" bIns="9144" rtlCol="0" anchor="ctr">
            <a:no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tx2"/>
              </a:solidFill>
              <a:latin typeface="+mn-lt"/>
              <a:ea typeface="+mn-ea"/>
              <a:cs typeface="+mn-cs"/>
            </a:endParaRPr>
          </a:p>
        </p:txBody>
      </p:sp>
      <p:sp>
        <p:nvSpPr>
          <p:cNvPr id="8" name="TextBox 7">
            <a:extLst>
              <a:ext uri="{FF2B5EF4-FFF2-40B4-BE49-F238E27FC236}">
                <a16:creationId xmlns:a16="http://schemas.microsoft.com/office/drawing/2014/main" id="{AB815781-8802-814C-ABFE-690425339A6D}"/>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5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495E9130-3F7C-1B46-B3AF-1C700B3C6EED}"/>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8701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SD Agenda Red">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A080BE5C-026A-824A-9F24-7CDA1BA227FB}"/>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432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5.xml><?xml version="1.0" encoding="utf-8"?>
<p:sldLayout xmlns:a="http://schemas.openxmlformats.org/drawingml/2006/main" xmlns:r="http://schemas.openxmlformats.org/officeDocument/2006/relationships" xmlns:p="http://schemas.openxmlformats.org/presentationml/2006/main" preserve="1" userDrawn="1">
  <p:cSld name="SD Agenda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82B492E3-40DB-A744-A544-A637244B80F7}"/>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035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SD Agenda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BD146A33-9805-4C48-A6F6-875CFC7CEED8}"/>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448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SD Agenda Gun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15" name="Title 2">
            <a:extLst>
              <a:ext uri="{FF2B5EF4-FFF2-40B4-BE49-F238E27FC236}">
                <a16:creationId xmlns:a16="http://schemas.microsoft.com/office/drawing/2014/main" id="{B25BB882-FF84-4997-A4A9-C537179AE82A}"/>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BD2FAD59-06FA-664F-B2AC-846E9295BADA}"/>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991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SD Agenda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828AA9EC-32E1-43B6-A637-836E83AC4266}"/>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3B8DC1D-A596-0743-91CF-4035BACF78CF}"/>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6269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S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391754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6162E27C-1987-40F5-A769-FF9A374893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49364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SD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00066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SD 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31062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SD 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79270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SD 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3492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4.xml><?xml version="1.0" encoding="utf-8"?>
<p:sldLayout xmlns:a="http://schemas.openxmlformats.org/drawingml/2006/main" xmlns:r="http://schemas.openxmlformats.org/officeDocument/2006/relationships" xmlns:p="http://schemas.openxmlformats.org/presentationml/2006/main" preserve="1" userDrawn="1">
  <p:cSld name="SD 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893677"/>
            <a:ext cx="2608263" cy="952155"/>
          </a:xfrm>
        </p:spPr>
        <p:txBody>
          <a:bodyPr/>
          <a:lstStyle/>
          <a:p>
            <a:r>
              <a:rPr lang="en-US"/>
              <a:t>Click to edit Master title style</a:t>
            </a:r>
          </a:p>
        </p:txBody>
      </p:sp>
      <p:sp>
        <p:nvSpPr>
          <p:cNvPr id="5" name="Subtitle">
            <a:extLst>
              <a:ext uri="{FF2B5EF4-FFF2-40B4-BE49-F238E27FC236}">
                <a16:creationId xmlns:a16="http://schemas.microsoft.com/office/drawing/2014/main" id="{8694D2CA-57FD-5A41-B5C7-1F8CECC66195}"/>
              </a:ext>
            </a:extLst>
          </p:cNvPr>
          <p:cNvSpPr>
            <a:spLocks noGrp="1"/>
          </p:cNvSpPr>
          <p:nvPr>
            <p:ph type="subTitle" idx="1" hasCustomPrompt="1"/>
          </p:nvPr>
        </p:nvSpPr>
        <p:spPr>
          <a:xfrm>
            <a:off x="494189" y="3904316"/>
            <a:ext cx="2608522" cy="1589409"/>
          </a:xfrm>
          <a:prstGeom prst="rect">
            <a:avLst/>
          </a:prstGeom>
        </p:spPr>
        <p:txBody>
          <a:bodyPr wrap="square">
            <a:spAutoFit/>
          </a:bodyPr>
          <a:lstStyle>
            <a:lvl1pPr marL="285750" indent="-285750" algn="l" defTabSz="914400" rtl="0" eaLnBrk="1" latinLnBrk="0" hangingPunct="1">
              <a:lnSpc>
                <a:spcPct val="96000"/>
              </a:lnSpc>
              <a:spcBef>
                <a:spcPts val="900"/>
              </a:spcBef>
              <a:buClr>
                <a:schemeClr val="tx2"/>
              </a:buClr>
              <a:buFont typeface="Arial" panose="020B0604020202020204" pitchFamily="34" charset="0"/>
              <a:buChar char="•"/>
              <a:defRPr lang="en-US" sz="1600" kern="1200" baseline="0" dirty="0">
                <a:solidFill>
                  <a:schemeClr val="tx2"/>
                </a:solidFill>
                <a:latin typeface="+mn-lt"/>
                <a:ea typeface="+mn-ea"/>
                <a:cs typeface="+mn-cs"/>
              </a:defRPr>
            </a:lvl1pPr>
            <a:lvl2pPr marL="301625" indent="-301625" algn="l">
              <a:buClr>
                <a:schemeClr val="tx2"/>
              </a:buClr>
              <a:buFont typeface="Arial" panose="020B0604020202020204" pitchFamily="34" charset="0"/>
              <a:buChar char="•"/>
              <a:tabLst>
                <a:tab pos="2003425" algn="l"/>
              </a:tabLst>
              <a:defRPr sz="1400"/>
            </a:lvl2pPr>
            <a:lvl3pPr marL="571500" indent="-269875" algn="l">
              <a:buClr>
                <a:schemeClr val="tx2"/>
              </a:buClr>
              <a:buFont typeface="Arial" panose="020B0604020202020204" pitchFamily="34" charset="0"/>
              <a:buChar char="•"/>
              <a:tabLst/>
              <a:defRPr sz="1800"/>
            </a:lvl3pPr>
            <a:lvl4pPr marL="571500" indent="-269875" algn="l">
              <a:buClr>
                <a:schemeClr val="tx2"/>
              </a:buClr>
              <a:buFont typeface="Arial" panose="020B0604020202020204" pitchFamily="34" charset="0"/>
              <a:buChar char="•"/>
              <a:tabLst/>
              <a:defRPr sz="1400"/>
            </a:lvl4pPr>
            <a:lvl5pPr marL="850900" indent="-279400" algn="l">
              <a:spcBef>
                <a:spcPts val="75"/>
              </a:spcBef>
              <a:spcAft>
                <a:spcPts val="75"/>
              </a:spcAft>
              <a:buFont typeface="Arial" panose="020B0604020202020204" pitchFamily="34" charset="0"/>
              <a:buChar char="•"/>
              <a:tabLst/>
              <a:defRPr sz="1400" b="0"/>
            </a:lvl5pPr>
            <a:lvl6pPr marL="800100" indent="-800100" algn="l">
              <a:buFont typeface="Arial" panose="020B0604020202020204" pitchFamily="34" charset="0"/>
              <a:buChar char="•"/>
              <a:tabLst/>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2316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5.xml><?xml version="1.0" encoding="utf-8"?>
<p:sldLayout xmlns:a="http://schemas.openxmlformats.org/drawingml/2006/main" xmlns:r="http://schemas.openxmlformats.org/officeDocument/2006/relationships" xmlns:p="http://schemas.openxmlformats.org/presentationml/2006/main" preserve="1" userDrawn="1">
  <p:cSld name="SD 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6390C4F-C50D-4EA4-B36C-FD3A6D8926A2}"/>
              </a:ext>
            </a:extLst>
          </p:cNvPr>
          <p:cNvSpPr>
            <a:spLocks noGrp="1"/>
          </p:cNvSpPr>
          <p:nvPr>
            <p:ph sz="quarter" idx="16"/>
          </p:nvPr>
        </p:nvSpPr>
        <p:spPr>
          <a:xfrm>
            <a:off x="494188" y="1719072"/>
            <a:ext cx="11202511"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2895"/>
            <a:ext cx="10489691" cy="118174"/>
          </a:xfrm>
        </p:spPr>
        <p:txBody>
          <a:bodyPr/>
          <a:lstStyle>
            <a:lvl1pPr>
              <a:defRPr>
                <a:solidFill>
                  <a:schemeClr val="accent6">
                    <a:lumMod val="75000"/>
                  </a:schemeClr>
                </a:solidFill>
              </a:defRPr>
            </a:lvl1pPr>
          </a:lstStyle>
          <a:p>
            <a:pPr>
              <a:defRPr/>
            </a:pPr>
            <a:r>
              <a:rPr lang="en-US"/>
              <a:t>S4-250143</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7985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6.xml><?xml version="1.0" encoding="utf-8"?>
<p:sldLayout xmlns:a="http://schemas.openxmlformats.org/drawingml/2006/main" xmlns:r="http://schemas.openxmlformats.org/officeDocument/2006/relationships" xmlns:p="http://schemas.openxmlformats.org/presentationml/2006/main" preserve="1" userDrawn="1">
  <p:cSld name="SD 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1513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SD 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9691"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5264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SD Title and Subtitle Re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F3A8CC-E70D-4655-9738-607E9AB570D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8BAE2EEE-D744-4DCE-AA4D-329EBB37E8D0}"/>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851BFC7F-08CD-484C-AEAC-FDDD29DB914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53270F94-B0D0-418A-A0DA-8F392DF00CE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22773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SD Title and Subtitle White">
    <p:bg>
      <p:bgPr>
        <a:solidFill>
          <a:srgbClr val="FAFBFC"/>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7001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888707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SD Title and Sub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TextBox 5">
            <a:extLst>
              <a:ext uri="{FF2B5EF4-FFF2-40B4-BE49-F238E27FC236}">
                <a16:creationId xmlns:a16="http://schemas.microsoft.com/office/drawing/2014/main" id="{9A812354-B7E5-410A-96F8-04A27EA96F6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848454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SD Title and Subtitle Gunmetal">
    <p:bg>
      <p:bgPr>
        <a:solidFill>
          <a:schemeClr val="accent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D80C37-2083-4D37-BD1B-FD58CA4160C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C8663155-F71F-4E37-929E-734AA04A2137}"/>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1AA9D118-B949-48F9-8441-498DC3CA5E9F}"/>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F335D76E-32AD-4DEE-90A0-93ECEF4B0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763643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SD Title and Subtitle Midnight">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6824E5-24D4-439C-96E3-DE800C32FF7C}"/>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0321B3C6-CCC0-410B-99D2-AF5F9DBD6269}"/>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7338B18C-2B89-4572-910C-EA1F43F15ABD}"/>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B5780F14-570B-4BDF-BDF0-3FE3F89E0B5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89749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SD Blank Fireball Red">
    <p:bg>
      <p:bgPr>
        <a:solidFill>
          <a:srgbClr val="CD111E"/>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94ED5EAF-78DC-43F8-94C6-0A3E845563B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11295DFB-B2FD-4E93-8B8D-88AFB024834F}"/>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DE6260C1-3717-4DD8-A599-3CD1F9D4D473}"/>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39256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SD Blank Fireball Whit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1F2F5"/>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24C35F18-0A18-4D40-939E-C1AFCB85CE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930AEB75-338D-4DDA-BEA6-F222A875D5F9}"/>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FFC09FC5-7418-4CE8-B363-4F80918AB266}"/>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285436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SD Blank Fireball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B61F5CC4-20B6-4766-B066-5E1E7E75F489}"/>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6AB885CC-AA6F-483E-B363-8B9B2F3A5650}"/>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13C60D6E-416F-48E2-90A7-A8EF297D126A}"/>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630591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SD Blank Fireball Gunmetal">
    <p:bg>
      <p:bgPr>
        <a:solidFill>
          <a:srgbClr val="3D4A6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D4A6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C0E12">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C0E12">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0964E06C-5CDC-4DD2-949B-419EC57E3AAB}"/>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B3A67FF0-7CA7-4A6C-8072-0CD1E2E5F7F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CF37654A-5970-4ADD-8CC1-EB8D858E0A40}"/>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270180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SD Blank Fireball Midnight">
    <p:bg>
      <p:bgPr>
        <a:solidFill>
          <a:srgbClr val="081D3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652751"/>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071B2F"/>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A233C"/>
            </a:solidFill>
            <a:ln>
              <a:noFill/>
            </a:ln>
            <a:effectLst>
              <a:outerShdw blurRad="304800" dist="304800" dir="8100000" algn="tr" rotWithShape="0">
                <a:srgbClr val="050D13">
                  <a:alpha val="35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C8C2CAAF-CDDA-4C4A-89EC-D1913727AD1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58155240-E3E2-45FD-8577-13D162CAA7E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D778E94A-0233-4DE8-9616-6999AB69327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241209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SD Blank Fireball 2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0C3292-75D1-4DA8-82E9-9A4CB6D8CFC8}"/>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EDDDDD52-8A68-4B86-A9C6-F0B2044B4DE6}"/>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3" name="TextBox 12">
            <a:extLst>
              <a:ext uri="{FF2B5EF4-FFF2-40B4-BE49-F238E27FC236}">
                <a16:creationId xmlns:a16="http://schemas.microsoft.com/office/drawing/2014/main" id="{411DA87E-0188-4AB9-9DF5-EA0789BFAC56}"/>
              </a:ext>
            </a:extLst>
          </p:cNvPr>
          <p:cNvSpPr txBox="1"/>
          <p:nvPr userDrawn="1"/>
        </p:nvSpPr>
        <p:spPr>
          <a:xfrm>
            <a:off x="11329988" y="6514122"/>
            <a:ext cx="376236" cy="147476"/>
          </a:xfrm>
          <a:prstGeom prst="rect">
            <a:avLst/>
          </a:prstGeom>
          <a:solidFill>
            <a:schemeClr val="bg2"/>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2" name="Text Placeholder 2">
            <a:extLst>
              <a:ext uri="{FF2B5EF4-FFF2-40B4-BE49-F238E27FC236}">
                <a16:creationId xmlns:a16="http://schemas.microsoft.com/office/drawing/2014/main" id="{CB50CEEF-7AD9-4DFC-AA74-F5A1B7D9DD89}"/>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4" name="Text Placeholder 47">
            <a:extLst>
              <a:ext uri="{FF2B5EF4-FFF2-40B4-BE49-F238E27FC236}">
                <a16:creationId xmlns:a16="http://schemas.microsoft.com/office/drawing/2014/main" id="{E64FEA2B-B846-400C-B106-D9C47D95DF3D}"/>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841565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9.xml><?xml version="1.0" encoding="utf-8"?>
<p:sldLayout xmlns:a="http://schemas.openxmlformats.org/drawingml/2006/main" xmlns:r="http://schemas.openxmlformats.org/officeDocument/2006/relationships" xmlns:p="http://schemas.openxmlformats.org/presentationml/2006/main" preserve="1" userDrawn="1">
  <p:cSld name="SD Blank Fireball 2 White">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chemeClr val="bg1"/>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AFBFC"/>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64807E53-98A7-46DD-A808-B562A7449FC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13C1BF63-0C4E-4508-B24B-CD6BE7EA716F}"/>
              </a:ext>
            </a:extLst>
          </p:cNvPr>
          <p:cNvSpPr txBox="1"/>
          <p:nvPr userDrawn="1"/>
        </p:nvSpPr>
        <p:spPr>
          <a:xfrm>
            <a:off x="11329988" y="6514122"/>
            <a:ext cx="376236" cy="147476"/>
          </a:xfrm>
          <a:prstGeom prst="rect">
            <a:avLst/>
          </a:prstGeom>
          <a:solidFill>
            <a:srgbClr val="FFFFFF"/>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0" name="Text Placeholder 2">
            <a:extLst>
              <a:ext uri="{FF2B5EF4-FFF2-40B4-BE49-F238E27FC236}">
                <a16:creationId xmlns:a16="http://schemas.microsoft.com/office/drawing/2014/main" id="{366384DE-D59E-4FE8-8C95-CE70179515D8}"/>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3" name="Text Placeholder 47">
            <a:extLst>
              <a:ext uri="{FF2B5EF4-FFF2-40B4-BE49-F238E27FC236}">
                <a16:creationId xmlns:a16="http://schemas.microsoft.com/office/drawing/2014/main" id="{F752E9BC-54F0-463A-AA8D-1F96A0B6453B}"/>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840236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51170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SD Blank Fireball 2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0" name="Text Placeholder 2">
            <a:extLst>
              <a:ext uri="{FF2B5EF4-FFF2-40B4-BE49-F238E27FC236}">
                <a16:creationId xmlns:a16="http://schemas.microsoft.com/office/drawing/2014/main" id="{1B2798E6-6971-4C62-B298-8434FE93935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1F5AB136-822B-454D-8586-EDC009F1831E}"/>
              </a:ext>
            </a:extLst>
          </p:cNvPr>
          <p:cNvSpPr txBox="1"/>
          <p:nvPr userDrawn="1"/>
        </p:nvSpPr>
        <p:spPr>
          <a:xfrm>
            <a:off x="11329988" y="6514122"/>
            <a:ext cx="376236" cy="147476"/>
          </a:xfrm>
          <a:prstGeom prst="rect">
            <a:avLst/>
          </a:prstGeom>
          <a:solidFill>
            <a:schemeClr val="accent6">
              <a:lumMod val="40000"/>
              <a:lumOff val="60000"/>
            </a:schemeClr>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3" name="Text Placeholder 2">
            <a:extLst>
              <a:ext uri="{FF2B5EF4-FFF2-40B4-BE49-F238E27FC236}">
                <a16:creationId xmlns:a16="http://schemas.microsoft.com/office/drawing/2014/main" id="{5C30A9BE-7366-41B5-A388-BB54D1CFC57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4" name="Text Placeholder 47">
            <a:extLst>
              <a:ext uri="{FF2B5EF4-FFF2-40B4-BE49-F238E27FC236}">
                <a16:creationId xmlns:a16="http://schemas.microsoft.com/office/drawing/2014/main" id="{566BE9C0-3E8C-47FF-8FCC-B1A2E61FD8B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501041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SD Blank Fireball 2 Gunmetal">
    <p:bg>
      <p:bgPr>
        <a:solidFill>
          <a:schemeClr val="accent5"/>
        </a:solidFill>
        <a:effectLst/>
      </p:bgPr>
    </p:bg>
    <p:spTree>
      <p:nvGrpSpPr>
        <p:cNvPr id="1" name=""/>
        <p:cNvGrpSpPr/>
        <p:nvPr/>
      </p:nvGrpSpPr>
      <p:grpSpPr>
        <a:xfrm>
          <a:off x="0" y="0"/>
          <a:ext cx="0" cy="0"/>
          <a:chOff x="0" y="0"/>
          <a:chExt cx="0" cy="0"/>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F4D6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E5F7A"/>
          </a:solidFill>
          <a:ln>
            <a:noFill/>
          </a:ln>
          <a:effectLst>
            <a:outerShdw blurRad="304800" dist="304800" dir="8100000" algn="tr" rotWithShape="0">
              <a:srgbClr val="0A0C10">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90B0F">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80A0C">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sp>
        <p:nvSpPr>
          <p:cNvPr id="10" name="Text Placeholder 2">
            <a:extLst>
              <a:ext uri="{FF2B5EF4-FFF2-40B4-BE49-F238E27FC236}">
                <a16:creationId xmlns:a16="http://schemas.microsoft.com/office/drawing/2014/main" id="{11733D67-8F17-48E5-8721-648A321CB61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5FF88E01-C4BC-4250-9742-BECEDD9AE94D}"/>
              </a:ext>
            </a:extLst>
          </p:cNvPr>
          <p:cNvSpPr txBox="1"/>
          <p:nvPr userDrawn="1"/>
        </p:nvSpPr>
        <p:spPr>
          <a:xfrm>
            <a:off x="11329988" y="6514122"/>
            <a:ext cx="376236" cy="147476"/>
          </a:xfrm>
          <a:prstGeom prst="rect">
            <a:avLst/>
          </a:prstGeom>
          <a:solidFill>
            <a:schemeClr val="accent5"/>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9" name="Text Placeholder 2">
            <a:extLst>
              <a:ext uri="{FF2B5EF4-FFF2-40B4-BE49-F238E27FC236}">
                <a16:creationId xmlns:a16="http://schemas.microsoft.com/office/drawing/2014/main" id="{D93B1285-ED79-4C4B-9D40-11D0FA6B7CD5}"/>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3" name="Text Placeholder 47">
            <a:extLst>
              <a:ext uri="{FF2B5EF4-FFF2-40B4-BE49-F238E27FC236}">
                <a16:creationId xmlns:a16="http://schemas.microsoft.com/office/drawing/2014/main" id="{E6DA9FA4-10DA-4F59-9E07-7FFCC0252406}"/>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87329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SD Blank Fireball 2 Midnight">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5DDF63-EA9F-4B09-AD38-3CF158117D3F}"/>
              </a:ext>
            </a:extLst>
          </p:cNvPr>
          <p:cNvGrpSpPr/>
          <p:nvPr userDrawn="1"/>
        </p:nvGrpSpPr>
        <p:grpSpPr>
          <a:xfrm>
            <a:off x="2118610" y="-558521"/>
            <a:ext cx="7954780" cy="7975042"/>
            <a:chOff x="2801769" y="126378"/>
            <a:chExt cx="6588462" cy="6605244"/>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801769" y="126378"/>
              <a:ext cx="6588462" cy="6589988"/>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801769" y="126378"/>
              <a:ext cx="4950118" cy="6605243"/>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D2C4B"/>
            </a:solidFill>
            <a:ln>
              <a:noFill/>
            </a:ln>
            <a:effectLst>
              <a:outerShdw blurRad="304800" dist="304800" dir="10800000" algn="r" rotWithShape="0">
                <a:srgbClr val="02080E">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0D2C4B"/>
            </a:solidFill>
            <a:ln>
              <a:noFill/>
            </a:ln>
            <a:effectLst>
              <a:innerShdw blurRad="304800" dist="304800" dir="18900000">
                <a:srgbClr val="050D13">
                  <a:alpha val="50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10" name="Text Placeholder 2">
            <a:extLst>
              <a:ext uri="{FF2B5EF4-FFF2-40B4-BE49-F238E27FC236}">
                <a16:creationId xmlns:a16="http://schemas.microsoft.com/office/drawing/2014/main" id="{82BF70D1-2372-4B77-B2A2-31833C33D018}"/>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Box 11">
            <a:extLst>
              <a:ext uri="{FF2B5EF4-FFF2-40B4-BE49-F238E27FC236}">
                <a16:creationId xmlns:a16="http://schemas.microsoft.com/office/drawing/2014/main" id="{24C93EA5-05A2-416B-B8DB-14E7DAEA8484}"/>
              </a:ext>
            </a:extLst>
          </p:cNvPr>
          <p:cNvSpPr txBox="1"/>
          <p:nvPr userDrawn="1"/>
        </p:nvSpPr>
        <p:spPr>
          <a:xfrm>
            <a:off x="11329988" y="6514122"/>
            <a:ext cx="376236" cy="147476"/>
          </a:xfrm>
          <a:prstGeom prst="rect">
            <a:avLst/>
          </a:prstGeom>
          <a:solidFill>
            <a:schemeClr val="tx2"/>
          </a:solidFill>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13" name="Text Placeholder 2">
            <a:extLst>
              <a:ext uri="{FF2B5EF4-FFF2-40B4-BE49-F238E27FC236}">
                <a16:creationId xmlns:a16="http://schemas.microsoft.com/office/drawing/2014/main" id="{4BAA1277-977A-4823-8E31-D09CB1C2112C}"/>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4" name="Text Placeholder 47">
            <a:extLst>
              <a:ext uri="{FF2B5EF4-FFF2-40B4-BE49-F238E27FC236}">
                <a16:creationId xmlns:a16="http://schemas.microsoft.com/office/drawing/2014/main" id="{30941D38-C2D9-4E6D-B522-D0A34F7C10F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227069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SD Shelf Red">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bg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42BA5A4B-EF02-4E2D-8046-A008C682485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3253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SD 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03CF40E9-DEAF-493C-B475-895B049DB0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753310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SD 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1C775F73-24E3-4EFE-81CC-0A42D0DB058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56820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SD 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5C13B54D-96FE-401E-9628-2EE14ED88006}"/>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825241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SD 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EAB4FB2F-9AB9-432F-93E7-DA8BC9D85FA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54842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8.xml><?xml version="1.0" encoding="utf-8"?>
<p:sldLayout xmlns:a="http://schemas.openxmlformats.org/drawingml/2006/main" xmlns:r="http://schemas.openxmlformats.org/officeDocument/2006/relationships" xmlns:p="http://schemas.openxmlformats.org/presentationml/2006/main" preserve="1" userDrawn="1">
  <p:cSld name="SD Fifty Fifty Red">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8364B4A3-BCEA-4877-B1B2-08C92651F33D}"/>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2699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9.xml><?xml version="1.0" encoding="utf-8"?>
<p:sldLayout xmlns:a="http://schemas.openxmlformats.org/drawingml/2006/main" xmlns:r="http://schemas.openxmlformats.org/officeDocument/2006/relationships" xmlns:p="http://schemas.openxmlformats.org/presentationml/2006/main" preserve="1" userDrawn="1">
  <p:cSld name="SD 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2">
            <a:extLst>
              <a:ext uri="{FF2B5EF4-FFF2-40B4-BE49-F238E27FC236}">
                <a16:creationId xmlns:a16="http://schemas.microsoft.com/office/drawing/2014/main" id="{6C4ACE2C-3B93-4489-9C67-AD55E061D598}"/>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18633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userDrawn="1"/>
        </p:nvSpPr>
        <p:spPr bwMode="gray">
          <a:xfrm>
            <a:off x="-152400" y="-139700"/>
            <a:ext cx="4810774"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S4-250143</a:t>
            </a:r>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74307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0.xml><?xml version="1.0" encoding="utf-8"?>
<p:sldLayout xmlns:a="http://schemas.openxmlformats.org/drawingml/2006/main" xmlns:r="http://schemas.openxmlformats.org/officeDocument/2006/relationships" xmlns:p="http://schemas.openxmlformats.org/presentationml/2006/main" preserve="1" userDrawn="1">
  <p:cSld name="SD 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687522E-7EDC-4528-B3A4-CFFB0EC01C2F}"/>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2706329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SD 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EB6F6D38-8378-8946-AE37-D76813BE4ED1}"/>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D808691C-4519-914E-8F02-AF2542CE6739}"/>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0D9B2AB2-97E2-44EB-A3F3-D65DB1A2FB0C}"/>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20592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SD 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3390" y="-159655"/>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511149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CE187649-C2CF-3048-88B5-038E7AE26350}"/>
              </a:ext>
            </a:extLst>
          </p:cNvPr>
          <p:cNvSpPr>
            <a:spLocks noGrp="1"/>
          </p:cNvSpPr>
          <p:nvPr>
            <p:ph type="body" sz="quarter" idx="15"/>
          </p:nvPr>
        </p:nvSpPr>
        <p:spPr bwMode="gray">
          <a:xfrm>
            <a:off x="6583680" y="1719072"/>
            <a:ext cx="5111496"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82F18929-5BBB-5E40-B967-9F715090FFDF}"/>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E56CEC51-4A53-4011-8DBF-EF12082BD76A}"/>
              </a:ext>
            </a:extLst>
          </p:cNvPr>
          <p:cNvSpPr txBox="1">
            <a:spLocks/>
          </p:cNvSpPr>
          <p:nvPr userDrawn="1"/>
        </p:nvSpPr>
        <p:spPr>
          <a:xfrm>
            <a:off x="6083299" y="6532895"/>
            <a:ext cx="5111496" cy="118174"/>
          </a:xfrm>
          <a:prstGeom prst="rect">
            <a:avLst/>
          </a:prstGeom>
        </p:spPr>
        <p:txBody>
          <a:bodyPr vert="horz" wrap="square" lIns="0" tIns="0" rIns="0" bIns="0" rtlCol="0" anchor="b">
            <a:spAutoFit/>
          </a:bodyPr>
          <a:lstStyle>
            <a:defPPr>
              <a:defRPr lang="en-US"/>
            </a:defPPr>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a:solidFill>
                  <a:schemeClr val="accent6">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t>Source sample text</a:t>
            </a:r>
          </a:p>
        </p:txBody>
      </p:sp>
    </p:spTree>
    <p:extLst>
      <p:ext uri="{BB962C8B-B14F-4D97-AF65-F5344CB8AC3E}">
        <p14:creationId xmlns:p14="http://schemas.microsoft.com/office/powerpoint/2010/main" val="565544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SD_Cutaway 1/3 Right Red">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77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SD_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559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SD_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900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SD_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6509945B-0089-450C-B2CD-0E4FBC97B735}"/>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a:extLst>
              <a:ext uri="{FF2B5EF4-FFF2-40B4-BE49-F238E27FC236}">
                <a16:creationId xmlns:a16="http://schemas.microsoft.com/office/drawing/2014/main" id="{0EB14AB7-C8B4-422F-A4E4-26D7174B5D2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35004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SD_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642823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70BE114-8BEC-41B2-BDBA-3BB922CC597F}"/>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92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SD_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pPr>
              <a:defRPr/>
            </a:pPr>
            <a:r>
              <a:rPr lang="en-US"/>
              <a:t>S4-250143</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38685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SD_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alpha val="55000"/>
                  </a:schemeClr>
                </a:solidFill>
              </a:defRPr>
            </a:lvl1pPr>
          </a:lstStyle>
          <a:p>
            <a:pPr>
              <a:defRPr/>
            </a:pPr>
            <a:r>
              <a:rPr lang="en-US"/>
              <a:t>S4-250143</a:t>
            </a:r>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02361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S4-250143</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604467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SD_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pPr>
              <a:defRPr/>
            </a:pPr>
            <a:r>
              <a:rPr lang="en-US"/>
              <a:t>S4-250143</a:t>
            </a:r>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200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SD_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alpha val="55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3056649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SD 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51114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3.xml><?xml version="1.0" encoding="utf-8"?>
<p:sldLayout xmlns:a="http://schemas.openxmlformats.org/drawingml/2006/main" xmlns:r="http://schemas.openxmlformats.org/officeDocument/2006/relationships" xmlns:p="http://schemas.openxmlformats.org/presentationml/2006/main" preserve="1" userDrawn="1">
  <p:cSld name="SD 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8962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SD 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67466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SD 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5003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SD 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9691"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2375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SD Showcase Circl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86694-1ECC-42EC-BE07-600F1C0BC62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25" y="858"/>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S4-250143</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9A18C914-9D69-0546-A1C6-6F41BB990E49}"/>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1895521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SD Showcase Squar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510F42-9E8C-443B-8354-231F3450AD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bg1">
                    <a:alpha val="55000"/>
                  </a:schemeClr>
                </a:solidFill>
              </a:defRPr>
            </a:lvl1pPr>
          </a:lstStyle>
          <a:p>
            <a:r>
              <a:rPr lang="en-US"/>
              <a:t>S4-250143</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5" name="Picture Placeholder 5">
            <a:extLst>
              <a:ext uri="{FF2B5EF4-FFF2-40B4-BE49-F238E27FC236}">
                <a16:creationId xmlns:a16="http://schemas.microsoft.com/office/drawing/2014/main" id="{30B38128-2D95-E941-B2BF-A15CAAB123C0}"/>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221245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SD Showcase Circl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647107-E37C-47BD-B11C-44982B708CD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6">
                    <a:lumMod val="75000"/>
                  </a:schemeClr>
                </a:solidFill>
              </a:defRPr>
            </a:lvl1pPr>
          </a:lstStyle>
          <a:p>
            <a:r>
              <a:rPr lang="en-US"/>
              <a:t>S4-250143</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86C5B809-3E12-0A40-A02B-B0EE8552A096}"/>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690101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78262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SD Showcase Squar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8CA6EA-4EC4-42A8-B386-C241EF115F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p>
            <a:r>
              <a:rPr lang="en-US"/>
              <a:t>S4-250143</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68CF800F-AA02-1B49-B224-9A06208DF3B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2183870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SD_Image Lef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C316BB8-9221-4CF5-A3AC-97DB385C7210}"/>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r>
              <a:rPr lang="en-US"/>
              <a:t>S4-250143</a:t>
            </a:r>
          </a:p>
        </p:txBody>
      </p:sp>
      <p:sp>
        <p:nvSpPr>
          <p:cNvPr id="11" name="TextBox 10">
            <a:extLst>
              <a:ext uri="{FF2B5EF4-FFF2-40B4-BE49-F238E27FC236}">
                <a16:creationId xmlns:a16="http://schemas.microsoft.com/office/drawing/2014/main" id="{B9D51157-61E2-4FBA-93B6-79B4052F1A1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126374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2.xml><?xml version="1.0" encoding="utf-8"?>
<p:sldLayout xmlns:a="http://schemas.openxmlformats.org/drawingml/2006/main" xmlns:r="http://schemas.openxmlformats.org/officeDocument/2006/relationships" xmlns:p="http://schemas.openxmlformats.org/presentationml/2006/main" preserve="1" userDrawn="1">
  <p:cSld name="SD_Image Lef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0B53BA-FA9B-40BF-9ADE-676B5C4BE42A}"/>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1" name="TextBox 10">
            <a:extLst>
              <a:ext uri="{FF2B5EF4-FFF2-40B4-BE49-F238E27FC236}">
                <a16:creationId xmlns:a16="http://schemas.microsoft.com/office/drawing/2014/main" id="{B2BB9067-ED8A-4D94-9B00-8410EEA9CFE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22680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3.xml><?xml version="1.0" encoding="utf-8"?>
<p:sldLayout xmlns:a="http://schemas.openxmlformats.org/drawingml/2006/main" xmlns:r="http://schemas.openxmlformats.org/officeDocument/2006/relationships" xmlns:p="http://schemas.openxmlformats.org/presentationml/2006/main" preserve="1" userDrawn="1">
  <p:cSld name="SD_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9"/>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812EEBE7-6B5F-4C1C-9CF1-59A95FAC8066}"/>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1" name="TextBox 10">
            <a:extLst>
              <a:ext uri="{FF2B5EF4-FFF2-40B4-BE49-F238E27FC236}">
                <a16:creationId xmlns:a16="http://schemas.microsoft.com/office/drawing/2014/main" id="{C4C9C04D-8F5D-42CA-8F1F-DE23A6DD948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033805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4.xml><?xml version="1.0" encoding="utf-8"?>
<p:sldLayout xmlns:a="http://schemas.openxmlformats.org/drawingml/2006/main" xmlns:r="http://schemas.openxmlformats.org/officeDocument/2006/relationships" xmlns:p="http://schemas.openxmlformats.org/presentationml/2006/main" preserve="1" userDrawn="1">
  <p:cSld name="SD_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B2EE45F7-538F-4FC9-ADF8-A824AC4DAF1B}"/>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90905DD8-9532-4B5B-8D68-64EE4A78F59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78029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SD_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F9FDB7F-4DC9-4EA1-9ED7-C137E1F9B8DF}"/>
              </a:ext>
            </a:extLst>
          </p:cNvPr>
          <p:cNvSpPr>
            <a:spLocks noGrp="1"/>
          </p:cNvSpPr>
          <p:nvPr>
            <p:ph type="ftr" sz="quarter" idx="16"/>
          </p:nvPr>
        </p:nvSpPr>
        <p:spPr>
          <a:xfrm>
            <a:off x="8103394" y="6532895"/>
            <a:ext cx="3169444"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9F7F8BFB-AEE8-498D-9E43-0D01F53CA53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90612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SD_Image Righ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31657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SD_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3950347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SD_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291731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SD_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20054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13486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SD_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46349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SD_Cutaway 1/4 Left Re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4589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SD_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2625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SD_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495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SD_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D68A6C0B-0BF9-4A22-B90D-608F5EE4090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F2E0DD2-6F9C-4113-8407-BCBE8A4B1CA9}"/>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Tree>
    <p:extLst>
      <p:ext uri="{BB962C8B-B14F-4D97-AF65-F5344CB8AC3E}">
        <p14:creationId xmlns:p14="http://schemas.microsoft.com/office/powerpoint/2010/main" val="364067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SD_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6086602B-AA9B-4FB3-83AD-F5FB2BC551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994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SD_Large Circle Red 2">
    <p:bg>
      <p:bgPr>
        <a:solidFill>
          <a:schemeClr val="bg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1111F"/>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S4-250143</a:t>
            </a:r>
          </a:p>
        </p:txBody>
      </p:sp>
      <p:sp>
        <p:nvSpPr>
          <p:cNvPr id="20" name="Title 2">
            <a:extLst>
              <a:ext uri="{FF2B5EF4-FFF2-40B4-BE49-F238E27FC236}">
                <a16:creationId xmlns:a16="http://schemas.microsoft.com/office/drawing/2014/main" id="{93599206-992C-D847-B719-FBA798CA5DBF}"/>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21" name="Subtitle">
            <a:extLst>
              <a:ext uri="{FF2B5EF4-FFF2-40B4-BE49-F238E27FC236}">
                <a16:creationId xmlns:a16="http://schemas.microsoft.com/office/drawing/2014/main" id="{2A9AEF52-D7A8-C64F-814D-4E9298CD62D9}"/>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Content Placeholder 4">
            <a:extLst>
              <a:ext uri="{FF2B5EF4-FFF2-40B4-BE49-F238E27FC236}">
                <a16:creationId xmlns:a16="http://schemas.microsoft.com/office/drawing/2014/main" id="{0129E7C8-AC10-8847-915D-92B5501FC00F}"/>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9">
            <a:extLst>
              <a:ext uri="{FF2B5EF4-FFF2-40B4-BE49-F238E27FC236}">
                <a16:creationId xmlns:a16="http://schemas.microsoft.com/office/drawing/2014/main" id="{038D6095-BEBE-BB4F-96AD-F9747306CB0A}"/>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345371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7.xml><?xml version="1.0" encoding="utf-8"?>
<p:sldLayout xmlns:a="http://schemas.openxmlformats.org/drawingml/2006/main" xmlns:r="http://schemas.openxmlformats.org/officeDocument/2006/relationships" xmlns:p="http://schemas.openxmlformats.org/presentationml/2006/main" preserve="1" userDrawn="1">
  <p:cSld name="SD_Large Circle White 2">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EAEDF2"/>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6" name="Title 2">
            <a:extLst>
              <a:ext uri="{FF2B5EF4-FFF2-40B4-BE49-F238E27FC236}">
                <a16:creationId xmlns:a16="http://schemas.microsoft.com/office/drawing/2014/main" id="{215FF207-7D54-4440-A7D5-DC52EC3959F1}"/>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7" name="Subtitle">
            <a:extLst>
              <a:ext uri="{FF2B5EF4-FFF2-40B4-BE49-F238E27FC236}">
                <a16:creationId xmlns:a16="http://schemas.microsoft.com/office/drawing/2014/main" id="{F1478138-6A62-7B4B-BACB-244F3E95682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Content Placeholder 4">
            <a:extLst>
              <a:ext uri="{FF2B5EF4-FFF2-40B4-BE49-F238E27FC236}">
                <a16:creationId xmlns:a16="http://schemas.microsoft.com/office/drawing/2014/main" id="{E60FE8FC-8E72-2842-906A-77D42E2B258F}"/>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C214789A-742D-3A44-93B4-05AE6682ED4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881241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SD_Large Circl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3DAE5"/>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3" name="Title 2">
            <a:extLst>
              <a:ext uri="{FF2B5EF4-FFF2-40B4-BE49-F238E27FC236}">
                <a16:creationId xmlns:a16="http://schemas.microsoft.com/office/drawing/2014/main" id="{A88E3116-BFC5-1841-9418-761CF03241DC}"/>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8A2C3CB4-6003-1C42-A155-F977A899CED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2BD9774F-06C2-FC47-8791-39A0CF387E4C}"/>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A3B88A5A-3F4A-4142-8EC3-A5DE5D094E5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402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SD_Large Circle Gun Metal 2">
    <p:bg>
      <p:bgPr>
        <a:solidFill>
          <a:schemeClr val="accent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rgbClr val="44536C"/>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13" name="Title 2">
            <a:extLst>
              <a:ext uri="{FF2B5EF4-FFF2-40B4-BE49-F238E27FC236}">
                <a16:creationId xmlns:a16="http://schemas.microsoft.com/office/drawing/2014/main" id="{B36D15F6-7DE5-6443-9613-C4B2FBC1F848}"/>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CBEB3E5-81CA-814D-ADF5-BF5AC22CC9CB}"/>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19189C48-4D09-6448-9A16-6C4D04527AD6}"/>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E11DFE3E-54AF-B840-B32E-6EC908B58E66}"/>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88345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72451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SD_Large Circle Midnight 2">
    <p:bg>
      <p:bgPr>
        <a:solidFill>
          <a:schemeClr val="tx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rgbClr val="092139"/>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642509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2">
            <a:extLst>
              <a:ext uri="{FF2B5EF4-FFF2-40B4-BE49-F238E27FC236}">
                <a16:creationId xmlns:a16="http://schemas.microsoft.com/office/drawing/2014/main" id="{B1282066-7F06-B246-AE8C-29172F144371}"/>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2" name="Subtitle">
            <a:extLst>
              <a:ext uri="{FF2B5EF4-FFF2-40B4-BE49-F238E27FC236}">
                <a16:creationId xmlns:a16="http://schemas.microsoft.com/office/drawing/2014/main" id="{D1151056-DC79-0A42-B719-F2F0C08292CA}"/>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376E5248-EDE9-3046-BAE5-2B5039AC66FE}"/>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9">
            <a:extLst>
              <a:ext uri="{FF2B5EF4-FFF2-40B4-BE49-F238E27FC236}">
                <a16:creationId xmlns:a16="http://schemas.microsoft.com/office/drawing/2014/main" id="{7DC32646-24CD-1143-9669-355185C160ED}"/>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171532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SD_Segue Re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5E0A33EB-E04E-4937-9C29-18B848ECAF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47276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SD_Segue White">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3D8D098-3C1E-46F7-B7BB-D63BD1F15D4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84699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SD_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355732B8-CA4B-44E8-877F-C190B071296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717862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SD_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215C2C65-FF93-4E2F-8A22-1D5C9BF11D7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031652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SD_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BD645B84-BB4D-40C7-A2B7-2D5E136C03A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91843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6.xml><?xml version="1.0" encoding="utf-8"?>
<p:sldLayout xmlns:a="http://schemas.openxmlformats.org/drawingml/2006/main" xmlns:r="http://schemas.openxmlformats.org/officeDocument/2006/relationships" xmlns:p="http://schemas.openxmlformats.org/presentationml/2006/main" preserve="1" userDrawn="1">
  <p:cSld name="SD_Segue Red 2">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1111F"/>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9C6F662-48F9-434F-BD9A-7DD9C5C9619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4246553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7.xml><?xml version="1.0" encoding="utf-8"?>
<p:sldLayout xmlns:a="http://schemas.openxmlformats.org/drawingml/2006/main" xmlns:r="http://schemas.openxmlformats.org/officeDocument/2006/relationships" xmlns:p="http://schemas.openxmlformats.org/presentationml/2006/main" preserve="1" userDrawn="1">
  <p:cSld name="SD_Segue White 2">
    <p:bg>
      <p:bgPr>
        <a:solidFill>
          <a:schemeClr val="bg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EFF1F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68CDEF86-DF67-449D-9D63-F9FB5A5CC1C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99906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8.xml><?xml version="1.0" encoding="utf-8"?>
<p:sldLayout xmlns:a="http://schemas.openxmlformats.org/drawingml/2006/main" xmlns:r="http://schemas.openxmlformats.org/officeDocument/2006/relationships" xmlns:p="http://schemas.openxmlformats.org/presentationml/2006/main" preserve="1" userDrawn="1">
  <p:cSld name="SD_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15A51EFF-7D7F-4212-AB8C-E9538E02D7B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313618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SD_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0CF8E14F-0C06-434A-BC52-97C607D6AB3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126553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408266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userDrawn="1"/>
        </p:nvSpPr>
        <p:spPr bwMode="gray">
          <a:xfrm>
            <a:off x="-165100" y="-152400"/>
            <a:ext cx="3871407"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22029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SD_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useBgFill="1">
        <p:nvSpPr>
          <p:cNvPr id="7" name="TextBox 6">
            <a:extLst>
              <a:ext uri="{FF2B5EF4-FFF2-40B4-BE49-F238E27FC236}">
                <a16:creationId xmlns:a16="http://schemas.microsoft.com/office/drawing/2014/main" id="{2BD8D1DF-98DF-4656-9772-B578C54B93D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448204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SD Segue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8C4B33-F8CC-4197-B915-DA991CD5E6C6}"/>
              </a:ext>
            </a:extLst>
          </p:cNvPr>
          <p:cNvGrpSpPr/>
          <p:nvPr userDrawn="1"/>
        </p:nvGrpSpPr>
        <p:grpSpPr>
          <a:xfrm>
            <a:off x="5264150" y="1085955"/>
            <a:ext cx="8686026" cy="8686800"/>
            <a:chOff x="2118610" y="-558521"/>
            <a:chExt cx="7954780" cy="7975042"/>
          </a:xfrm>
        </p:grpSpPr>
        <p:sp>
          <p:nvSpPr>
            <p:cNvPr id="12" name="Freeform 21">
              <a:extLst>
                <a:ext uri="{FF2B5EF4-FFF2-40B4-BE49-F238E27FC236}">
                  <a16:creationId xmlns:a16="http://schemas.microsoft.com/office/drawing/2014/main" id="{FCE1034B-B952-482E-B5BD-3D74DC622EF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3" name="Freeform 22">
              <a:extLst>
                <a:ext uri="{FF2B5EF4-FFF2-40B4-BE49-F238E27FC236}">
                  <a16:creationId xmlns:a16="http://schemas.microsoft.com/office/drawing/2014/main" id="{F511B2A5-5879-4724-8EA8-B068501A7C49}"/>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4" name="Freeform 23">
              <a:extLst>
                <a:ext uri="{FF2B5EF4-FFF2-40B4-BE49-F238E27FC236}">
                  <a16:creationId xmlns:a16="http://schemas.microsoft.com/office/drawing/2014/main" id="{8ABE833E-11B6-41D0-A3EA-C51CF277F921}"/>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E9A408BA-944B-41C4-83D5-BB3A7D38327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7" name="Subtitle">
            <a:extLst>
              <a:ext uri="{FF2B5EF4-FFF2-40B4-BE49-F238E27FC236}">
                <a16:creationId xmlns:a16="http://schemas.microsoft.com/office/drawing/2014/main" id="{95FCDFC9-7609-4879-BB7A-41D84D84FDF0}"/>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itle 1">
            <a:extLst>
              <a:ext uri="{FF2B5EF4-FFF2-40B4-BE49-F238E27FC236}">
                <a16:creationId xmlns:a16="http://schemas.microsoft.com/office/drawing/2014/main" id="{AB7FE436-ECEE-446A-82A4-FD95FAB4768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39692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SD Segue White">
    <p:bg>
      <p:bgPr>
        <a:solidFill>
          <a:srgbClr val="FFFFFF"/>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A8A1B41-DD86-4CC6-BB23-4639A3825C7E}"/>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EB5AB6E0-2FFC-40AE-8A71-DCBE6B384E21}"/>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E681A099-F31B-4476-B9E6-42DAD17198C8}"/>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5F07C53E-FAF6-4844-BB37-35D97BAF4BB8}"/>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9B7103C-EFE9-41A7-8616-4AD2DAB11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1"/>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286419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SD Segu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3995637-D09E-4C2D-A6A8-AF45BAD58465}"/>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B7A66708-ADEC-4638-A33A-46DCF451B424}"/>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C329A767-5738-486D-BBF0-00850276E5AD}"/>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8DDC509B-6BC5-4B06-8116-E88999EBD245}"/>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C56DEE9-71A7-4C5B-90D6-DC58833209D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44800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SD Segue Gunmetal">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F7FB884-98FF-49F3-BC97-59F225D25E12}"/>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D1729F58-5BA1-4640-B7B9-E94D565AE2E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DD0D4E0D-57F1-4154-B50F-74535C36D50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F617D"/>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DB9B5929-7301-48A9-B841-0BE61CA7A8CA}"/>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16F91B29-9007-4D8A-8C02-55645583D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667FC2DA-5B00-4EA7-952E-317316DAA878}"/>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41F7F217-0194-4AD6-8E1C-386E2E132F49}"/>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4094171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SD Segue Midnight">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48F3DEE-F59E-4FD9-BD86-03F5F40D7A2E}"/>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7041D8A3-B9AF-4F2D-AA73-3D2AF4DFDBCE}"/>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C4FF451B-9E7B-4956-8927-3F6D18114FF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B2845"/>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4AD20902-EBB9-4879-BBE8-7873C117122F}"/>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D3D03E25-E54F-4D62-B7B5-CBE3507B8488}"/>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B395992B-C0C1-46B0-B7C8-830159C0C506}"/>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AE0053FF-8E38-4E49-A437-9A4B96C84C5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46814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SD_Big Statement Quote Red">
    <p:bg>
      <p:bgPr>
        <a:gradFill>
          <a:gsLst>
            <a:gs pos="4000">
              <a:srgbClr val="E71324"/>
            </a:gs>
            <a:gs pos="35000">
              <a:srgbClr val="D91323"/>
            </a:gs>
            <a:gs pos="100000">
              <a:srgbClr val="C10B1A"/>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3ABA57-7B0F-43F2-941C-D1BCE46689A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0" name="TextBox 9">
            <a:extLst>
              <a:ext uri="{FF2B5EF4-FFF2-40B4-BE49-F238E27FC236}">
                <a16:creationId xmlns:a16="http://schemas.microsoft.com/office/drawing/2014/main" id="{02BF3283-E9CA-498E-B162-91908741ED0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76C02B62-981C-45D7-B082-B888197B3D61}"/>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8" name="Text Placeholder 47">
            <a:extLst>
              <a:ext uri="{FF2B5EF4-FFF2-40B4-BE49-F238E27FC236}">
                <a16:creationId xmlns:a16="http://schemas.microsoft.com/office/drawing/2014/main" id="{84ACA773-D5EF-4CDC-8888-82DC2A505BEF}"/>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373443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SD_Big Statement 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D061AF6-2D27-4DFB-9E70-8CDFD058F0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4" name="TextBox 13">
            <a:extLst>
              <a:ext uri="{FF2B5EF4-FFF2-40B4-BE49-F238E27FC236}">
                <a16:creationId xmlns:a16="http://schemas.microsoft.com/office/drawing/2014/main" id="{226D04BF-D9E7-4DB4-804F-1E5C43910C3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6" name="Text Placeholder 2">
            <a:extLst>
              <a:ext uri="{FF2B5EF4-FFF2-40B4-BE49-F238E27FC236}">
                <a16:creationId xmlns:a16="http://schemas.microsoft.com/office/drawing/2014/main" id="{692E4B82-2A6C-4BD1-A668-DF336F5EBE85}"/>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7" name="Text Placeholder 47">
            <a:extLst>
              <a:ext uri="{FF2B5EF4-FFF2-40B4-BE49-F238E27FC236}">
                <a16:creationId xmlns:a16="http://schemas.microsoft.com/office/drawing/2014/main" id="{9EC1A5CA-25BA-427C-82AD-B50F12EF76EB}"/>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415758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SD_Big Statement 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984EDA3-B44F-4674-BEB3-8C74287BAF93}"/>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4" name="TextBox 13">
            <a:extLst>
              <a:ext uri="{FF2B5EF4-FFF2-40B4-BE49-F238E27FC236}">
                <a16:creationId xmlns:a16="http://schemas.microsoft.com/office/drawing/2014/main" id="{87308C0D-B3A6-495B-B622-FA80D6251E0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A41E1796-F4D0-44CF-B94A-8B9DAA7A5D42}"/>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8" name="Text Placeholder 47">
            <a:extLst>
              <a:ext uri="{FF2B5EF4-FFF2-40B4-BE49-F238E27FC236}">
                <a16:creationId xmlns:a16="http://schemas.microsoft.com/office/drawing/2014/main" id="{8445665C-283B-4E6C-A1ED-7E9142E04B75}"/>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94377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SD Big Statement 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40F1B7A-8A94-40B5-B3CB-3D0D52C87C9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12" name="TextBox 11">
            <a:extLst>
              <a:ext uri="{FF2B5EF4-FFF2-40B4-BE49-F238E27FC236}">
                <a16:creationId xmlns:a16="http://schemas.microsoft.com/office/drawing/2014/main" id="{B506D3D0-B531-4A20-8B85-96E149C6DD4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7" name="Text Placeholder 2">
            <a:extLst>
              <a:ext uri="{FF2B5EF4-FFF2-40B4-BE49-F238E27FC236}">
                <a16:creationId xmlns:a16="http://schemas.microsoft.com/office/drawing/2014/main" id="{617BA5CE-4AF3-44DF-9EF7-B93CCE58927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8" name="Text Placeholder 47">
            <a:extLst>
              <a:ext uri="{FF2B5EF4-FFF2-40B4-BE49-F238E27FC236}">
                <a16:creationId xmlns:a16="http://schemas.microsoft.com/office/drawing/2014/main" id="{D2C57200-1B5C-4E2A-BE10-99783675B47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633884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604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SD Big Statement Quote Midnight Gradien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8" name="TextBox 7">
            <a:extLst>
              <a:ext uri="{FF2B5EF4-FFF2-40B4-BE49-F238E27FC236}">
                <a16:creationId xmlns:a16="http://schemas.microsoft.com/office/drawing/2014/main" id="{8ED6FFFB-3CB4-440A-8956-03F937E96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2">
            <a:extLst>
              <a:ext uri="{FF2B5EF4-FFF2-40B4-BE49-F238E27FC236}">
                <a16:creationId xmlns:a16="http://schemas.microsoft.com/office/drawing/2014/main" id="{ADD7AE30-38AE-401D-9E48-45E4E88C3207}"/>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9" name="Text Placeholder 47">
            <a:extLst>
              <a:ext uri="{FF2B5EF4-FFF2-40B4-BE49-F238E27FC236}">
                <a16:creationId xmlns:a16="http://schemas.microsoft.com/office/drawing/2014/main" id="{351A7925-3057-4E13-97BB-41F97E8C1722}"/>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45039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1.xml><?xml version="1.0" encoding="utf-8"?>
<p:sldLayout xmlns:a="http://schemas.openxmlformats.org/drawingml/2006/main" xmlns:r="http://schemas.openxmlformats.org/officeDocument/2006/relationships" xmlns:p="http://schemas.openxmlformats.org/presentationml/2006/main" preserve="1" userDrawn="1">
  <p:cSld name="SD Big Statement Quote Midnight Gradient Red Tex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useBgFill="1">
        <p:nvSpPr>
          <p:cNvPr id="8" name="TextBox 7">
            <a:extLst>
              <a:ext uri="{FF2B5EF4-FFF2-40B4-BE49-F238E27FC236}">
                <a16:creationId xmlns:a16="http://schemas.microsoft.com/office/drawing/2014/main" id="{8ED6FFFB-3CB4-440A-8956-03F937E96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endParaRPr lang="en-US" sz="800" kern="1200">
              <a:solidFill>
                <a:schemeClr val="accent6">
                  <a:lumMod val="75000"/>
                </a:schemeClr>
              </a:solidFill>
              <a:latin typeface="+mn-lt"/>
              <a:ea typeface="+mn-ea"/>
              <a:cs typeface="+mn-cs"/>
            </a:endParaRPr>
          </a:p>
        </p:txBody>
      </p:sp>
      <p:sp>
        <p:nvSpPr>
          <p:cNvPr id="5" name="Text Placeholder 2">
            <a:extLst>
              <a:ext uri="{FF2B5EF4-FFF2-40B4-BE49-F238E27FC236}">
                <a16:creationId xmlns:a16="http://schemas.microsoft.com/office/drawing/2014/main" id="{0C710D08-3296-4C34-B216-47078EA4C22B}"/>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9" name="Text Placeholder 47">
            <a:extLst>
              <a:ext uri="{FF2B5EF4-FFF2-40B4-BE49-F238E27FC236}">
                <a16:creationId xmlns:a16="http://schemas.microsoft.com/office/drawing/2014/main" id="{9D37ECF4-50D4-419F-8CB6-6E17626E9729}"/>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769985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2.xml><?xml version="1.0" encoding="utf-8"?>
<p:sldLayout xmlns:a="http://schemas.openxmlformats.org/drawingml/2006/main" xmlns:r="http://schemas.openxmlformats.org/officeDocument/2006/relationships" xmlns:p="http://schemas.openxmlformats.org/presentationml/2006/main" showMasterSp="0" preserve="1" userDrawn="1">
  <p:cSld name="SD Thank You Red">
    <p:bg>
      <p:bgPr>
        <a:solidFill>
          <a:schemeClr val="bg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D41220"/>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grpSp>
        <p:nvGrpSpPr>
          <p:cNvPr id="27" name="Group 26">
            <a:extLst>
              <a:ext uri="{FF2B5EF4-FFF2-40B4-BE49-F238E27FC236}">
                <a16:creationId xmlns:a16="http://schemas.microsoft.com/office/drawing/2014/main" id="{AF8A1825-57A9-4763-8F8E-CD3B0E1F4DB2}"/>
              </a:ext>
            </a:extLst>
          </p:cNvPr>
          <p:cNvGrpSpPr/>
          <p:nvPr userDrawn="1"/>
        </p:nvGrpSpPr>
        <p:grpSpPr>
          <a:xfrm>
            <a:off x="1710812" y="5691942"/>
            <a:ext cx="775494" cy="138016"/>
            <a:chOff x="1631429" y="2378044"/>
            <a:chExt cx="937502" cy="166848"/>
          </a:xfrm>
          <a:solidFill>
            <a:schemeClr val="bg1"/>
          </a:solidFill>
        </p:grpSpPr>
        <p:sp>
          <p:nvSpPr>
            <p:cNvPr id="28" name="Freeform 12">
              <a:extLst>
                <a:ext uri="{FF2B5EF4-FFF2-40B4-BE49-F238E27FC236}">
                  <a16:creationId xmlns:a16="http://schemas.microsoft.com/office/drawing/2014/main" id="{78287F34-1CA2-4812-B051-63F526F54C29}"/>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9" name="Group 5">
              <a:extLst>
                <a:ext uri="{FF2B5EF4-FFF2-40B4-BE49-F238E27FC236}">
                  <a16:creationId xmlns:a16="http://schemas.microsoft.com/office/drawing/2014/main" id="{6CE44B63-8B7B-4E23-ACEC-5E64570BE446}"/>
                </a:ext>
              </a:extLst>
            </p:cNvPr>
            <p:cNvGrpSpPr>
              <a:grpSpLocks noChangeAspect="1"/>
            </p:cNvGrpSpPr>
            <p:nvPr/>
          </p:nvGrpSpPr>
          <p:grpSpPr bwMode="gray">
            <a:xfrm>
              <a:off x="2127148" y="2378659"/>
              <a:ext cx="166513" cy="164554"/>
              <a:chOff x="3331" y="1656"/>
              <a:chExt cx="1020" cy="1008"/>
            </a:xfrm>
            <a:grpFill/>
          </p:grpSpPr>
          <p:sp>
            <p:nvSpPr>
              <p:cNvPr id="35" name="Freeform 6">
                <a:extLst>
                  <a:ext uri="{FF2B5EF4-FFF2-40B4-BE49-F238E27FC236}">
                    <a16:creationId xmlns:a16="http://schemas.microsoft.com/office/drawing/2014/main" id="{C3B6196A-AB4B-4E60-BCCD-B56B7B63880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6" name="Freeform 7">
                <a:extLst>
                  <a:ext uri="{FF2B5EF4-FFF2-40B4-BE49-F238E27FC236}">
                    <a16:creationId xmlns:a16="http://schemas.microsoft.com/office/drawing/2014/main" id="{B8FF8FCB-503B-4536-BFE8-B286C70EE9F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30" name="Freeform 5">
              <a:extLst>
                <a:ext uri="{FF2B5EF4-FFF2-40B4-BE49-F238E27FC236}">
                  <a16:creationId xmlns:a16="http://schemas.microsoft.com/office/drawing/2014/main" id="{8D5E19F8-8DB8-4DBD-A90B-5EA568971ABD}"/>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4">
              <a:extLst>
                <a:ext uri="{FF2B5EF4-FFF2-40B4-BE49-F238E27FC236}">
                  <a16:creationId xmlns:a16="http://schemas.microsoft.com/office/drawing/2014/main" id="{18A7F4A7-B62F-4D17-A607-A137E64EAB02}"/>
                </a:ext>
              </a:extLst>
            </p:cNvPr>
            <p:cNvGrpSpPr>
              <a:grpSpLocks noChangeAspect="1"/>
            </p:cNvGrpSpPr>
            <p:nvPr userDrawn="1"/>
          </p:nvGrpSpPr>
          <p:grpSpPr bwMode="auto">
            <a:xfrm>
              <a:off x="2404478" y="2378640"/>
              <a:ext cx="164453" cy="164592"/>
              <a:chOff x="2653" y="972"/>
              <a:chExt cx="2372" cy="2374"/>
            </a:xfrm>
            <a:grpFill/>
          </p:grpSpPr>
          <p:sp>
            <p:nvSpPr>
              <p:cNvPr id="32" name="Freeform 5">
                <a:extLst>
                  <a:ext uri="{FF2B5EF4-FFF2-40B4-BE49-F238E27FC236}">
                    <a16:creationId xmlns:a16="http://schemas.microsoft.com/office/drawing/2014/main" id="{9A5AE989-E7DE-43CD-841D-162E769E3099}"/>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Freeform 6">
                <a:extLst>
                  <a:ext uri="{FF2B5EF4-FFF2-40B4-BE49-F238E27FC236}">
                    <a16:creationId xmlns:a16="http://schemas.microsoft.com/office/drawing/2014/main" id="{16F86636-4213-48A8-9DEF-E20CAE35D26C}"/>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Oval 7">
                <a:extLst>
                  <a:ext uri="{FF2B5EF4-FFF2-40B4-BE49-F238E27FC236}">
                    <a16:creationId xmlns:a16="http://schemas.microsoft.com/office/drawing/2014/main" id="{2A59154D-F041-4BBD-B76D-9F78B8C6246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www.qualcomm.com &amp; www.qualcomm.com/blog</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pic>
        <p:nvPicPr>
          <p:cNvPr id="18" name="Picture 17">
            <a:extLst>
              <a:ext uri="{FF2B5EF4-FFF2-40B4-BE49-F238E27FC236}">
                <a16:creationId xmlns:a16="http://schemas.microsoft.com/office/drawing/2014/main" id="{DCDAAA0B-568F-4031-BE75-E86300A30E4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F0995CCD-1161-A943-A67A-BEEDC634FB49}"/>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9111E"/>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9111E"/>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9111E"/>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9111E"/>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9111E"/>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u</a:t>
            </a:r>
          </a:p>
        </p:txBody>
      </p:sp>
    </p:spTree>
    <p:extLst>
      <p:ext uri="{BB962C8B-B14F-4D97-AF65-F5344CB8AC3E}">
        <p14:creationId xmlns:p14="http://schemas.microsoft.com/office/powerpoint/2010/main" val="1325100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3.xml><?xml version="1.0" encoding="utf-8"?>
<p:sldLayout xmlns:a="http://schemas.openxmlformats.org/drawingml/2006/main" xmlns:r="http://schemas.openxmlformats.org/officeDocument/2006/relationships" xmlns:p="http://schemas.openxmlformats.org/presentationml/2006/main" showMasterSp="0" preserve="1" userDrawn="1">
  <p:cSld name="SD Thank You White">
    <p:bg>
      <p:bgPr>
        <a:solidFill>
          <a:srgbClr val="FFFFFF"/>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bg1"/>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18" name="Group 17">
            <a:extLst>
              <a:ext uri="{FF2B5EF4-FFF2-40B4-BE49-F238E27FC236}">
                <a16:creationId xmlns:a16="http://schemas.microsoft.com/office/drawing/2014/main" id="{240CB999-22A0-46AB-A8C0-ECA2194DD7CE}"/>
              </a:ext>
            </a:extLst>
          </p:cNvPr>
          <p:cNvGrpSpPr/>
          <p:nvPr userDrawn="1"/>
        </p:nvGrpSpPr>
        <p:grpSpPr>
          <a:xfrm>
            <a:off x="1710812" y="5691942"/>
            <a:ext cx="775494" cy="138016"/>
            <a:chOff x="1631429" y="2378044"/>
            <a:chExt cx="937502" cy="166848"/>
          </a:xfrm>
          <a:solidFill>
            <a:schemeClr val="tx2"/>
          </a:solidFill>
        </p:grpSpPr>
        <p:sp>
          <p:nvSpPr>
            <p:cNvPr id="19" name="Freeform 12">
              <a:extLst>
                <a:ext uri="{FF2B5EF4-FFF2-40B4-BE49-F238E27FC236}">
                  <a16:creationId xmlns:a16="http://schemas.microsoft.com/office/drawing/2014/main" id="{037BF4F0-4AF7-43B0-B58F-B8A9FEB92AB1}"/>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BDE2D70C-CCEE-498D-8253-F7EEB59C60BA}"/>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64D2B08B-0E0A-4BCE-9EDE-20C18F0CF2A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F5E18369-1C0F-410D-B7EA-12091ADB1CB2}"/>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1" name="Freeform 5">
              <a:extLst>
                <a:ext uri="{FF2B5EF4-FFF2-40B4-BE49-F238E27FC236}">
                  <a16:creationId xmlns:a16="http://schemas.microsoft.com/office/drawing/2014/main" id="{CA0E705D-01FA-4912-9DD0-F7FA4F1515BB}"/>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4">
              <a:extLst>
                <a:ext uri="{FF2B5EF4-FFF2-40B4-BE49-F238E27FC236}">
                  <a16:creationId xmlns:a16="http://schemas.microsoft.com/office/drawing/2014/main" id="{5080B7B8-3B9F-4A84-8692-BBDDEF3F86FA}"/>
                </a:ext>
              </a:extLst>
            </p:cNvPr>
            <p:cNvGrpSpPr>
              <a:grpSpLocks noChangeAspect="1"/>
            </p:cNvGrpSpPr>
            <p:nvPr userDrawn="1"/>
          </p:nvGrpSpPr>
          <p:grpSpPr bwMode="auto">
            <a:xfrm>
              <a:off x="2404478" y="2378640"/>
              <a:ext cx="164453" cy="164592"/>
              <a:chOff x="2653" y="972"/>
              <a:chExt cx="2372" cy="2374"/>
            </a:xfrm>
            <a:grpFill/>
          </p:grpSpPr>
          <p:sp>
            <p:nvSpPr>
              <p:cNvPr id="23" name="Freeform 5">
                <a:extLst>
                  <a:ext uri="{FF2B5EF4-FFF2-40B4-BE49-F238E27FC236}">
                    <a16:creationId xmlns:a16="http://schemas.microsoft.com/office/drawing/2014/main" id="{015D70B2-7FF6-40B6-846A-02C57200C3D4}"/>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158A50BE-9E4F-4E11-B402-38C74FF1A908}"/>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3D216E8F-6915-4206-AEC7-AB32D4BF671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www.qualcomm.com &amp; www.qualcomm.com/blog</a:t>
            </a:r>
          </a:p>
        </p:txBody>
      </p:sp>
      <p:pic>
        <p:nvPicPr>
          <p:cNvPr id="29" name="Picture 28" descr="Logo&#10;&#10;Description automatically generated">
            <a:extLst>
              <a:ext uri="{FF2B5EF4-FFF2-40B4-BE49-F238E27FC236}">
                <a16:creationId xmlns:a16="http://schemas.microsoft.com/office/drawing/2014/main" id="{C649D63C-A1F3-44D7-9104-E9460544F76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7676" y="4984221"/>
            <a:ext cx="2279650" cy="744539"/>
          </a:xfrm>
          <a:prstGeom prst="rect">
            <a:avLst/>
          </a:prstGeom>
        </p:spPr>
      </p:pic>
      <p:sp>
        <p:nvSpPr>
          <p:cNvPr id="26" name="TextBox 25">
            <a:extLst>
              <a:ext uri="{FF2B5EF4-FFF2-40B4-BE49-F238E27FC236}">
                <a16:creationId xmlns:a16="http://schemas.microsoft.com/office/drawing/2014/main" id="{9E80EF5E-5AD8-4C4F-8447-CFEB663B5E20}"/>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20000"/>
                    <a:lumOff val="8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20000"/>
                    <a:lumOff val="8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20000"/>
                    <a:lumOff val="8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20000"/>
                    <a:lumOff val="8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u</a:t>
            </a:r>
          </a:p>
        </p:txBody>
      </p:sp>
    </p:spTree>
    <p:extLst>
      <p:ext uri="{BB962C8B-B14F-4D97-AF65-F5344CB8AC3E}">
        <p14:creationId xmlns:p14="http://schemas.microsoft.com/office/powerpoint/2010/main" val="1588309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4.xml><?xml version="1.0" encoding="utf-8"?>
<p:sldLayout xmlns:a="http://schemas.openxmlformats.org/drawingml/2006/main" xmlns:r="http://schemas.openxmlformats.org/officeDocument/2006/relationships" xmlns:p="http://schemas.openxmlformats.org/presentationml/2006/main" showMasterSp="0" preserve="1" userDrawn="1">
  <p:cSld name="SD 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169C4E2-C712-43C2-81F7-333C1C705928}"/>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96000"/>
              </a:lnSpc>
              <a:spcBef>
                <a:spcPts val="0"/>
              </a:spcBef>
              <a:spcAft>
                <a:spcPts val="0"/>
              </a:spcAft>
              <a:buClrTx/>
              <a:buSzTx/>
              <a:buFontTx/>
              <a:buNone/>
              <a:tabLst/>
            </a:pPr>
            <a:endParaRPr kumimoji="0" lang="en-US" b="0" i="0" u="none" strike="noStrike" cap="none" spc="0" normalizeH="0" baseline="0" err="1">
              <a:ln>
                <a:noFill/>
              </a:ln>
              <a:solidFill>
                <a:srgbClr val="0B2742"/>
              </a:solidFill>
              <a:effectLst/>
              <a:uLnTx/>
              <a:uFillTx/>
              <a:latin typeface="Microsoft Sans Serif"/>
              <a:cs typeface="Microsoft Sans Serif" panose="020B0604020202020204" pitchFamily="34" charset="0"/>
            </a:endParaRPr>
          </a:p>
        </p:txBody>
      </p:sp>
      <p:sp>
        <p:nvSpPr>
          <p:cNvPr id="27" name="TextBox 26">
            <a:extLst>
              <a:ext uri="{FF2B5EF4-FFF2-40B4-BE49-F238E27FC236}">
                <a16:creationId xmlns:a16="http://schemas.microsoft.com/office/drawing/2014/main" id="{D2D0434C-5A83-4F2A-94B8-91199C2D60A5}"/>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tx2"/>
                </a:solidFill>
                <a:effectLst/>
                <a:uLnTx/>
                <a:uFillTx/>
                <a:latin typeface="+mn-lt"/>
                <a:ea typeface="+mn-ea"/>
                <a:cs typeface="+mn-cs"/>
              </a:rPr>
            </a:br>
            <a:r>
              <a:rPr kumimoji="0" lang="en-US" sz="8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tx2"/>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28" name="Group 27">
            <a:extLst>
              <a:ext uri="{FF2B5EF4-FFF2-40B4-BE49-F238E27FC236}">
                <a16:creationId xmlns:a16="http://schemas.microsoft.com/office/drawing/2014/main" id="{A21AA24E-8A54-46C8-AF62-221F9D6EFCAB}"/>
              </a:ext>
            </a:extLst>
          </p:cNvPr>
          <p:cNvGrpSpPr/>
          <p:nvPr userDrawn="1"/>
        </p:nvGrpSpPr>
        <p:grpSpPr>
          <a:xfrm>
            <a:off x="1710812" y="5691942"/>
            <a:ext cx="775494" cy="138016"/>
            <a:chOff x="1631429" y="2378044"/>
            <a:chExt cx="937502" cy="166848"/>
          </a:xfrm>
          <a:solidFill>
            <a:schemeClr val="tx2"/>
          </a:solidFill>
        </p:grpSpPr>
        <p:sp>
          <p:nvSpPr>
            <p:cNvPr id="29" name="Freeform 12">
              <a:extLst>
                <a:ext uri="{FF2B5EF4-FFF2-40B4-BE49-F238E27FC236}">
                  <a16:creationId xmlns:a16="http://schemas.microsoft.com/office/drawing/2014/main" id="{37C5E159-B01C-4BF9-87A0-75AD633C5DCA}"/>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0" name="Group 5">
              <a:extLst>
                <a:ext uri="{FF2B5EF4-FFF2-40B4-BE49-F238E27FC236}">
                  <a16:creationId xmlns:a16="http://schemas.microsoft.com/office/drawing/2014/main" id="{460253BE-73EC-4728-AFAA-8C541260DFE6}"/>
                </a:ext>
              </a:extLst>
            </p:cNvPr>
            <p:cNvGrpSpPr>
              <a:grpSpLocks noChangeAspect="1"/>
            </p:cNvGrpSpPr>
            <p:nvPr/>
          </p:nvGrpSpPr>
          <p:grpSpPr bwMode="gray">
            <a:xfrm>
              <a:off x="2127148" y="2378659"/>
              <a:ext cx="166513" cy="164554"/>
              <a:chOff x="3331" y="1656"/>
              <a:chExt cx="1020" cy="1008"/>
            </a:xfrm>
            <a:grpFill/>
          </p:grpSpPr>
          <p:sp>
            <p:nvSpPr>
              <p:cNvPr id="36" name="Freeform 6">
                <a:extLst>
                  <a:ext uri="{FF2B5EF4-FFF2-40B4-BE49-F238E27FC236}">
                    <a16:creationId xmlns:a16="http://schemas.microsoft.com/office/drawing/2014/main" id="{B3BD6736-35B2-4FF0-B583-394EDF70E7ED}"/>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7" name="Freeform 7">
                <a:extLst>
                  <a:ext uri="{FF2B5EF4-FFF2-40B4-BE49-F238E27FC236}">
                    <a16:creationId xmlns:a16="http://schemas.microsoft.com/office/drawing/2014/main" id="{9D482033-2F02-4323-B91B-4BF0F1E6A6E2}"/>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31" name="Freeform 5">
              <a:extLst>
                <a:ext uri="{FF2B5EF4-FFF2-40B4-BE49-F238E27FC236}">
                  <a16:creationId xmlns:a16="http://schemas.microsoft.com/office/drawing/2014/main" id="{721624C4-6086-41E6-8CD5-84DF84046DCA}"/>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2" name="Group 4">
              <a:extLst>
                <a:ext uri="{FF2B5EF4-FFF2-40B4-BE49-F238E27FC236}">
                  <a16:creationId xmlns:a16="http://schemas.microsoft.com/office/drawing/2014/main" id="{5C030162-F423-488A-A754-5C6D38866BA6}"/>
                </a:ext>
              </a:extLst>
            </p:cNvPr>
            <p:cNvGrpSpPr>
              <a:grpSpLocks noChangeAspect="1"/>
            </p:cNvGrpSpPr>
            <p:nvPr userDrawn="1"/>
          </p:nvGrpSpPr>
          <p:grpSpPr bwMode="auto">
            <a:xfrm>
              <a:off x="2404478" y="2378640"/>
              <a:ext cx="164453" cy="164592"/>
              <a:chOff x="2653" y="972"/>
              <a:chExt cx="2372" cy="2374"/>
            </a:xfrm>
            <a:grpFill/>
          </p:grpSpPr>
          <p:sp>
            <p:nvSpPr>
              <p:cNvPr id="33" name="Freeform 5">
                <a:extLst>
                  <a:ext uri="{FF2B5EF4-FFF2-40B4-BE49-F238E27FC236}">
                    <a16:creationId xmlns:a16="http://schemas.microsoft.com/office/drawing/2014/main" id="{947BFA2A-5788-45F7-82B6-D9EB4D43E20C}"/>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6">
                <a:extLst>
                  <a:ext uri="{FF2B5EF4-FFF2-40B4-BE49-F238E27FC236}">
                    <a16:creationId xmlns:a16="http://schemas.microsoft.com/office/drawing/2014/main" id="{D1F970BD-604D-4838-A47E-8BCDC86DFC4A}"/>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5" name="Oval 7">
                <a:extLst>
                  <a:ext uri="{FF2B5EF4-FFF2-40B4-BE49-F238E27FC236}">
                    <a16:creationId xmlns:a16="http://schemas.microsoft.com/office/drawing/2014/main" id="{07B24D06-27FC-4BC5-B371-C5A5A8B68FAC}"/>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38" name="TextBox 37">
            <a:extLst>
              <a:ext uri="{FF2B5EF4-FFF2-40B4-BE49-F238E27FC236}">
                <a16:creationId xmlns:a16="http://schemas.microsoft.com/office/drawing/2014/main" id="{7B0A0F38-A166-4E1D-966C-05E6318A1E6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www.qualcomm.com &amp; www.qualcomm.com/blog</a:t>
            </a:r>
          </a:p>
        </p:txBody>
      </p:sp>
      <p:pic>
        <p:nvPicPr>
          <p:cNvPr id="45" name="Picture 44" descr="Logo&#10;&#10;Description automatically generated">
            <a:extLst>
              <a:ext uri="{FF2B5EF4-FFF2-40B4-BE49-F238E27FC236}">
                <a16:creationId xmlns:a16="http://schemas.microsoft.com/office/drawing/2014/main" id="{FF2B10AE-5C95-48A9-920D-67544CBB55B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47676" y="4984221"/>
            <a:ext cx="2279650" cy="744539"/>
          </a:xfrm>
          <a:prstGeom prst="rect">
            <a:avLst/>
          </a:prstGeom>
        </p:spPr>
      </p:pic>
      <p:sp>
        <p:nvSpPr>
          <p:cNvPr id="18" name="TextBox 17">
            <a:extLst>
              <a:ext uri="{FF2B5EF4-FFF2-40B4-BE49-F238E27FC236}">
                <a16:creationId xmlns:a16="http://schemas.microsoft.com/office/drawing/2014/main" id="{84B01FB6-EA3D-8A4A-9948-A84C6941E09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u</a:t>
            </a:r>
          </a:p>
        </p:txBody>
      </p:sp>
    </p:spTree>
    <p:extLst>
      <p:ext uri="{BB962C8B-B14F-4D97-AF65-F5344CB8AC3E}">
        <p14:creationId xmlns:p14="http://schemas.microsoft.com/office/powerpoint/2010/main" val="1642082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5.xml><?xml version="1.0" encoding="utf-8"?>
<p:sldLayout xmlns:a="http://schemas.openxmlformats.org/drawingml/2006/main" xmlns:r="http://schemas.openxmlformats.org/officeDocument/2006/relationships" xmlns:p="http://schemas.openxmlformats.org/presentationml/2006/main" showMasterSp="0" preserve="1" userDrawn="1">
  <p:cSld name="SD 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grpSp>
        <p:nvGrpSpPr>
          <p:cNvPr id="18" name="Group 17">
            <a:extLst>
              <a:ext uri="{FF2B5EF4-FFF2-40B4-BE49-F238E27FC236}">
                <a16:creationId xmlns:a16="http://schemas.microsoft.com/office/drawing/2014/main" id="{08AEDC1E-2373-4944-8367-11E011C4F462}"/>
              </a:ext>
            </a:extLst>
          </p:cNvPr>
          <p:cNvGrpSpPr/>
          <p:nvPr userDrawn="1"/>
        </p:nvGrpSpPr>
        <p:grpSpPr>
          <a:xfrm>
            <a:off x="1710812" y="5691942"/>
            <a:ext cx="775494" cy="138016"/>
            <a:chOff x="1631429" y="2378044"/>
            <a:chExt cx="937502" cy="166848"/>
          </a:xfrm>
          <a:solidFill>
            <a:schemeClr val="bg1"/>
          </a:solidFill>
        </p:grpSpPr>
        <p:sp>
          <p:nvSpPr>
            <p:cNvPr id="19" name="Freeform 12">
              <a:extLst>
                <a:ext uri="{FF2B5EF4-FFF2-40B4-BE49-F238E27FC236}">
                  <a16:creationId xmlns:a16="http://schemas.microsoft.com/office/drawing/2014/main" id="{10458B54-4D9C-4020-B5A7-EB1091738F7B}"/>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13D6D7D5-B0C5-4D57-A7D7-7C06DAE1DE19}"/>
                </a:ext>
              </a:extLst>
            </p:cNvPr>
            <p:cNvGrpSpPr>
              <a:grpSpLocks noChangeAspect="1"/>
            </p:cNvGrpSpPr>
            <p:nvPr/>
          </p:nvGrpSpPr>
          <p:grpSpPr bwMode="gray">
            <a:xfrm>
              <a:off x="2127148" y="2378659"/>
              <a:ext cx="166513" cy="164554"/>
              <a:chOff x="3331" y="1656"/>
              <a:chExt cx="1020" cy="1008"/>
            </a:xfrm>
            <a:grpFill/>
          </p:grpSpPr>
          <p:sp>
            <p:nvSpPr>
              <p:cNvPr id="42" name="Freeform 6">
                <a:extLst>
                  <a:ext uri="{FF2B5EF4-FFF2-40B4-BE49-F238E27FC236}">
                    <a16:creationId xmlns:a16="http://schemas.microsoft.com/office/drawing/2014/main" id="{28D1E2A4-F407-4B80-81CB-EFBCE1C72BEF}"/>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3" name="Freeform 7">
                <a:extLst>
                  <a:ext uri="{FF2B5EF4-FFF2-40B4-BE49-F238E27FC236}">
                    <a16:creationId xmlns:a16="http://schemas.microsoft.com/office/drawing/2014/main" id="{85A0FEBD-193A-40CC-96AA-5F2EF7A62DCB}"/>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21" name="Freeform 5">
              <a:extLst>
                <a:ext uri="{FF2B5EF4-FFF2-40B4-BE49-F238E27FC236}">
                  <a16:creationId xmlns:a16="http://schemas.microsoft.com/office/drawing/2014/main" id="{68B6EC15-3542-4064-B905-5B7E2875FF64}"/>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2" name="Group 4">
              <a:extLst>
                <a:ext uri="{FF2B5EF4-FFF2-40B4-BE49-F238E27FC236}">
                  <a16:creationId xmlns:a16="http://schemas.microsoft.com/office/drawing/2014/main" id="{3021A4B8-B144-43E5-8BD8-33A72778A6BA}"/>
                </a:ext>
              </a:extLst>
            </p:cNvPr>
            <p:cNvGrpSpPr>
              <a:grpSpLocks noChangeAspect="1"/>
            </p:cNvGrpSpPr>
            <p:nvPr userDrawn="1"/>
          </p:nvGrpSpPr>
          <p:grpSpPr bwMode="auto">
            <a:xfrm>
              <a:off x="2404478" y="2378640"/>
              <a:ext cx="164453" cy="164592"/>
              <a:chOff x="2653" y="972"/>
              <a:chExt cx="2372" cy="2374"/>
            </a:xfrm>
            <a:grpFill/>
          </p:grpSpPr>
          <p:sp>
            <p:nvSpPr>
              <p:cNvPr id="23" name="Freeform 5">
                <a:extLst>
                  <a:ext uri="{FF2B5EF4-FFF2-40B4-BE49-F238E27FC236}">
                    <a16:creationId xmlns:a16="http://schemas.microsoft.com/office/drawing/2014/main" id="{489C05F8-61AD-441D-B138-29A81C1DF35E}"/>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6">
                <a:extLst>
                  <a:ext uri="{FF2B5EF4-FFF2-40B4-BE49-F238E27FC236}">
                    <a16:creationId xmlns:a16="http://schemas.microsoft.com/office/drawing/2014/main" id="{4E793369-8EBF-4149-A444-C7B8AE1E5B2A}"/>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Oval 7">
                <a:extLst>
                  <a:ext uri="{FF2B5EF4-FFF2-40B4-BE49-F238E27FC236}">
                    <a16:creationId xmlns:a16="http://schemas.microsoft.com/office/drawing/2014/main" id="{3BF0DD80-9155-4F8B-B32F-652FC0176920}"/>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www.qualcomm.com &amp; www.qualcomm.com/blog</a:t>
            </a:r>
          </a:p>
        </p:txBody>
      </p:sp>
      <p:pic>
        <p:nvPicPr>
          <p:cNvPr id="28" name="Picture 27">
            <a:extLst>
              <a:ext uri="{FF2B5EF4-FFF2-40B4-BE49-F238E27FC236}">
                <a16:creationId xmlns:a16="http://schemas.microsoft.com/office/drawing/2014/main" id="{1689AD83-573B-4E77-8B55-34B12E308A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C9F9697D-5F59-614B-BC89-2CD5217CBA57}"/>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u</a:t>
            </a:r>
          </a:p>
        </p:txBody>
      </p:sp>
    </p:spTree>
    <p:extLst>
      <p:ext uri="{BB962C8B-B14F-4D97-AF65-F5344CB8AC3E}">
        <p14:creationId xmlns:p14="http://schemas.microsoft.com/office/powerpoint/2010/main" val="106403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6.xml><?xml version="1.0" encoding="utf-8"?>
<p:sldLayout xmlns:a="http://schemas.openxmlformats.org/drawingml/2006/main" xmlns:r="http://schemas.openxmlformats.org/officeDocument/2006/relationships" xmlns:p="http://schemas.openxmlformats.org/presentationml/2006/main" showMasterSp="0" preserve="1" userDrawn="1">
  <p:cSld name="SD 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grpSp>
        <p:nvGrpSpPr>
          <p:cNvPr id="27" name="Group 26">
            <a:extLst>
              <a:ext uri="{FF2B5EF4-FFF2-40B4-BE49-F238E27FC236}">
                <a16:creationId xmlns:a16="http://schemas.microsoft.com/office/drawing/2014/main" id="{AF8A1825-57A9-4763-8F8E-CD3B0E1F4DB2}"/>
              </a:ext>
            </a:extLst>
          </p:cNvPr>
          <p:cNvGrpSpPr/>
          <p:nvPr userDrawn="1"/>
        </p:nvGrpSpPr>
        <p:grpSpPr>
          <a:xfrm>
            <a:off x="1710812" y="5691942"/>
            <a:ext cx="775494" cy="138016"/>
            <a:chOff x="1631429" y="2378044"/>
            <a:chExt cx="937502" cy="166848"/>
          </a:xfrm>
          <a:solidFill>
            <a:schemeClr val="bg1"/>
          </a:solidFill>
        </p:grpSpPr>
        <p:sp>
          <p:nvSpPr>
            <p:cNvPr id="28" name="Freeform 12">
              <a:extLst>
                <a:ext uri="{FF2B5EF4-FFF2-40B4-BE49-F238E27FC236}">
                  <a16:creationId xmlns:a16="http://schemas.microsoft.com/office/drawing/2014/main" id="{78287F34-1CA2-4812-B051-63F526F54C29}"/>
                </a:ext>
              </a:extLst>
            </p:cNvPr>
            <p:cNvSpPr>
              <a:spLocks noChangeAspect="1"/>
            </p:cNvSpPr>
            <p:nvPr/>
          </p:nvSpPr>
          <p:spPr bwMode="gray">
            <a:xfrm>
              <a:off x="1815836" y="2378661"/>
              <a:ext cx="204261" cy="165982"/>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9" name="Group 5">
              <a:extLst>
                <a:ext uri="{FF2B5EF4-FFF2-40B4-BE49-F238E27FC236}">
                  <a16:creationId xmlns:a16="http://schemas.microsoft.com/office/drawing/2014/main" id="{6CE44B63-8B7B-4E23-ACEC-5E64570BE446}"/>
                </a:ext>
              </a:extLst>
            </p:cNvPr>
            <p:cNvGrpSpPr>
              <a:grpSpLocks noChangeAspect="1"/>
            </p:cNvGrpSpPr>
            <p:nvPr/>
          </p:nvGrpSpPr>
          <p:grpSpPr bwMode="gray">
            <a:xfrm>
              <a:off x="2127148" y="2378659"/>
              <a:ext cx="166513" cy="164554"/>
              <a:chOff x="3331" y="1656"/>
              <a:chExt cx="1020" cy="1008"/>
            </a:xfrm>
            <a:grpFill/>
          </p:grpSpPr>
          <p:sp>
            <p:nvSpPr>
              <p:cNvPr id="35" name="Freeform 6">
                <a:extLst>
                  <a:ext uri="{FF2B5EF4-FFF2-40B4-BE49-F238E27FC236}">
                    <a16:creationId xmlns:a16="http://schemas.microsoft.com/office/drawing/2014/main" id="{C3B6196A-AB4B-4E60-BCCD-B56B7B63880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6" name="Freeform 7">
                <a:extLst>
                  <a:ext uri="{FF2B5EF4-FFF2-40B4-BE49-F238E27FC236}">
                    <a16:creationId xmlns:a16="http://schemas.microsoft.com/office/drawing/2014/main" id="{B8FF8FCB-503B-4536-BFE8-B286C70EE9F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sp>
          <p:nvSpPr>
            <p:cNvPr id="30" name="Freeform 5">
              <a:extLst>
                <a:ext uri="{FF2B5EF4-FFF2-40B4-BE49-F238E27FC236}">
                  <a16:creationId xmlns:a16="http://schemas.microsoft.com/office/drawing/2014/main" id="{8D5E19F8-8DB8-4DBD-A90B-5EA568971ABD}"/>
                </a:ext>
              </a:extLst>
            </p:cNvPr>
            <p:cNvSpPr>
              <a:spLocks/>
            </p:cNvSpPr>
            <p:nvPr/>
          </p:nvSpPr>
          <p:spPr bwMode="gray">
            <a:xfrm>
              <a:off x="1631429" y="2378044"/>
              <a:ext cx="77357" cy="166848"/>
            </a:xfrm>
            <a:custGeom>
              <a:avLst/>
              <a:gdLst>
                <a:gd name="T0" fmla="*/ 60 w 90"/>
                <a:gd name="T1" fmla="*/ 193 h 193"/>
                <a:gd name="T2" fmla="*/ 20 w 90"/>
                <a:gd name="T3" fmla="*/ 193 h 193"/>
                <a:gd name="T4" fmla="*/ 20 w 90"/>
                <a:gd name="T5" fmla="*/ 97 h 193"/>
                <a:gd name="T6" fmla="*/ 0 w 90"/>
                <a:gd name="T7" fmla="*/ 97 h 193"/>
                <a:gd name="T8" fmla="*/ 0 w 90"/>
                <a:gd name="T9" fmla="*/ 63 h 193"/>
                <a:gd name="T10" fmla="*/ 20 w 90"/>
                <a:gd name="T11" fmla="*/ 63 h 193"/>
                <a:gd name="T12" fmla="*/ 20 w 90"/>
                <a:gd name="T13" fmla="*/ 44 h 193"/>
                <a:gd name="T14" fmla="*/ 63 w 90"/>
                <a:gd name="T15" fmla="*/ 0 h 193"/>
                <a:gd name="T16" fmla="*/ 89 w 90"/>
                <a:gd name="T17" fmla="*/ 0 h 193"/>
                <a:gd name="T18" fmla="*/ 89 w 90"/>
                <a:gd name="T19" fmla="*/ 34 h 193"/>
                <a:gd name="T20" fmla="*/ 73 w 90"/>
                <a:gd name="T21" fmla="*/ 34 h 193"/>
                <a:gd name="T22" fmla="*/ 60 w 90"/>
                <a:gd name="T23" fmla="*/ 47 h 193"/>
                <a:gd name="T24" fmla="*/ 60 w 90"/>
                <a:gd name="T25" fmla="*/ 63 h 193"/>
                <a:gd name="T26" fmla="*/ 90 w 90"/>
                <a:gd name="T27" fmla="*/ 63 h 193"/>
                <a:gd name="T28" fmla="*/ 86 w 90"/>
                <a:gd name="T29" fmla="*/ 97 h 193"/>
                <a:gd name="T30" fmla="*/ 60 w 90"/>
                <a:gd name="T31" fmla="*/ 97 h 193"/>
                <a:gd name="T32" fmla="*/ 60 w 90"/>
                <a:gd name="T33" fmla="*/ 193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93">
                  <a:moveTo>
                    <a:pt x="60" y="193"/>
                  </a:moveTo>
                  <a:cubicBezTo>
                    <a:pt x="20" y="193"/>
                    <a:pt x="20" y="193"/>
                    <a:pt x="20" y="193"/>
                  </a:cubicBezTo>
                  <a:cubicBezTo>
                    <a:pt x="20" y="97"/>
                    <a:pt x="20" y="97"/>
                    <a:pt x="20" y="97"/>
                  </a:cubicBezTo>
                  <a:cubicBezTo>
                    <a:pt x="0" y="97"/>
                    <a:pt x="0" y="97"/>
                    <a:pt x="0" y="97"/>
                  </a:cubicBezTo>
                  <a:cubicBezTo>
                    <a:pt x="0" y="63"/>
                    <a:pt x="0" y="63"/>
                    <a:pt x="0" y="63"/>
                  </a:cubicBezTo>
                  <a:cubicBezTo>
                    <a:pt x="20" y="63"/>
                    <a:pt x="20" y="63"/>
                    <a:pt x="20" y="63"/>
                  </a:cubicBezTo>
                  <a:cubicBezTo>
                    <a:pt x="20" y="44"/>
                    <a:pt x="20" y="44"/>
                    <a:pt x="20" y="44"/>
                  </a:cubicBezTo>
                  <a:cubicBezTo>
                    <a:pt x="20" y="16"/>
                    <a:pt x="31" y="0"/>
                    <a:pt x="63" y="0"/>
                  </a:cubicBezTo>
                  <a:cubicBezTo>
                    <a:pt x="89" y="0"/>
                    <a:pt x="89" y="0"/>
                    <a:pt x="89" y="0"/>
                  </a:cubicBezTo>
                  <a:cubicBezTo>
                    <a:pt x="89" y="34"/>
                    <a:pt x="89" y="34"/>
                    <a:pt x="89" y="34"/>
                  </a:cubicBezTo>
                  <a:cubicBezTo>
                    <a:pt x="73" y="34"/>
                    <a:pt x="73" y="34"/>
                    <a:pt x="73" y="34"/>
                  </a:cubicBezTo>
                  <a:cubicBezTo>
                    <a:pt x="60" y="34"/>
                    <a:pt x="60" y="38"/>
                    <a:pt x="60" y="47"/>
                  </a:cubicBezTo>
                  <a:cubicBezTo>
                    <a:pt x="60" y="63"/>
                    <a:pt x="60" y="63"/>
                    <a:pt x="60" y="63"/>
                  </a:cubicBezTo>
                  <a:cubicBezTo>
                    <a:pt x="90" y="63"/>
                    <a:pt x="90" y="63"/>
                    <a:pt x="90" y="63"/>
                  </a:cubicBezTo>
                  <a:cubicBezTo>
                    <a:pt x="86" y="97"/>
                    <a:pt x="86" y="97"/>
                    <a:pt x="86" y="97"/>
                  </a:cubicBezTo>
                  <a:cubicBezTo>
                    <a:pt x="60" y="97"/>
                    <a:pt x="60" y="97"/>
                    <a:pt x="60" y="97"/>
                  </a:cubicBezTo>
                  <a:lnTo>
                    <a:pt x="60" y="193"/>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4">
              <a:extLst>
                <a:ext uri="{FF2B5EF4-FFF2-40B4-BE49-F238E27FC236}">
                  <a16:creationId xmlns:a16="http://schemas.microsoft.com/office/drawing/2014/main" id="{18A7F4A7-B62F-4D17-A607-A137E64EAB02}"/>
                </a:ext>
              </a:extLst>
            </p:cNvPr>
            <p:cNvGrpSpPr>
              <a:grpSpLocks noChangeAspect="1"/>
            </p:cNvGrpSpPr>
            <p:nvPr userDrawn="1"/>
          </p:nvGrpSpPr>
          <p:grpSpPr bwMode="auto">
            <a:xfrm>
              <a:off x="2404478" y="2378640"/>
              <a:ext cx="164453" cy="164592"/>
              <a:chOff x="2653" y="972"/>
              <a:chExt cx="2372" cy="2374"/>
            </a:xfrm>
            <a:grpFill/>
          </p:grpSpPr>
          <p:sp>
            <p:nvSpPr>
              <p:cNvPr id="32" name="Freeform 5">
                <a:extLst>
                  <a:ext uri="{FF2B5EF4-FFF2-40B4-BE49-F238E27FC236}">
                    <a16:creationId xmlns:a16="http://schemas.microsoft.com/office/drawing/2014/main" id="{9A5AE989-E7DE-43CD-841D-162E769E3099}"/>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3" name="Freeform 6">
                <a:extLst>
                  <a:ext uri="{FF2B5EF4-FFF2-40B4-BE49-F238E27FC236}">
                    <a16:creationId xmlns:a16="http://schemas.microsoft.com/office/drawing/2014/main" id="{16F86636-4213-48A8-9DEF-E20CAE35D26C}"/>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Oval 7">
                <a:extLst>
                  <a:ext uri="{FF2B5EF4-FFF2-40B4-BE49-F238E27FC236}">
                    <a16:creationId xmlns:a16="http://schemas.microsoft.com/office/drawing/2014/main" id="{2A59154D-F041-4BBD-B76D-9F78B8C6246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www.qualcomm.com &amp; www.qualcomm.com/blog</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34172" y="5253814"/>
            <a:ext cx="7006928" cy="1487554"/>
          </a:xfrm>
          <a:prstGeom prst="rect">
            <a:avLst/>
          </a:prstGeom>
          <a:noFill/>
        </p:spPr>
        <p:txBody>
          <a:bodyPr wrap="square" lIns="0" tIns="0" rIns="0" bIns="0" numCol="2" spcCol="118872" rtlCol="0">
            <a:no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800" b="0" i="0" u="none" strike="noStrike" kern="1200" cap="none" spc="0" normalizeH="0" baseline="0" noProof="0">
                <a:ln>
                  <a:noFill/>
                </a:ln>
                <a:solidFill>
                  <a:schemeClr val="bg1"/>
                </a:solidFill>
                <a:effectLst/>
                <a:uLnTx/>
                <a:uFillTx/>
                <a:latin typeface="+mn-lt"/>
                <a:ea typeface="+mn-ea"/>
                <a:cs typeface="+mn-cs"/>
              </a:rPr>
            </a:br>
            <a:r>
              <a:rPr kumimoji="0" lang="en-US" sz="8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 companies. All Rights Reserved.</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8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 of Qualcomm Incorporated. Other products and brand names may be trademarks or registered trademarks of their respective owners.</a:t>
            </a: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endParaRPr kumimoji="0" lang="en-US" sz="800" b="0" i="0" u="none" strike="noStrike" kern="1200" cap="none" spc="0" normalizeH="0" baseline="0" noProof="0">
              <a:ln>
                <a:noFill/>
              </a:ln>
              <a:solidFill>
                <a:schemeClr val="bg1"/>
              </a:solidFill>
              <a:effectLst/>
              <a:uLnTx/>
              <a:uFillTx/>
              <a:latin typeface="+mn-lt"/>
              <a:ea typeface="+mn-ea"/>
              <a:cs typeface="+mn-cs"/>
            </a:endParaRPr>
          </a:p>
          <a:p>
            <a:pPr>
              <a:lnSpc>
                <a:spcPct val="114000"/>
              </a:lnSpc>
              <a:spcAft>
                <a:spcPts val="300"/>
              </a:spcAft>
              <a:defRPr/>
            </a:pPr>
            <a:r>
              <a:rPr kumimoji="0" lang="en-US" sz="8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 Qualcomm Technologies, Inc., and/or other subsidiaries or business units within the Qualcomm corporate structure, as applicable. Qualcomm Incorporated includes our licensing business, QTL, and the vast majority of our patent portfolio. Qualcomm Technologies, Inc., a subsidiary of Qualcomm Incorporated, operates, along with its subsidiaries, substantially all of our engineering, research and development functions, and substantially all of our products and services businesses, including our QCT semiconductor business.</a:t>
            </a:r>
          </a:p>
        </p:txBody>
      </p:sp>
      <p:pic>
        <p:nvPicPr>
          <p:cNvPr id="18" name="Picture 17">
            <a:extLst>
              <a:ext uri="{FF2B5EF4-FFF2-40B4-BE49-F238E27FC236}">
                <a16:creationId xmlns:a16="http://schemas.microsoft.com/office/drawing/2014/main" id="{DCDAAA0B-568F-4031-BE75-E86300A30E42}"/>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647699" y="4983160"/>
            <a:ext cx="2279651" cy="744540"/>
          </a:xfrm>
          <a:prstGeom prst="rect">
            <a:avLst/>
          </a:prstGeom>
        </p:spPr>
      </p:pic>
      <p:sp>
        <p:nvSpPr>
          <p:cNvPr id="17" name="TextBox 16">
            <a:extLst>
              <a:ext uri="{FF2B5EF4-FFF2-40B4-BE49-F238E27FC236}">
                <a16:creationId xmlns:a16="http://schemas.microsoft.com/office/drawing/2014/main" id="{88F96979-71AD-F74C-9C4A-10AFBEB8E8A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u</a:t>
            </a:r>
          </a:p>
        </p:txBody>
      </p:sp>
    </p:spTree>
    <p:extLst>
      <p:ext uri="{BB962C8B-B14F-4D97-AF65-F5344CB8AC3E}">
        <p14:creationId xmlns:p14="http://schemas.microsoft.com/office/powerpoint/2010/main" val="4080182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7.xml><?xml version="1.0" encoding="utf-8"?>
<p:sldLayout xmlns:a="http://schemas.openxmlformats.org/drawingml/2006/main" xmlns:r="http://schemas.openxmlformats.org/officeDocument/2006/relationships" xmlns:p="http://schemas.openxmlformats.org/presentationml/2006/main" userDrawn="1">
  <p:cSld name="Nickel_Blank">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marL="0" marR="0" lvl="0" indent="0" algn="l" defTabSz="685800" rtl="0" eaLnBrk="1" fontAlgn="auto" latinLnBrk="0" hangingPunct="1">
              <a:lnSpc>
                <a:spcPct val="96000"/>
              </a:lnSpc>
              <a:spcBef>
                <a:spcPts val="0"/>
              </a:spcBef>
              <a:spcAft>
                <a:spcPts val="0"/>
              </a:spcAft>
              <a:buClr>
                <a:srgbClr val="3253DC"/>
              </a:buClr>
              <a:buSzTx/>
              <a:buFont typeface="Arial" panose="020B0604020202020204" pitchFamily="34" charset="0"/>
              <a:buNone/>
              <a:tabLst/>
              <a:defRPr/>
            </a:pPr>
            <a:r>
              <a:rPr kumimoji="0" lang="en-US" sz="800" b="0" i="0" u="none" strike="noStrike" kern="1200" cap="none" spc="0" normalizeH="0" baseline="0" noProof="0">
                <a:ln>
                  <a:noFill/>
                </a:ln>
                <a:solidFill>
                  <a:srgbClr val="4A5A75">
                    <a:lumMod val="60000"/>
                    <a:lumOff val="40000"/>
                  </a:srgbClr>
                </a:solidFill>
                <a:effectLst/>
                <a:uLnTx/>
                <a:uFillTx/>
                <a:latin typeface="Microsoft Sans Serif"/>
                <a:ea typeface="+mn-ea"/>
                <a:cs typeface="+mn-cs"/>
              </a:rPr>
              <a:t>S4-250143</a:t>
            </a:r>
          </a:p>
        </p:txBody>
      </p:sp>
    </p:spTree>
    <p:extLst>
      <p:ext uri="{BB962C8B-B14F-4D97-AF65-F5344CB8AC3E}">
        <p14:creationId xmlns:p14="http://schemas.microsoft.com/office/powerpoint/2010/main" val="99946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8.xml><?xml version="1.0" encoding="utf-8"?>
<p:sldLayout xmlns:a="http://schemas.openxmlformats.org/drawingml/2006/main" xmlns:r="http://schemas.openxmlformats.org/officeDocument/2006/relationships" xmlns:p="http://schemas.openxmlformats.org/presentationml/2006/main" showMasterSp="0" preserve="1" userDrawn="1">
  <p:cSld name="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9" name="Text Placeholder 7">
            <a:extLst>
              <a:ext uri="{FF2B5EF4-FFF2-40B4-BE49-F238E27FC236}">
                <a16:creationId xmlns:a16="http://schemas.microsoft.com/office/drawing/2014/main" id="{9640E281-C50E-4848-91E6-FC33A602A642}"/>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3" name="Text Placeholder 5">
            <a:extLst>
              <a:ext uri="{FF2B5EF4-FFF2-40B4-BE49-F238E27FC236}">
                <a16:creationId xmlns:a16="http://schemas.microsoft.com/office/drawing/2014/main" id="{A4169139-C0DB-6241-B1E6-BBBF31EE728E}"/>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4" name="Text Placeholder 48">
            <a:extLst>
              <a:ext uri="{FF2B5EF4-FFF2-40B4-BE49-F238E27FC236}">
                <a16:creationId xmlns:a16="http://schemas.microsoft.com/office/drawing/2014/main" id="{79B5B91D-44E9-C946-8602-7115E58F4F7F}"/>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6" name="Title 2">
            <a:extLst>
              <a:ext uri="{FF2B5EF4-FFF2-40B4-BE49-F238E27FC236}">
                <a16:creationId xmlns:a16="http://schemas.microsoft.com/office/drawing/2014/main" id="{62C0E76A-32B9-4D4D-B734-7A849718BDEC}"/>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20" name="Freeform 5">
            <a:extLst>
              <a:ext uri="{FF2B5EF4-FFF2-40B4-BE49-F238E27FC236}">
                <a16:creationId xmlns:a16="http://schemas.microsoft.com/office/drawing/2014/main" id="{6E23F990-94BF-5E49-B3E1-907A3E5E23F6}"/>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1" name="Text Placeholder 7">
            <a:extLst>
              <a:ext uri="{FF2B5EF4-FFF2-40B4-BE49-F238E27FC236}">
                <a16:creationId xmlns:a16="http://schemas.microsoft.com/office/drawing/2014/main" id="{CF15FD80-2861-F44E-7FFE-F838CFAF2B7A}"/>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3674500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19.xml><?xml version="1.0" encoding="utf-8"?>
<p:sldLayout xmlns:a="http://schemas.openxmlformats.org/drawingml/2006/main" xmlns:r="http://schemas.openxmlformats.org/officeDocument/2006/relationships" xmlns:p="http://schemas.openxmlformats.org/presentationml/2006/main" showMasterSp="0" preserve="1" userDrawn="1">
  <p:cSld name="Title White">
    <p:bg>
      <p:bgPr>
        <a:solidFill>
          <a:schemeClr val="bg1"/>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chemeClr val="accent6">
              <a:lumMod val="40000"/>
              <a:lumOff val="60000"/>
            </a:schemeClr>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18" name="Text Placeholder 48">
            <a:extLst>
              <a:ext uri="{FF2B5EF4-FFF2-40B4-BE49-F238E27FC236}">
                <a16:creationId xmlns:a16="http://schemas.microsoft.com/office/drawing/2014/main" id="{6F6D3CAF-F7C0-0E43-AE55-B557B5B2CAB8}"/>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0" name="Text Placeholder 7">
            <a:extLst>
              <a:ext uri="{FF2B5EF4-FFF2-40B4-BE49-F238E27FC236}">
                <a16:creationId xmlns:a16="http://schemas.microsoft.com/office/drawing/2014/main" id="{7046D437-3264-F6DC-A2E1-DDEF4AC5BB1C}"/>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3" name="Text Placeholder 5">
            <a:extLst>
              <a:ext uri="{FF2B5EF4-FFF2-40B4-BE49-F238E27FC236}">
                <a16:creationId xmlns:a16="http://schemas.microsoft.com/office/drawing/2014/main" id="{6218B41B-AA06-EB46-A468-6C030F63EC7A}"/>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6" name="Title 2">
            <a:extLst>
              <a:ext uri="{FF2B5EF4-FFF2-40B4-BE49-F238E27FC236}">
                <a16:creationId xmlns:a16="http://schemas.microsoft.com/office/drawing/2014/main" id="{9ACEF7A7-EEB2-CFA1-B461-4924F8BF02F9}"/>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17" name="Freeform 5">
            <a:extLst>
              <a:ext uri="{FF2B5EF4-FFF2-40B4-BE49-F238E27FC236}">
                <a16:creationId xmlns:a16="http://schemas.microsoft.com/office/drawing/2014/main" id="{2A123356-318C-095C-E708-AEAD9C4BC772}"/>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21" name="Text Placeholder 7">
            <a:extLst>
              <a:ext uri="{FF2B5EF4-FFF2-40B4-BE49-F238E27FC236}">
                <a16:creationId xmlns:a16="http://schemas.microsoft.com/office/drawing/2014/main" id="{6EEAD541-6CB5-0443-91CE-1EBFA0EF558B}"/>
              </a:ext>
            </a:extLst>
          </p:cNvPr>
          <p:cNvSpPr>
            <a:spLocks noGrp="1"/>
          </p:cNvSpPr>
          <p:nvPr>
            <p:ph type="body" sz="quarter" idx="12" hasCustomPrompt="1"/>
          </p:nvPr>
        </p:nvSpPr>
        <p:spPr bwMode="gray">
          <a:xfrm>
            <a:off x="2401888" y="512165"/>
            <a:ext cx="5484812"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27517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1165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preserve="1" userDrawn="1">
  <p:cSld name="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6" name="Freeform 8">
            <a:extLst>
              <a:ext uri="{FF2B5EF4-FFF2-40B4-BE49-F238E27FC236}">
                <a16:creationId xmlns:a16="http://schemas.microsoft.com/office/drawing/2014/main" id="{FA702086-7005-4270-9600-3E0409C7EC66}"/>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CCD3E2"/>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9" name="Text Placeholder 48">
            <a:extLst>
              <a:ext uri="{FF2B5EF4-FFF2-40B4-BE49-F238E27FC236}">
                <a16:creationId xmlns:a16="http://schemas.microsoft.com/office/drawing/2014/main" id="{2F1BD3B7-D097-CC4F-8109-2E0601867AEF}"/>
              </a:ext>
            </a:extLst>
          </p:cNvPr>
          <p:cNvSpPr>
            <a:spLocks noGrp="1"/>
          </p:cNvSpPr>
          <p:nvPr>
            <p:ph type="body" sz="quarter" idx="14" hasCustomPrompt="1"/>
          </p:nvPr>
        </p:nvSpPr>
        <p:spPr bwMode="gray">
          <a:xfrm>
            <a:off x="479626" y="5521260"/>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0" name="Text Placeholder 7">
            <a:extLst>
              <a:ext uri="{FF2B5EF4-FFF2-40B4-BE49-F238E27FC236}">
                <a16:creationId xmlns:a16="http://schemas.microsoft.com/office/drawing/2014/main" id="{EEA10B34-F7FE-E96A-53FC-8454E607F28F}"/>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1" name="Text Placeholder 7">
            <a:extLst>
              <a:ext uri="{FF2B5EF4-FFF2-40B4-BE49-F238E27FC236}">
                <a16:creationId xmlns:a16="http://schemas.microsoft.com/office/drawing/2014/main" id="{9FA6681A-B52F-DB20-A9AF-D17C702AE9CC}"/>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
        <p:nvSpPr>
          <p:cNvPr id="12" name="Text Placeholder 5">
            <a:extLst>
              <a:ext uri="{FF2B5EF4-FFF2-40B4-BE49-F238E27FC236}">
                <a16:creationId xmlns:a16="http://schemas.microsoft.com/office/drawing/2014/main" id="{06E8827C-B909-5B38-0773-12F93F19FBC9}"/>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3" name="Title 2">
            <a:extLst>
              <a:ext uri="{FF2B5EF4-FFF2-40B4-BE49-F238E27FC236}">
                <a16:creationId xmlns:a16="http://schemas.microsoft.com/office/drawing/2014/main" id="{8C8F2FB8-2E39-725C-6AA5-92378D0DB8F6}"/>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14" name="Freeform 5">
            <a:extLst>
              <a:ext uri="{FF2B5EF4-FFF2-40B4-BE49-F238E27FC236}">
                <a16:creationId xmlns:a16="http://schemas.microsoft.com/office/drawing/2014/main" id="{D52CF34C-DCED-1EA5-780E-B511C58297B0}"/>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Tree>
    <p:extLst>
      <p:ext uri="{BB962C8B-B14F-4D97-AF65-F5344CB8AC3E}">
        <p14:creationId xmlns:p14="http://schemas.microsoft.com/office/powerpoint/2010/main" val="377251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preserve="1" userDrawn="1">
  <p:cSld name="Title Blue">
    <p:bg>
      <p:bgPr>
        <a:solidFill>
          <a:schemeClr val="accent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6E048808-9D96-49F4-AAF9-8EF21E48FAE0}"/>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214ACD"/>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35" name="Text Placeholder 48">
            <a:extLst>
              <a:ext uri="{FF2B5EF4-FFF2-40B4-BE49-F238E27FC236}">
                <a16:creationId xmlns:a16="http://schemas.microsoft.com/office/drawing/2014/main" id="{AF53501B-85ED-A842-A9B0-46F3598AE1CD}"/>
              </a:ext>
            </a:extLst>
          </p:cNvPr>
          <p:cNvSpPr>
            <a:spLocks noGrp="1"/>
          </p:cNvSpPr>
          <p:nvPr>
            <p:ph type="body" sz="quarter" idx="14" hasCustomPrompt="1"/>
          </p:nvPr>
        </p:nvSpPr>
        <p:spPr bwMode="gray">
          <a:xfrm>
            <a:off x="479626" y="5520817"/>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A4CE2BBA-DEBC-8040-A56C-C6C64C29A740}"/>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2" name="Text Placeholder 5">
            <a:extLst>
              <a:ext uri="{FF2B5EF4-FFF2-40B4-BE49-F238E27FC236}">
                <a16:creationId xmlns:a16="http://schemas.microsoft.com/office/drawing/2014/main" id="{1BFE83DC-9E6F-C938-88C6-2E34095F842F}"/>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3" name="Title 2">
            <a:extLst>
              <a:ext uri="{FF2B5EF4-FFF2-40B4-BE49-F238E27FC236}">
                <a16:creationId xmlns:a16="http://schemas.microsoft.com/office/drawing/2014/main" id="{ABD83B88-A2C3-D414-9EA3-8923652EF50B}"/>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4" name="Freeform 5">
            <a:extLst>
              <a:ext uri="{FF2B5EF4-FFF2-40B4-BE49-F238E27FC236}">
                <a16:creationId xmlns:a16="http://schemas.microsoft.com/office/drawing/2014/main" id="{4631230A-B24E-306B-C5ED-54A596C81C1B}"/>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1C4BFDED-1EBC-5640-DD94-82C0EE38DB2E}"/>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3040931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2.xml><?xml version="1.0" encoding="utf-8"?>
<p:sldLayout xmlns:a="http://schemas.openxmlformats.org/drawingml/2006/main" xmlns:r="http://schemas.openxmlformats.org/officeDocument/2006/relationships" xmlns:p="http://schemas.openxmlformats.org/presentationml/2006/main" showMasterSp="0" preserve="1" userDrawn="1">
  <p:cSld name="Title Gun Metal">
    <p:bg>
      <p:bgPr>
        <a:solidFill>
          <a:schemeClr val="accent5"/>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B7329F7A-F684-4776-994A-3A656ABA9581}"/>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3D4F6B"/>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4" name="Text Placeholder 48">
            <a:extLst>
              <a:ext uri="{FF2B5EF4-FFF2-40B4-BE49-F238E27FC236}">
                <a16:creationId xmlns:a16="http://schemas.microsoft.com/office/drawing/2014/main" id="{51A2E1C5-0E40-1243-837A-54873794C32F}"/>
              </a:ext>
            </a:extLst>
          </p:cNvPr>
          <p:cNvSpPr>
            <a:spLocks noGrp="1"/>
          </p:cNvSpPr>
          <p:nvPr>
            <p:ph type="body" sz="quarter" idx="14" hasCustomPrompt="1"/>
          </p:nvPr>
        </p:nvSpPr>
        <p:spPr bwMode="gray">
          <a:xfrm>
            <a:off x="477369" y="5527626"/>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97FC8AC1-D033-B9FF-0F8C-CEBF0C300671}"/>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2" name="Text Placeholder 5">
            <a:extLst>
              <a:ext uri="{FF2B5EF4-FFF2-40B4-BE49-F238E27FC236}">
                <a16:creationId xmlns:a16="http://schemas.microsoft.com/office/drawing/2014/main" id="{9734089C-8E02-8D96-F22C-04C3B1C245D9}"/>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3" name="Title 2">
            <a:extLst>
              <a:ext uri="{FF2B5EF4-FFF2-40B4-BE49-F238E27FC236}">
                <a16:creationId xmlns:a16="http://schemas.microsoft.com/office/drawing/2014/main" id="{3E3AF855-3611-0106-B775-3EBADA15C3BA}"/>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4" name="Freeform 5">
            <a:extLst>
              <a:ext uri="{FF2B5EF4-FFF2-40B4-BE49-F238E27FC236}">
                <a16:creationId xmlns:a16="http://schemas.microsoft.com/office/drawing/2014/main" id="{3E0DF7D0-FEC6-B774-BCEC-EA89597AA878}"/>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47375881-F3B9-B0F8-CEA2-FF68FCDAE13B}"/>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239875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3.xml><?xml version="1.0" encoding="utf-8"?>
<p:sldLayout xmlns:a="http://schemas.openxmlformats.org/drawingml/2006/main" xmlns:r="http://schemas.openxmlformats.org/officeDocument/2006/relationships" xmlns:p="http://schemas.openxmlformats.org/presentationml/2006/main" showMasterSp="0" preserve="1" userDrawn="1">
  <p:cSld name="Title Midnight">
    <p:bg>
      <p:bgPr>
        <a:solidFill>
          <a:schemeClr val="tx2"/>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F6B9918A-1F79-4455-8D55-886C7ABFF15E}"/>
              </a:ext>
            </a:extLst>
          </p:cNvPr>
          <p:cNvSpPr>
            <a:spLocks/>
          </p:cNvSpPr>
          <p:nvPr userDrawn="1"/>
        </p:nvSpPr>
        <p:spPr bwMode="auto">
          <a:xfrm>
            <a:off x="-876300" y="4977549"/>
            <a:ext cx="12552239" cy="3889360"/>
          </a:xfrm>
          <a:custGeom>
            <a:avLst/>
            <a:gdLst>
              <a:gd name="T0" fmla="*/ 2068 w 2327"/>
              <a:gd name="T1" fmla="*/ 28 h 720"/>
              <a:gd name="T2" fmla="*/ 2029 w 2327"/>
              <a:gd name="T3" fmla="*/ 0 h 720"/>
              <a:gd name="T4" fmla="*/ 1921 w 2327"/>
              <a:gd name="T5" fmla="*/ 0 h 720"/>
              <a:gd name="T6" fmla="*/ 1881 w 2327"/>
              <a:gd name="T7" fmla="*/ 28 h 720"/>
              <a:gd name="T8" fmla="*/ 1706 w 2327"/>
              <a:gd name="T9" fmla="*/ 507 h 720"/>
              <a:gd name="T10" fmla="*/ 1525 w 2327"/>
              <a:gd name="T11" fmla="*/ 28 h 720"/>
              <a:gd name="T12" fmla="*/ 1486 w 2327"/>
              <a:gd name="T13" fmla="*/ 0 h 720"/>
              <a:gd name="T14" fmla="*/ 1379 w 2327"/>
              <a:gd name="T15" fmla="*/ 0 h 720"/>
              <a:gd name="T16" fmla="*/ 1340 w 2327"/>
              <a:gd name="T17" fmla="*/ 28 h 720"/>
              <a:gd name="T18" fmla="*/ 1163 w 2327"/>
              <a:gd name="T19" fmla="*/ 507 h 720"/>
              <a:gd name="T20" fmla="*/ 985 w 2327"/>
              <a:gd name="T21" fmla="*/ 28 h 720"/>
              <a:gd name="T22" fmla="*/ 946 w 2327"/>
              <a:gd name="T23" fmla="*/ 0 h 720"/>
              <a:gd name="T24" fmla="*/ 840 w 2327"/>
              <a:gd name="T25" fmla="*/ 0 h 720"/>
              <a:gd name="T26" fmla="*/ 800 w 2327"/>
              <a:gd name="T27" fmla="*/ 28 h 720"/>
              <a:gd name="T28" fmla="*/ 621 w 2327"/>
              <a:gd name="T29" fmla="*/ 507 h 720"/>
              <a:gd name="T30" fmla="*/ 444 w 2327"/>
              <a:gd name="T31" fmla="*/ 28 h 720"/>
              <a:gd name="T32" fmla="*/ 406 w 2327"/>
              <a:gd name="T33" fmla="*/ 0 h 720"/>
              <a:gd name="T34" fmla="*/ 297 w 2327"/>
              <a:gd name="T35" fmla="*/ 0 h 720"/>
              <a:gd name="T36" fmla="*/ 258 w 2327"/>
              <a:gd name="T37" fmla="*/ 28 h 720"/>
              <a:gd name="T38" fmla="*/ 6 w 2327"/>
              <a:gd name="T39" fmla="*/ 684 h 720"/>
              <a:gd name="T40" fmla="*/ 31 w 2327"/>
              <a:gd name="T41" fmla="*/ 720 h 720"/>
              <a:gd name="T42" fmla="*/ 127 w 2327"/>
              <a:gd name="T43" fmla="*/ 720 h 720"/>
              <a:gd name="T44" fmla="*/ 166 w 2327"/>
              <a:gd name="T45" fmla="*/ 693 h 720"/>
              <a:gd name="T46" fmla="*/ 351 w 2327"/>
              <a:gd name="T47" fmla="*/ 198 h 720"/>
              <a:gd name="T48" fmla="*/ 536 w 2327"/>
              <a:gd name="T49" fmla="*/ 693 h 720"/>
              <a:gd name="T50" fmla="*/ 575 w 2327"/>
              <a:gd name="T51" fmla="*/ 720 h 720"/>
              <a:gd name="T52" fmla="*/ 663 w 2327"/>
              <a:gd name="T53" fmla="*/ 720 h 720"/>
              <a:gd name="T54" fmla="*/ 703 w 2327"/>
              <a:gd name="T55" fmla="*/ 693 h 720"/>
              <a:gd name="T56" fmla="*/ 892 w 2327"/>
              <a:gd name="T57" fmla="*/ 198 h 720"/>
              <a:gd name="T58" fmla="*/ 1075 w 2327"/>
              <a:gd name="T59" fmla="*/ 693 h 720"/>
              <a:gd name="T60" fmla="*/ 1115 w 2327"/>
              <a:gd name="T61" fmla="*/ 720 h 720"/>
              <a:gd name="T62" fmla="*/ 1208 w 2327"/>
              <a:gd name="T63" fmla="*/ 720 h 720"/>
              <a:gd name="T64" fmla="*/ 1247 w 2327"/>
              <a:gd name="T65" fmla="*/ 693 h 720"/>
              <a:gd name="T66" fmla="*/ 1432 w 2327"/>
              <a:gd name="T67" fmla="*/ 198 h 720"/>
              <a:gd name="T68" fmla="*/ 1620 w 2327"/>
              <a:gd name="T69" fmla="*/ 693 h 720"/>
              <a:gd name="T70" fmla="*/ 1659 w 2327"/>
              <a:gd name="T71" fmla="*/ 720 h 720"/>
              <a:gd name="T72" fmla="*/ 1748 w 2327"/>
              <a:gd name="T73" fmla="*/ 720 h 720"/>
              <a:gd name="T74" fmla="*/ 1787 w 2327"/>
              <a:gd name="T75" fmla="*/ 693 h 720"/>
              <a:gd name="T76" fmla="*/ 1973 w 2327"/>
              <a:gd name="T77" fmla="*/ 201 h 720"/>
              <a:gd name="T78" fmla="*/ 2156 w 2327"/>
              <a:gd name="T79" fmla="*/ 693 h 720"/>
              <a:gd name="T80" fmla="*/ 2196 w 2327"/>
              <a:gd name="T81" fmla="*/ 720 h 720"/>
              <a:gd name="T82" fmla="*/ 2295 w 2327"/>
              <a:gd name="T83" fmla="*/ 720 h 720"/>
              <a:gd name="T84" fmla="*/ 2319 w 2327"/>
              <a:gd name="T85" fmla="*/ 684 h 720"/>
              <a:gd name="T86" fmla="*/ 2068 w 2327"/>
              <a:gd name="T87" fmla="*/ 28 h 7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327" h="720">
                <a:moveTo>
                  <a:pt x="2068" y="28"/>
                </a:moveTo>
                <a:cubicBezTo>
                  <a:pt x="2060" y="9"/>
                  <a:pt x="2047" y="0"/>
                  <a:pt x="2029" y="0"/>
                </a:cubicBezTo>
                <a:cubicBezTo>
                  <a:pt x="2029" y="0"/>
                  <a:pt x="2029" y="0"/>
                  <a:pt x="1921" y="0"/>
                </a:cubicBezTo>
                <a:cubicBezTo>
                  <a:pt x="1903" y="0"/>
                  <a:pt x="1889" y="9"/>
                  <a:pt x="1881" y="28"/>
                </a:cubicBezTo>
                <a:cubicBezTo>
                  <a:pt x="1881" y="28"/>
                  <a:pt x="1881" y="28"/>
                  <a:pt x="1706" y="507"/>
                </a:cubicBezTo>
                <a:cubicBezTo>
                  <a:pt x="1706" y="507"/>
                  <a:pt x="1706" y="507"/>
                  <a:pt x="1525" y="28"/>
                </a:cubicBezTo>
                <a:cubicBezTo>
                  <a:pt x="1517" y="9"/>
                  <a:pt x="1504" y="0"/>
                  <a:pt x="1486" y="0"/>
                </a:cubicBezTo>
                <a:cubicBezTo>
                  <a:pt x="1486" y="0"/>
                  <a:pt x="1486" y="0"/>
                  <a:pt x="1379" y="0"/>
                </a:cubicBezTo>
                <a:cubicBezTo>
                  <a:pt x="1361" y="0"/>
                  <a:pt x="1348" y="9"/>
                  <a:pt x="1340" y="28"/>
                </a:cubicBezTo>
                <a:cubicBezTo>
                  <a:pt x="1340" y="28"/>
                  <a:pt x="1340" y="28"/>
                  <a:pt x="1163" y="507"/>
                </a:cubicBezTo>
                <a:cubicBezTo>
                  <a:pt x="1163" y="507"/>
                  <a:pt x="1163" y="507"/>
                  <a:pt x="985" y="28"/>
                </a:cubicBezTo>
                <a:cubicBezTo>
                  <a:pt x="978" y="9"/>
                  <a:pt x="964" y="0"/>
                  <a:pt x="946" y="0"/>
                </a:cubicBezTo>
                <a:cubicBezTo>
                  <a:pt x="946" y="0"/>
                  <a:pt x="946" y="0"/>
                  <a:pt x="840" y="0"/>
                </a:cubicBezTo>
                <a:cubicBezTo>
                  <a:pt x="822" y="0"/>
                  <a:pt x="808" y="9"/>
                  <a:pt x="800" y="28"/>
                </a:cubicBezTo>
                <a:cubicBezTo>
                  <a:pt x="800" y="28"/>
                  <a:pt x="800" y="28"/>
                  <a:pt x="621" y="507"/>
                </a:cubicBezTo>
                <a:cubicBezTo>
                  <a:pt x="621" y="507"/>
                  <a:pt x="621" y="507"/>
                  <a:pt x="444" y="28"/>
                </a:cubicBezTo>
                <a:cubicBezTo>
                  <a:pt x="436" y="9"/>
                  <a:pt x="424" y="0"/>
                  <a:pt x="406" y="0"/>
                </a:cubicBezTo>
                <a:cubicBezTo>
                  <a:pt x="406" y="0"/>
                  <a:pt x="406" y="0"/>
                  <a:pt x="297" y="0"/>
                </a:cubicBezTo>
                <a:cubicBezTo>
                  <a:pt x="279" y="0"/>
                  <a:pt x="265" y="9"/>
                  <a:pt x="258" y="28"/>
                </a:cubicBezTo>
                <a:cubicBezTo>
                  <a:pt x="258" y="28"/>
                  <a:pt x="258" y="28"/>
                  <a:pt x="6" y="684"/>
                </a:cubicBezTo>
                <a:cubicBezTo>
                  <a:pt x="0" y="702"/>
                  <a:pt x="8" y="720"/>
                  <a:pt x="31" y="720"/>
                </a:cubicBezTo>
                <a:cubicBezTo>
                  <a:pt x="31" y="720"/>
                  <a:pt x="31" y="720"/>
                  <a:pt x="127" y="720"/>
                </a:cubicBezTo>
                <a:cubicBezTo>
                  <a:pt x="145" y="720"/>
                  <a:pt x="160" y="711"/>
                  <a:pt x="166" y="693"/>
                </a:cubicBezTo>
                <a:cubicBezTo>
                  <a:pt x="166" y="693"/>
                  <a:pt x="166" y="693"/>
                  <a:pt x="351" y="198"/>
                </a:cubicBezTo>
                <a:cubicBezTo>
                  <a:pt x="351" y="198"/>
                  <a:pt x="351" y="198"/>
                  <a:pt x="536" y="693"/>
                </a:cubicBezTo>
                <a:cubicBezTo>
                  <a:pt x="543" y="712"/>
                  <a:pt x="557" y="720"/>
                  <a:pt x="575" y="720"/>
                </a:cubicBezTo>
                <a:cubicBezTo>
                  <a:pt x="575" y="720"/>
                  <a:pt x="575" y="720"/>
                  <a:pt x="663" y="720"/>
                </a:cubicBezTo>
                <a:cubicBezTo>
                  <a:pt x="682" y="720"/>
                  <a:pt x="695" y="712"/>
                  <a:pt x="703" y="693"/>
                </a:cubicBezTo>
                <a:cubicBezTo>
                  <a:pt x="703" y="693"/>
                  <a:pt x="703" y="693"/>
                  <a:pt x="892" y="198"/>
                </a:cubicBezTo>
                <a:cubicBezTo>
                  <a:pt x="892" y="198"/>
                  <a:pt x="892" y="198"/>
                  <a:pt x="1075" y="693"/>
                </a:cubicBezTo>
                <a:cubicBezTo>
                  <a:pt x="1083" y="711"/>
                  <a:pt x="1097" y="720"/>
                  <a:pt x="1115" y="720"/>
                </a:cubicBezTo>
                <a:cubicBezTo>
                  <a:pt x="1115" y="720"/>
                  <a:pt x="1115" y="720"/>
                  <a:pt x="1208" y="720"/>
                </a:cubicBezTo>
                <a:cubicBezTo>
                  <a:pt x="1226" y="720"/>
                  <a:pt x="1240" y="711"/>
                  <a:pt x="1247" y="693"/>
                </a:cubicBezTo>
                <a:cubicBezTo>
                  <a:pt x="1247" y="693"/>
                  <a:pt x="1247" y="693"/>
                  <a:pt x="1432" y="198"/>
                </a:cubicBezTo>
                <a:cubicBezTo>
                  <a:pt x="1432" y="198"/>
                  <a:pt x="1432" y="198"/>
                  <a:pt x="1620" y="693"/>
                </a:cubicBezTo>
                <a:cubicBezTo>
                  <a:pt x="1627" y="712"/>
                  <a:pt x="1641" y="720"/>
                  <a:pt x="1659" y="720"/>
                </a:cubicBezTo>
                <a:cubicBezTo>
                  <a:pt x="1659" y="720"/>
                  <a:pt x="1659" y="720"/>
                  <a:pt x="1748" y="720"/>
                </a:cubicBezTo>
                <a:cubicBezTo>
                  <a:pt x="1766" y="720"/>
                  <a:pt x="1779" y="712"/>
                  <a:pt x="1787" y="693"/>
                </a:cubicBezTo>
                <a:cubicBezTo>
                  <a:pt x="1787" y="693"/>
                  <a:pt x="1787" y="693"/>
                  <a:pt x="1973" y="201"/>
                </a:cubicBezTo>
                <a:cubicBezTo>
                  <a:pt x="1973" y="201"/>
                  <a:pt x="1973" y="201"/>
                  <a:pt x="2156" y="693"/>
                </a:cubicBezTo>
                <a:cubicBezTo>
                  <a:pt x="2162" y="711"/>
                  <a:pt x="2178" y="720"/>
                  <a:pt x="2196" y="720"/>
                </a:cubicBezTo>
                <a:cubicBezTo>
                  <a:pt x="2196" y="720"/>
                  <a:pt x="2196" y="720"/>
                  <a:pt x="2295" y="720"/>
                </a:cubicBezTo>
                <a:cubicBezTo>
                  <a:pt x="2317" y="720"/>
                  <a:pt x="2327" y="702"/>
                  <a:pt x="2319" y="684"/>
                </a:cubicBezTo>
                <a:cubicBezTo>
                  <a:pt x="2319" y="684"/>
                  <a:pt x="2319" y="684"/>
                  <a:pt x="2068" y="28"/>
                </a:cubicBezTo>
                <a:close/>
              </a:path>
            </a:pathLst>
          </a:custGeom>
          <a:solidFill>
            <a:srgbClr val="0A2030"/>
          </a:solidFill>
          <a:ln>
            <a:noFill/>
          </a:ln>
          <a:effectLst>
            <a:innerShdw blurRad="63500" dist="50800" dir="13500000">
              <a:prstClr val="black">
                <a:alpha val="50000"/>
              </a:prstClr>
            </a:innerShdw>
          </a:effectLst>
        </p:spPr>
        <p:txBody>
          <a:bodyPr vert="horz" wrap="square" lIns="91440" tIns="45720" rIns="91440" bIns="45720" numCol="1" anchor="t" anchorCtr="0" compatLnSpc="1">
            <a:prstTxWarp prst="textNoShape">
              <a:avLst/>
            </a:prstTxWarp>
          </a:bodyPr>
          <a:lstStyle/>
          <a:p>
            <a:endParaRPr lang="en-US"/>
          </a:p>
        </p:txBody>
      </p:sp>
      <p:sp>
        <p:nvSpPr>
          <p:cNvPr id="24" name="Text Placeholder 48">
            <a:extLst>
              <a:ext uri="{FF2B5EF4-FFF2-40B4-BE49-F238E27FC236}">
                <a16:creationId xmlns:a16="http://schemas.microsoft.com/office/drawing/2014/main" id="{18A729C6-14B5-B446-85A9-8857D1088C51}"/>
              </a:ext>
            </a:extLst>
          </p:cNvPr>
          <p:cNvSpPr>
            <a:spLocks noGrp="1"/>
          </p:cNvSpPr>
          <p:nvPr>
            <p:ph type="body" sz="quarter" idx="14" hasCustomPrompt="1"/>
          </p:nvPr>
        </p:nvSpPr>
        <p:spPr bwMode="gray">
          <a:xfrm>
            <a:off x="479626" y="5515914"/>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a:t>
            </a:r>
            <a:r>
              <a:rPr lang="en-US" err="1"/>
              <a:t>qualcomm</a:t>
            </a:r>
            <a:endParaRPr lang="en-US"/>
          </a:p>
        </p:txBody>
      </p:sp>
      <p:sp>
        <p:nvSpPr>
          <p:cNvPr id="11" name="Text Placeholder 7">
            <a:extLst>
              <a:ext uri="{FF2B5EF4-FFF2-40B4-BE49-F238E27FC236}">
                <a16:creationId xmlns:a16="http://schemas.microsoft.com/office/drawing/2014/main" id="{D043D7F6-7F93-F7CF-3840-FFF07D47805E}"/>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2" name="Text Placeholder 5">
            <a:extLst>
              <a:ext uri="{FF2B5EF4-FFF2-40B4-BE49-F238E27FC236}">
                <a16:creationId xmlns:a16="http://schemas.microsoft.com/office/drawing/2014/main" id="{EBB518DE-F87D-8B31-49FA-525093326100}"/>
              </a:ext>
            </a:extLst>
          </p:cNvPr>
          <p:cNvSpPr>
            <a:spLocks noGrp="1"/>
          </p:cNvSpPr>
          <p:nvPr>
            <p:ph type="body" sz="quarter" idx="13" hasCustomPrompt="1"/>
          </p:nvPr>
        </p:nvSpPr>
        <p:spPr bwMode="gray">
          <a:xfrm>
            <a:off x="8829675" y="512165"/>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3" name="Title 2">
            <a:extLst>
              <a:ext uri="{FF2B5EF4-FFF2-40B4-BE49-F238E27FC236}">
                <a16:creationId xmlns:a16="http://schemas.microsoft.com/office/drawing/2014/main" id="{A39A9A2E-8B2C-BB64-C22A-DCFD27E3636A}"/>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14" name="Freeform 5">
            <a:extLst>
              <a:ext uri="{FF2B5EF4-FFF2-40B4-BE49-F238E27FC236}">
                <a16:creationId xmlns:a16="http://schemas.microsoft.com/office/drawing/2014/main" id="{1CED0297-B528-27CB-0056-8F411D95C8CF}"/>
              </a:ext>
            </a:extLst>
          </p:cNvPr>
          <p:cNvSpPr>
            <a:spLocks noChangeAspect="1" noEditPoints="1"/>
          </p:cNvSpPr>
          <p:nvPr userDrawn="1"/>
        </p:nvSpPr>
        <p:spPr bwMode="black">
          <a:xfrm>
            <a:off x="482438" y="460180"/>
            <a:ext cx="1432990" cy="262653"/>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icrosoft Sans Serif"/>
              <a:ea typeface="+mn-ea"/>
              <a:cs typeface="+mn-cs"/>
            </a:endParaRPr>
          </a:p>
        </p:txBody>
      </p:sp>
      <p:sp>
        <p:nvSpPr>
          <p:cNvPr id="15" name="Text Placeholder 7">
            <a:extLst>
              <a:ext uri="{FF2B5EF4-FFF2-40B4-BE49-F238E27FC236}">
                <a16:creationId xmlns:a16="http://schemas.microsoft.com/office/drawing/2014/main" id="{EA849893-F193-3E50-F947-0B333F93B606}"/>
              </a:ext>
            </a:extLst>
          </p:cNvPr>
          <p:cNvSpPr>
            <a:spLocks noGrp="1"/>
          </p:cNvSpPr>
          <p:nvPr>
            <p:ph type="body" sz="quarter" idx="12" hasCustomPrompt="1"/>
          </p:nvPr>
        </p:nvSpPr>
        <p:spPr bwMode="gray">
          <a:xfrm>
            <a:off x="3103563" y="512165"/>
            <a:ext cx="4783137"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3795788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24.xml><?xml version="1.0" encoding="utf-8"?>
<p:sldLayout xmlns:a="http://schemas.openxmlformats.org/drawingml/2006/main" xmlns:r="http://schemas.openxmlformats.org/officeDocument/2006/relationships" xmlns:p="http://schemas.openxmlformats.org/presentationml/2006/main" showMasterSp="0" preserve="1" userDrawn="1">
  <p:cSld name="Agenda White">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40000"/>
                    <a:lumOff val="6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37243DA-FBBA-0A4F-9208-5109D5B48C3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42863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5.xml><?xml version="1.0" encoding="utf-8"?>
<p:sldLayout xmlns:a="http://schemas.openxmlformats.org/drawingml/2006/main" xmlns:r="http://schemas.openxmlformats.org/officeDocument/2006/relationships" xmlns:p="http://schemas.openxmlformats.org/presentationml/2006/main" showMasterSp="0"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09335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6.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214ACD"/>
                </a:solidFill>
                <a:effectLst>
                  <a:innerShdw blurRad="38100" dist="25400" dir="8100000">
                    <a:prstClr val="black">
                      <a:alpha val="50000"/>
                    </a:prstClr>
                  </a:innerShdw>
                </a:effectLst>
              </a:rPr>
              <a:t>Agenda</a:t>
            </a:r>
          </a:p>
        </p:txBody>
      </p:sp>
    </p:spTree>
    <p:extLst>
      <p:ext uri="{BB962C8B-B14F-4D97-AF65-F5344CB8AC3E}">
        <p14:creationId xmlns:p14="http://schemas.microsoft.com/office/powerpoint/2010/main" val="319707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7.xml><?xml version="1.0" encoding="utf-8"?>
<p:sldLayout xmlns:a="http://schemas.openxmlformats.org/drawingml/2006/main" xmlns:r="http://schemas.openxmlformats.org/officeDocument/2006/relationships" xmlns:p="http://schemas.openxmlformats.org/presentationml/2006/main" showMasterSp="0" preserve="1" userDrawn="1">
  <p:cSld name="Agenda Gun Metal">
    <p:bg>
      <p:bgPr>
        <a:solidFill>
          <a:schemeClr val="accent5"/>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p:nvSpPr>
          <p:cNvPr id="6" name="Content Placeholder 19">
            <a:extLst>
              <a:ext uri="{FF2B5EF4-FFF2-40B4-BE49-F238E27FC236}">
                <a16:creationId xmlns:a16="http://schemas.microsoft.com/office/drawing/2014/main" id="{E8E71E0A-85CF-2F4F-AD72-0AE19BB5CA8C}"/>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411997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8.xml><?xml version="1.0" encoding="utf-8"?>
<p:sldLayout xmlns:a="http://schemas.openxmlformats.org/drawingml/2006/main" xmlns:r="http://schemas.openxmlformats.org/officeDocument/2006/relationships" xmlns:p="http://schemas.openxmlformats.org/presentationml/2006/main" showMasterSp="0" preserve="1" userDrawn="1">
  <p:cSld name="Agenda Midnight">
    <p:bg>
      <p:bgPr>
        <a:solidFill>
          <a:schemeClr val="tx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50000"/>
                  </a:schemeClr>
                </a:solidFill>
                <a:effectLst>
                  <a:innerShdw blurRad="38100" dist="25400" dir="8100000">
                    <a:prstClr val="black">
                      <a:alpha val="50000"/>
                    </a:prstClr>
                  </a:innerShdw>
                </a:effectLst>
              </a:rPr>
              <a:t>Agenda</a:t>
            </a:r>
          </a:p>
        </p:txBody>
      </p:sp>
      <p:sp>
        <p:nvSpPr>
          <p:cNvPr id="8" name="Content Placeholder 19">
            <a:extLst>
              <a:ext uri="{FF2B5EF4-FFF2-40B4-BE49-F238E27FC236}">
                <a16:creationId xmlns:a16="http://schemas.microsoft.com/office/drawing/2014/main" id="{10968AA9-77DE-9242-845F-5A78D07B68BE}"/>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4304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Agenda 2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B4C11CA4-B58A-1E45-86AF-685220A2EC36}"/>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0577A47-956C-6A4F-8971-CCC759B90BEE}"/>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220856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8221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Agenda 2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7186819-050A-EE44-975A-A57DA0316FA1}"/>
              </a:ext>
            </a:extLst>
          </p:cNvPr>
          <p:cNvSpPr>
            <a:spLocks noGrp="1"/>
          </p:cNvSpPr>
          <p:nvPr>
            <p:ph sz="quarter" idx="10"/>
          </p:nvPr>
        </p:nvSpPr>
        <p:spPr>
          <a:xfrm>
            <a:off x="1833336" y="1015156"/>
            <a:ext cx="9148989" cy="5339923"/>
          </a:xfrm>
          <a:prstGeom prst="rect">
            <a:avLst/>
          </a:prstGeom>
        </p:spPr>
        <p:txBody>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B55197C6-4440-C140-838A-1363DBC789FF}"/>
              </a:ext>
            </a:extLst>
          </p:cNvPr>
          <p:cNvSpPr>
            <a:spLocks noGrp="1"/>
          </p:cNvSpPr>
          <p:nvPr>
            <p:ph type="title"/>
          </p:nvPr>
        </p:nvSpPr>
        <p:spPr>
          <a:xfrm rot="5400000">
            <a:off x="-2472981" y="3007719"/>
            <a:ext cx="5682803" cy="361959"/>
          </a:xfrm>
        </p:spPr>
        <p:txBody>
          <a:bodyPr wrap="square">
            <a:spAutoFit/>
          </a:bodyPr>
          <a:lstStyle>
            <a:lvl1pPr>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38698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Agenda 2 Blue">
    <p:bg>
      <p:bgPr>
        <a:solidFill>
          <a:srgbClr val="FFFFFF"/>
        </a:solidFill>
        <a:effectLst/>
      </p:bgPr>
    </p:bg>
    <p:spTree>
      <p:nvGrpSpPr>
        <p:cNvPr id="1" name=""/>
        <p:cNvGrpSpPr/>
        <p:nvPr/>
      </p:nvGrpSpPr>
      <p:grpSpPr>
        <a:xfrm>
          <a:off x="0" y="0"/>
          <a:ext cx="0" cy="0"/>
          <a:chOff x="0" y="0"/>
          <a:chExt cx="0" cy="0"/>
        </a:xfrm>
      </p:grpSpPr>
      <p:sp>
        <p:nvSpPr>
          <p:cNvPr id="24" name="Rectangle: Single Corner Rounded 55">
            <a:extLst>
              <a:ext uri="{FF2B5EF4-FFF2-40B4-BE49-F238E27FC236}">
                <a16:creationId xmlns:a16="http://schemas.microsoft.com/office/drawing/2014/main" id="{25675409-AF12-424E-B380-278C5FE944D5}"/>
              </a:ext>
            </a:extLst>
          </p:cNvPr>
          <p:cNvSpPr/>
          <p:nvPr userDrawn="1"/>
        </p:nvSpPr>
        <p:spPr bwMode="gray">
          <a:xfrm>
            <a:off x="-114299" y="-127002"/>
            <a:ext cx="973370" cy="6482082"/>
          </a:xfrm>
          <a:prstGeom prst="roundRect">
            <a:avLst>
              <a:gd name="adj" fmla="val 8455"/>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26054762-9254-0D4E-BCD4-AE565B915464}"/>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5E506679-F503-F54E-8232-EF7575E80F8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49441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userDrawn="1">
  <p:cSld name="Agenda 2 Light Blue">
    <p:bg>
      <p:bgPr>
        <a:solidFill>
          <a:srgbClr val="FFFFFF"/>
        </a:solidFill>
        <a:effectLst/>
      </p:bgPr>
    </p:bg>
    <p:spTree>
      <p:nvGrpSpPr>
        <p:cNvPr id="1" name=""/>
        <p:cNvGrpSpPr/>
        <p:nvPr/>
      </p:nvGrpSpPr>
      <p:grpSpPr>
        <a:xfrm>
          <a:off x="0" y="0"/>
          <a:ext cx="0" cy="0"/>
          <a:chOff x="0" y="0"/>
          <a:chExt cx="0" cy="0"/>
        </a:xfrm>
      </p:grpSpPr>
      <p:sp>
        <p:nvSpPr>
          <p:cNvPr id="5" name="Content Placeholder 18">
            <a:extLst>
              <a:ext uri="{FF2B5EF4-FFF2-40B4-BE49-F238E27FC236}">
                <a16:creationId xmlns:a16="http://schemas.microsoft.com/office/drawing/2014/main" id="{1FA56E7C-9A24-EF4A-8429-C017F6CEC55A}"/>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10" name="Rectangle: Single Corner Rounded 55">
            <a:extLst>
              <a:ext uri="{FF2B5EF4-FFF2-40B4-BE49-F238E27FC236}">
                <a16:creationId xmlns:a16="http://schemas.microsoft.com/office/drawing/2014/main" id="{25752157-1EA1-4DF8-91CB-5D026545D080}"/>
              </a:ext>
            </a:extLst>
          </p:cNvPr>
          <p:cNvSpPr/>
          <p:nvPr userDrawn="1"/>
        </p:nvSpPr>
        <p:spPr bwMode="gray">
          <a:xfrm>
            <a:off x="-114299" y="-127002"/>
            <a:ext cx="973370" cy="6482082"/>
          </a:xfrm>
          <a:prstGeom prst="roundRect">
            <a:avLst>
              <a:gd name="adj" fmla="val 8455"/>
            </a:avLst>
          </a:prstGeom>
          <a:solidFill>
            <a:schemeClr val="accent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6" name="Title 2">
            <a:extLst>
              <a:ext uri="{FF2B5EF4-FFF2-40B4-BE49-F238E27FC236}">
                <a16:creationId xmlns:a16="http://schemas.microsoft.com/office/drawing/2014/main" id="{E6A99A0D-7419-3B40-AD42-8DB8315648F3}"/>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87347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3.xml><?xml version="1.0" encoding="utf-8"?>
<p:sldLayout xmlns:a="http://schemas.openxmlformats.org/drawingml/2006/main" xmlns:r="http://schemas.openxmlformats.org/officeDocument/2006/relationships" xmlns:p="http://schemas.openxmlformats.org/presentationml/2006/main" preserve="1" userDrawn="1">
  <p:cSld name="Agenda 2 Tea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28EAFDF8-F6CD-4BA2-A44B-DABABBBF97B2}"/>
              </a:ext>
            </a:extLst>
          </p:cNvPr>
          <p:cNvSpPr/>
          <p:nvPr userDrawn="1"/>
        </p:nvSpPr>
        <p:spPr bwMode="gray">
          <a:xfrm>
            <a:off x="-114299" y="-127002"/>
            <a:ext cx="973370" cy="6482082"/>
          </a:xfrm>
          <a:prstGeom prst="roundRect">
            <a:avLst>
              <a:gd name="adj" fmla="val 8455"/>
            </a:avLst>
          </a:prstGeom>
          <a:solidFill>
            <a:schemeClr val="accent3"/>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623156BE-0D93-9947-9E1E-B9F92F0B4E09}"/>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4814C958-3B5D-F445-81E0-FF1F179CDCCA}"/>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451398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userDrawn="1">
  <p:cSld name="Agenda 2 Gun 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C6FF2B29-32B4-CA46-824A-9E235BAE4F9C}"/>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3D7C252D-39AD-7C4C-84C6-B1FD9DC4434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2940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5.xml><?xml version="1.0" encoding="utf-8"?>
<p:sldLayout xmlns:a="http://schemas.openxmlformats.org/drawingml/2006/main" xmlns:r="http://schemas.openxmlformats.org/officeDocument/2006/relationships" xmlns:p="http://schemas.openxmlformats.org/presentationml/2006/main" preserve="1" userDrawn="1">
  <p:cSld name="Agenda 2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5" name="Content Placeholder 18">
            <a:extLst>
              <a:ext uri="{FF2B5EF4-FFF2-40B4-BE49-F238E27FC236}">
                <a16:creationId xmlns:a16="http://schemas.microsoft.com/office/drawing/2014/main" id="{D002839B-4A97-1047-9C69-AEB96FCC0BCF}"/>
              </a:ext>
            </a:extLst>
          </p:cNvPr>
          <p:cNvSpPr>
            <a:spLocks noGrp="1"/>
          </p:cNvSpPr>
          <p:nvPr>
            <p:ph sz="quarter" idx="10"/>
          </p:nvPr>
        </p:nvSpPr>
        <p:spPr>
          <a:xfrm>
            <a:off x="1833336" y="1015156"/>
            <a:ext cx="9148989" cy="5339923"/>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914400" indent="-914400">
              <a:lnSpc>
                <a:spcPct val="107000"/>
              </a:lnSpc>
              <a:spcBef>
                <a:spcPts val="0"/>
              </a:spcBef>
              <a:spcAft>
                <a:spcPts val="1800"/>
              </a:spcAft>
              <a:buClr>
                <a:schemeClr val="tx2"/>
              </a:buClr>
              <a:buFont typeface="+mj-lt"/>
              <a:buAutoNum type="arabicPeriod"/>
              <a:defRPr sz="5400">
                <a:solidFill>
                  <a:schemeClr val="tx1"/>
                </a:solidFill>
              </a:defRPr>
            </a:lvl2pPr>
            <a:lvl3pPr marL="914400" indent="-914400">
              <a:lnSpc>
                <a:spcPct val="107000"/>
              </a:lnSpc>
              <a:spcBef>
                <a:spcPts val="0"/>
              </a:spcBef>
              <a:spcAft>
                <a:spcPts val="1800"/>
              </a:spcAft>
              <a:buClr>
                <a:schemeClr val="tx2"/>
              </a:buClr>
              <a:buFont typeface="+mj-lt"/>
              <a:buAutoNum type="arabicPeriod"/>
              <a:defRPr sz="5400">
                <a:solidFill>
                  <a:schemeClr val="tx1"/>
                </a:solidFill>
              </a:defRPr>
            </a:lvl3pPr>
            <a:lvl4pPr marL="914400" indent="-914400">
              <a:lnSpc>
                <a:spcPct val="107000"/>
              </a:lnSpc>
              <a:spcBef>
                <a:spcPts val="0"/>
              </a:spcBef>
              <a:spcAft>
                <a:spcPts val="1800"/>
              </a:spcAft>
              <a:buClr>
                <a:schemeClr val="tx2"/>
              </a:buClr>
              <a:buFont typeface="+mj-lt"/>
              <a:buAutoNum type="arabicPeriod"/>
              <a:defRPr sz="5400">
                <a:solidFill>
                  <a:schemeClr val="tx1"/>
                </a:solidFill>
              </a:defRPr>
            </a:lvl4pPr>
            <a:lvl5pPr marL="914400" indent="-914400">
              <a:lnSpc>
                <a:spcPct val="107000"/>
              </a:lnSpc>
              <a:spcBef>
                <a:spcPts val="0"/>
              </a:spcBef>
              <a:spcAft>
                <a:spcPts val="1800"/>
              </a:spcAft>
              <a:buClr>
                <a:schemeClr val="tx2"/>
              </a:buClr>
              <a:buFont typeface="+mj-lt"/>
              <a:buAutoNum type="arabicPeriod"/>
              <a:defRPr sz="5400">
                <a:solidFill>
                  <a:schemeClr val="tx1"/>
                </a:solidFill>
              </a:defRPr>
            </a:lvl5pPr>
          </a:lstStyle>
          <a:p>
            <a:pPr lvl="0"/>
            <a:r>
              <a:rPr lang="en-US"/>
              <a:t>Click to edit Master text styles</a:t>
            </a:r>
          </a:p>
        </p:txBody>
      </p:sp>
      <p:sp>
        <p:nvSpPr>
          <p:cNvPr id="6" name="Title 2">
            <a:extLst>
              <a:ext uri="{FF2B5EF4-FFF2-40B4-BE49-F238E27FC236}">
                <a16:creationId xmlns:a16="http://schemas.microsoft.com/office/drawing/2014/main" id="{9B68F083-E4D3-5C4B-B811-917B2E5D18D5}"/>
              </a:ext>
            </a:extLst>
          </p:cNvPr>
          <p:cNvSpPr>
            <a:spLocks noGrp="1"/>
          </p:cNvSpPr>
          <p:nvPr>
            <p:ph type="title"/>
          </p:nvPr>
        </p:nvSpPr>
        <p:spPr>
          <a:xfrm rot="5400000">
            <a:off x="-2472981" y="3007719"/>
            <a:ext cx="5682803" cy="361959"/>
          </a:xfrm>
        </p:spPr>
        <p:txBody>
          <a:bodyPr wrap="square">
            <a:spAutoFit/>
          </a:bodyPr>
          <a:lstStyle>
            <a:lvl1pPr>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76322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Footer Placeholder 2">
            <a:extLst>
              <a:ext uri="{FF2B5EF4-FFF2-40B4-BE49-F238E27FC236}">
                <a16:creationId xmlns:a16="http://schemas.microsoft.com/office/drawing/2014/main" id="{3A03272E-A5C6-CB49-BA8B-767EA157F8AE}"/>
              </a:ext>
            </a:extLst>
          </p:cNvPr>
          <p:cNvSpPr>
            <a:spLocks noGrp="1"/>
          </p:cNvSpPr>
          <p:nvPr>
            <p:ph type="ftr" sz="quarter" idx="3"/>
          </p:nvPr>
        </p:nvSpPr>
        <p:spPr>
          <a:xfrm>
            <a:off x="495299" y="6528816"/>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3676475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E04A89CF-52C1-C41F-D449-47AC5A56B655}"/>
              </a:ext>
            </a:extLst>
          </p:cNvPr>
          <p:cNvSpPr>
            <a:spLocks noGrp="1"/>
          </p:cNvSpPr>
          <p:nvPr>
            <p:ph type="ftr" sz="quarter" idx="10"/>
          </p:nvPr>
        </p:nvSpPr>
        <p:spPr/>
        <p:txBody>
          <a:bodyPr/>
          <a:lstStyle/>
          <a:p>
            <a:r>
              <a:rPr lang="en-US"/>
              <a:t>S4-250143</a:t>
            </a:r>
          </a:p>
        </p:txBody>
      </p:sp>
    </p:spTree>
    <p:extLst>
      <p:ext uri="{BB962C8B-B14F-4D97-AF65-F5344CB8AC3E}">
        <p14:creationId xmlns:p14="http://schemas.microsoft.com/office/powerpoint/2010/main" val="412806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Footer Placeholder 2">
            <a:extLst>
              <a:ext uri="{FF2B5EF4-FFF2-40B4-BE49-F238E27FC236}">
                <a16:creationId xmlns:a16="http://schemas.microsoft.com/office/drawing/2014/main" id="{B4AC2C1E-BA0E-DC40-8740-4C7EC419416D}"/>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1261416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40469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7724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0.xml><?xml version="1.0" encoding="utf-8"?>
<p:sldLayout xmlns:a="http://schemas.openxmlformats.org/drawingml/2006/main" xmlns:r="http://schemas.openxmlformats.org/officeDocument/2006/relationships" xmlns:p="http://schemas.openxmlformats.org/presentationml/2006/main" preserve="1" userDrawn="1">
  <p:cSld name="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7842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1.xml><?xml version="1.0" encoding="utf-8"?>
<p:sldLayout xmlns:a="http://schemas.openxmlformats.org/drawingml/2006/main" xmlns:r="http://schemas.openxmlformats.org/officeDocument/2006/relationships" xmlns:p="http://schemas.openxmlformats.org/presentationml/2006/main" preserve="1" userDrawn="1">
  <p:cSld name="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906377"/>
            <a:ext cx="2608263" cy="952155"/>
          </a:xfrm>
        </p:spPr>
        <p:txBody>
          <a:bodyPr/>
          <a:lstStyle/>
          <a:p>
            <a:r>
              <a:rPr lang="en-US"/>
              <a:t>Click to edit Master title style</a:t>
            </a:r>
          </a:p>
        </p:txBody>
      </p:sp>
      <p:sp>
        <p:nvSpPr>
          <p:cNvPr id="6" name="Subtitle">
            <a:extLst>
              <a:ext uri="{FF2B5EF4-FFF2-40B4-BE49-F238E27FC236}">
                <a16:creationId xmlns:a16="http://schemas.microsoft.com/office/drawing/2014/main" id="{2A9BCAA3-70F7-4208-9247-D197A13FECB8}"/>
              </a:ext>
            </a:extLst>
          </p:cNvPr>
          <p:cNvSpPr>
            <a:spLocks noGrp="1"/>
          </p:cNvSpPr>
          <p:nvPr>
            <p:ph type="subTitle" idx="1"/>
          </p:nvPr>
        </p:nvSpPr>
        <p:spPr>
          <a:xfrm>
            <a:off x="494189" y="3942416"/>
            <a:ext cx="2608263" cy="472694"/>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9742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oter Placeholder 2">
            <a:extLst>
              <a:ext uri="{FF2B5EF4-FFF2-40B4-BE49-F238E27FC236}">
                <a16:creationId xmlns:a16="http://schemas.microsoft.com/office/drawing/2014/main" id="{F36D16B0-3ADE-DD47-83CE-1305D23E9A61}"/>
              </a:ext>
            </a:extLst>
          </p:cNvPr>
          <p:cNvSpPr>
            <a:spLocks noGrp="1"/>
          </p:cNvSpPr>
          <p:nvPr>
            <p:ph type="ftr" sz="quarter" idx="10"/>
          </p:nvPr>
        </p:nvSpPr>
        <p:spPr>
          <a:xfrm>
            <a:off x="495299" y="6532895"/>
            <a:ext cx="10488168" cy="118174"/>
          </a:xfrm>
        </p:spPr>
        <p:txBody>
          <a:bodyPr/>
          <a:lstStyle>
            <a:lvl1pPr>
              <a:defRPr>
                <a:solidFill>
                  <a:schemeClr val="accent5">
                    <a:lumMod val="60000"/>
                    <a:lumOff val="40000"/>
                  </a:schemeClr>
                </a:solidFill>
              </a:defRPr>
            </a:lvl1pPr>
          </a:lstStyle>
          <a:p>
            <a:r>
              <a:rPr lang="en-US"/>
              <a:t>S4-250143</a:t>
            </a:r>
          </a:p>
        </p:txBody>
      </p:sp>
      <p:sp>
        <p:nvSpPr>
          <p:cNvPr id="7" name="Title 1">
            <a:extLst>
              <a:ext uri="{FF2B5EF4-FFF2-40B4-BE49-F238E27FC236}">
                <a16:creationId xmlns:a16="http://schemas.microsoft.com/office/drawing/2014/main" id="{F56B218C-0241-074D-BD90-27E552E71C98}"/>
              </a:ext>
            </a:extLst>
          </p:cNvPr>
          <p:cNvSpPr>
            <a:spLocks noGrp="1"/>
          </p:cNvSpPr>
          <p:nvPr>
            <p:ph type="title"/>
          </p:nvPr>
        </p:nvSpPr>
        <p:spPr>
          <a:xfrm>
            <a:off x="495300" y="646771"/>
            <a:ext cx="11187112" cy="357832"/>
          </a:xfrm>
        </p:spPr>
        <p:txBody>
          <a:bodyPr/>
          <a:lstStyle/>
          <a:p>
            <a:r>
              <a:rPr lang="en-US"/>
              <a:t>Click to edit Master title style</a:t>
            </a:r>
          </a:p>
        </p:txBody>
      </p:sp>
      <p:sp>
        <p:nvSpPr>
          <p:cNvPr id="8" name="Content Placeholder 4">
            <a:extLst>
              <a:ext uri="{FF2B5EF4-FFF2-40B4-BE49-F238E27FC236}">
                <a16:creationId xmlns:a16="http://schemas.microsoft.com/office/drawing/2014/main" id="{DB853B50-E269-DF43-AAE9-523798C62499}"/>
              </a:ext>
            </a:extLst>
          </p:cNvPr>
          <p:cNvSpPr>
            <a:spLocks noGrp="1"/>
          </p:cNvSpPr>
          <p:nvPr>
            <p:ph sz="quarter" idx="14"/>
          </p:nvPr>
        </p:nvSpPr>
        <p:spPr>
          <a:xfrm>
            <a:off x="495300" y="1719072"/>
            <a:ext cx="11187112"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A2A4FE0-4282-C34E-A8FD-CAE319C06BC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53038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43.xml><?xml version="1.0" encoding="utf-8"?>
<p:sldLayout xmlns:a="http://schemas.openxmlformats.org/drawingml/2006/main" xmlns:r="http://schemas.openxmlformats.org/officeDocument/2006/relationships" xmlns:p="http://schemas.openxmlformats.org/presentationml/2006/main" preserve="1" userDrawn="1">
  <p:cSld name="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42941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4.xml><?xml version="1.0" encoding="utf-8"?>
<p:sldLayout xmlns:a="http://schemas.openxmlformats.org/drawingml/2006/main" xmlns:r="http://schemas.openxmlformats.org/officeDocument/2006/relationships" xmlns:p="http://schemas.openxmlformats.org/presentationml/2006/main" preserve="1" userDrawn="1">
  <p:cSld name="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6709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5.xml><?xml version="1.0" encoding="utf-8"?>
<p:sldLayout xmlns:a="http://schemas.openxmlformats.org/drawingml/2006/main" xmlns:r="http://schemas.openxmlformats.org/officeDocument/2006/relationships" xmlns:p="http://schemas.openxmlformats.org/presentationml/2006/main" preserve="1" userDrawn="1">
  <p:cSld name="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B2BADF63-7A2A-4A3A-A253-424687008F6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1556930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6.xml><?xml version="1.0" encoding="utf-8"?>
<p:sldLayout xmlns:a="http://schemas.openxmlformats.org/drawingml/2006/main" xmlns:r="http://schemas.openxmlformats.org/officeDocument/2006/relationships" xmlns:p="http://schemas.openxmlformats.org/presentationml/2006/main" preserve="1" userDrawn="1">
  <p:cSld name="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entury Gothic"/>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6835771C-39C4-439F-9E17-EFD2B4011CB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solidFill>
                <a:latin typeface="+mn-lt"/>
                <a:ea typeface="+mn-ea"/>
                <a:cs typeface="+mn-cs"/>
              </a:rPr>
              <a:pPr marL="0" lvl="0" algn="r" defTabSz="914400" rtl="0" eaLnBrk="1" latinLnBrk="0" hangingPunct="1">
                <a:lnSpc>
                  <a:spcPct val="125000"/>
                </a:lnSpc>
              </a:pPr>
              <a:t>‹#›</a:t>
            </a:fld>
            <a:endParaRPr lang="en-US" sz="800" kern="1200">
              <a:solidFill>
                <a:schemeClr val="accent5"/>
              </a:solidFill>
              <a:latin typeface="+mn-lt"/>
              <a:ea typeface="+mn-ea"/>
              <a:cs typeface="+mn-cs"/>
            </a:endParaRPr>
          </a:p>
        </p:txBody>
      </p:sp>
    </p:spTree>
    <p:extLst>
      <p:ext uri="{BB962C8B-B14F-4D97-AF65-F5344CB8AC3E}">
        <p14:creationId xmlns:p14="http://schemas.microsoft.com/office/powerpoint/2010/main" val="59880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userDrawn="1">
  <p:cSld name="Shelf Blue">
    <p:spTree>
      <p:nvGrpSpPr>
        <p:cNvPr id="1" name=""/>
        <p:cNvGrpSpPr/>
        <p:nvPr/>
      </p:nvGrpSpPr>
      <p:grpSpPr>
        <a:xfrm>
          <a:off x="0" y="0"/>
          <a:ext cx="0" cy="0"/>
          <a:chOff x="0" y="0"/>
          <a:chExt cx="0" cy="0"/>
        </a:xfrm>
      </p:grpSpPr>
      <p:sp>
        <p:nvSpPr>
          <p:cNvPr id="56" name="Rectangle: Rounded Corners 55">
            <a:extLst>
              <a:ext uri="{FF2B5EF4-FFF2-40B4-BE49-F238E27FC236}">
                <a16:creationId xmlns:a16="http://schemas.microsoft.com/office/drawing/2014/main" id="{9C54434D-FA64-4658-9BFD-21AB34B4189F}"/>
              </a:ext>
            </a:extLst>
          </p:cNvPr>
          <p:cNvSpPr/>
          <p:nvPr userDrawn="1"/>
        </p:nvSpPr>
        <p:spPr bwMode="gray">
          <a:xfrm>
            <a:off x="481013" y="5312740"/>
            <a:ext cx="11856130" cy="1697660"/>
          </a:xfrm>
          <a:prstGeom prst="roundRect">
            <a:avLst>
              <a:gd name="adj" fmla="val 4848"/>
            </a:avLst>
          </a:prstGeom>
          <a:solidFill>
            <a:schemeClr val="accent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6018C051-C8ED-490A-8420-0B33C7EBC95D}"/>
              </a:ext>
            </a:extLst>
          </p:cNvPr>
          <p:cNvSpPr>
            <a:spLocks noGrp="1"/>
          </p:cNvSpPr>
          <p:nvPr>
            <p:ph type="title"/>
          </p:nvPr>
        </p:nvSpPr>
        <p:spPr/>
        <p:txBody>
          <a:bodyPr/>
          <a:lstStyle/>
          <a:p>
            <a:r>
              <a:rPr lang="en-US"/>
              <a:t>Click to edit Master title style</a:t>
            </a:r>
          </a:p>
        </p:txBody>
      </p:sp>
      <p:sp>
        <p:nvSpPr>
          <p:cNvPr id="15" name="Content Placeholder 4">
            <a:extLst>
              <a:ext uri="{FF2B5EF4-FFF2-40B4-BE49-F238E27FC236}">
                <a16:creationId xmlns:a16="http://schemas.microsoft.com/office/drawing/2014/main" id="{79BAC33F-C2B1-4F90-8D6A-FE73B82B3A96}"/>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ubtitle">
            <a:extLst>
              <a:ext uri="{FF2B5EF4-FFF2-40B4-BE49-F238E27FC236}">
                <a16:creationId xmlns:a16="http://schemas.microsoft.com/office/drawing/2014/main" id="{367C7EAB-A60F-4055-BBCB-DA0E8A0A79F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34032CCB-9D02-4DA9-9379-A73762F29F44}"/>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Tree>
    <p:extLst>
      <p:ext uri="{BB962C8B-B14F-4D97-AF65-F5344CB8AC3E}">
        <p14:creationId xmlns:p14="http://schemas.microsoft.com/office/powerpoint/2010/main" val="259737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userDrawn="1">
  <p:cSld name="Shelf Light Blu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A8FB935D-3E2E-374D-9237-10480721EB01}"/>
              </a:ext>
            </a:extLst>
          </p:cNvPr>
          <p:cNvSpPr/>
          <p:nvPr userDrawn="1"/>
        </p:nvSpPr>
        <p:spPr bwMode="gray">
          <a:xfrm>
            <a:off x="481013" y="5312740"/>
            <a:ext cx="11856130" cy="1697660"/>
          </a:xfrm>
          <a:prstGeom prst="roundRect">
            <a:avLst>
              <a:gd name="adj" fmla="val 4848"/>
            </a:avLst>
          </a:prstGeom>
          <a:solidFill>
            <a:schemeClr val="accent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D67D4D28-7220-4DBF-B84F-7522AA7B5C1B}"/>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4E07DCE0-7EB1-456A-B894-0D5496B16D5E}"/>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8820FD8A-8603-4176-922E-40B95479EA99}"/>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5"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C8381936-07CE-4E0E-A28C-AE4F2F90F48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4261736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userDrawn="1">
  <p:cSld name="Shelf Tea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64F7479C-618C-7446-B7B5-D8A90E14FF2D}"/>
              </a:ext>
            </a:extLst>
          </p:cNvPr>
          <p:cNvSpPr/>
          <p:nvPr userDrawn="1"/>
        </p:nvSpPr>
        <p:spPr bwMode="gray">
          <a:xfrm>
            <a:off x="481013" y="5312740"/>
            <a:ext cx="11856130" cy="1697660"/>
          </a:xfrm>
          <a:prstGeom prst="roundRect">
            <a:avLst>
              <a:gd name="adj" fmla="val 4848"/>
            </a:avLst>
          </a:prstGeom>
          <a:solidFill>
            <a:schemeClr val="accent3"/>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F30F1C18-7699-4A7F-B63A-CD243921F051}"/>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6B31CF51-940B-40E8-B469-4A0DD89E624F}"/>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5495F504-4F4A-4408-BBF6-D0CB39AE6B92}"/>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3" y="5607050"/>
            <a:ext cx="10926716"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8EC75432-B24B-45B9-83ED-D23B86BEF52A}"/>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3">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3">
                  <a:lumMod val="40000"/>
                  <a:lumOff val="60000"/>
                </a:schemeClr>
              </a:solidFill>
              <a:latin typeface="+mn-lt"/>
              <a:ea typeface="+mn-ea"/>
              <a:cs typeface="+mn-cs"/>
            </a:endParaRPr>
          </a:p>
        </p:txBody>
      </p:sp>
    </p:spTree>
    <p:extLst>
      <p:ext uri="{BB962C8B-B14F-4D97-AF65-F5344CB8AC3E}">
        <p14:creationId xmlns:p14="http://schemas.microsoft.com/office/powerpoint/2010/main" val="2213390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userDrawn="1"/>
        </p:nvSpPr>
        <p:spPr bwMode="ltGray">
          <a:xfrm>
            <a:off x="7517108" y="-857339"/>
            <a:ext cx="8359183"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742446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userDrawn="1">
  <p:cSld name="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24B18C2F-53E3-41A5-897F-9ABCFEF64568}"/>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2547261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1.xml><?xml version="1.0" encoding="utf-8"?>
<p:sldLayout xmlns:a="http://schemas.openxmlformats.org/drawingml/2006/main" xmlns:r="http://schemas.openxmlformats.org/officeDocument/2006/relationships" xmlns:p="http://schemas.openxmlformats.org/presentationml/2006/main" preserve="1" userDrawn="1">
  <p:cSld name="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7C5C23DA-0A03-41BE-AF55-A9326FD999A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563224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userDrawn="1">
  <p:cSld name="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209C095-798B-214F-A427-CA1FF1953505}"/>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75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908541F3-28CD-794D-9212-C37EF4271E5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B921A830-8155-434F-BFE6-D8CA5368B334}"/>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ED0D2AB-2132-8B4F-AB70-4197C98BFB64}"/>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B5650983-3362-1142-83CB-9EC49F127E3C}"/>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1" name="Content Placeholder 4">
            <a:extLst>
              <a:ext uri="{FF2B5EF4-FFF2-40B4-BE49-F238E27FC236}">
                <a16:creationId xmlns:a16="http://schemas.microsoft.com/office/drawing/2014/main" id="{7CFF6B76-0309-ED4F-B66F-54334FFDD77A}"/>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4F8BEE86-35F8-4548-A2EE-1A3FD6EC6FD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2B80D626-CD2D-6D45-A432-FC7D2B967617}"/>
              </a:ext>
            </a:extLst>
          </p:cNvPr>
          <p:cNvSpPr>
            <a:spLocks noGrp="1"/>
          </p:cNvSpPr>
          <p:nvPr>
            <p:ph type="body" sz="quarter" idx="15"/>
          </p:nvPr>
        </p:nvSpPr>
        <p:spPr bwMode="gray">
          <a:xfrm>
            <a:off x="6583680" y="1719073"/>
            <a:ext cx="5111496" cy="4268259"/>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907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userDrawn="1">
  <p:cSld name="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A40B6DD-258D-C246-8BB9-62A7411878D6}"/>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DBBCDC54-CC87-904C-8D9F-1A247E8C6D5F}"/>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8" name="Text Placeholder 30">
            <a:extLst>
              <a:ext uri="{FF2B5EF4-FFF2-40B4-BE49-F238E27FC236}">
                <a16:creationId xmlns:a16="http://schemas.microsoft.com/office/drawing/2014/main" id="{72D7EA7C-4AD9-4343-9C9B-49A12429400C}"/>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9" name="Footer Placeholder 2">
            <a:extLst>
              <a:ext uri="{FF2B5EF4-FFF2-40B4-BE49-F238E27FC236}">
                <a16:creationId xmlns:a16="http://schemas.microsoft.com/office/drawing/2014/main" id="{14C02348-CD98-294E-BC2A-06B9CD5F0D31}"/>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849C1EDC-B19F-C14B-A41C-8D770C7F9EF8}"/>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1" name="Content Placeholder 4">
            <a:extLst>
              <a:ext uri="{FF2B5EF4-FFF2-40B4-BE49-F238E27FC236}">
                <a16:creationId xmlns:a16="http://schemas.microsoft.com/office/drawing/2014/main" id="{F670B2ED-70D6-3142-AB7E-976580D465E2}"/>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D7D74485-0271-524F-8B8A-8164ABD88AF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481CF0D5-0D6D-A44E-9EA2-45549E1EAD05}"/>
              </a:ext>
            </a:extLst>
          </p:cNvPr>
          <p:cNvSpPr>
            <a:spLocks noGrp="1"/>
          </p:cNvSpPr>
          <p:nvPr>
            <p:ph type="body" sz="quarter" idx="15"/>
          </p:nvPr>
        </p:nvSpPr>
        <p:spPr bwMode="gray">
          <a:xfrm>
            <a:off x="6583680" y="1719073"/>
            <a:ext cx="5111496" cy="4270248"/>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a:buClr>
                <a:schemeClr val="tx2"/>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616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Fifty Fifty Blue">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04152D91-17AA-41AE-AB21-FD3D3CE368DF}"/>
              </a:ext>
            </a:extLst>
          </p:cNvPr>
          <p:cNvSpPr/>
          <p:nvPr userDrawn="1"/>
        </p:nvSpPr>
        <p:spPr bwMode="gray">
          <a:xfrm>
            <a:off x="6093390" y="-159655"/>
            <a:ext cx="6272784" cy="6519672"/>
          </a:xfrm>
          <a:prstGeom prst="roundRect">
            <a:avLst>
              <a:gd name="adj" fmla="val 1350"/>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2" name="Text Placeholder 28">
            <a:extLst>
              <a:ext uri="{FF2B5EF4-FFF2-40B4-BE49-F238E27FC236}">
                <a16:creationId xmlns:a16="http://schemas.microsoft.com/office/drawing/2014/main" id="{31A6D88C-0B61-5E4A-A163-4E28BEBD2723}"/>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43" name="Text Placeholder 30">
            <a:extLst>
              <a:ext uri="{FF2B5EF4-FFF2-40B4-BE49-F238E27FC236}">
                <a16:creationId xmlns:a16="http://schemas.microsoft.com/office/drawing/2014/main" id="{BA05B7BD-2711-B14D-9AAD-E3A34AECC05D}"/>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45" name="Footer Placeholder 2">
            <a:extLst>
              <a:ext uri="{FF2B5EF4-FFF2-40B4-BE49-F238E27FC236}">
                <a16:creationId xmlns:a16="http://schemas.microsoft.com/office/drawing/2014/main" id="{A98BC9DF-C552-D942-AEEA-E0F79D3C68A5}"/>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46" name="Title 2">
            <a:extLst>
              <a:ext uri="{FF2B5EF4-FFF2-40B4-BE49-F238E27FC236}">
                <a16:creationId xmlns:a16="http://schemas.microsoft.com/office/drawing/2014/main" id="{1130FC52-F31F-7544-851A-A9FB6D342CAE}"/>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47" name="Content Placeholder 4">
            <a:extLst>
              <a:ext uri="{FF2B5EF4-FFF2-40B4-BE49-F238E27FC236}">
                <a16:creationId xmlns:a16="http://schemas.microsoft.com/office/drawing/2014/main" id="{B5E7483F-960A-C445-85E2-B0C91B781B85}"/>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 name="Subtitle">
            <a:extLst>
              <a:ext uri="{FF2B5EF4-FFF2-40B4-BE49-F238E27FC236}">
                <a16:creationId xmlns:a16="http://schemas.microsoft.com/office/drawing/2014/main" id="{E17041E4-15FE-6842-9C64-29DEE41F2BE1}"/>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4" name="Text Placeholder 5">
            <a:extLst>
              <a:ext uri="{FF2B5EF4-FFF2-40B4-BE49-F238E27FC236}">
                <a16:creationId xmlns:a16="http://schemas.microsoft.com/office/drawing/2014/main" id="{15C1667E-9CBE-4949-928C-EF05922920B1}"/>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9" name="Text Placeholder 30">
            <a:extLst>
              <a:ext uri="{FF2B5EF4-FFF2-40B4-BE49-F238E27FC236}">
                <a16:creationId xmlns:a16="http://schemas.microsoft.com/office/drawing/2014/main" id="{3EE211B0-5301-314E-A546-F5240C27BD6A}"/>
              </a:ext>
            </a:extLst>
          </p:cNvPr>
          <p:cNvSpPr>
            <a:spLocks noGrp="1"/>
          </p:cNvSpPr>
          <p:nvPr>
            <p:ph type="body" sz="quarter" idx="18" hasCustomPrompt="1"/>
          </p:nvPr>
        </p:nvSpPr>
        <p:spPr bwMode="gray">
          <a:xfrm>
            <a:off x="6583680" y="6085070"/>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2">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Tree>
    <p:extLst>
      <p:ext uri="{BB962C8B-B14F-4D97-AF65-F5344CB8AC3E}">
        <p14:creationId xmlns:p14="http://schemas.microsoft.com/office/powerpoint/2010/main" val="355149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userDrawn="1">
  <p:cSld name="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2978F00E-A531-544A-97D2-32037CCCB895}"/>
              </a:ext>
            </a:extLst>
          </p:cNvPr>
          <p:cNvSpPr>
            <a:spLocks noGrp="1"/>
          </p:cNvSpPr>
          <p:nvPr>
            <p:ph type="body" sz="quarter" idx="18" hasCustomPrompt="1"/>
          </p:nvPr>
        </p:nvSpPr>
        <p:spPr bwMode="gray">
          <a:xfrm>
            <a:off x="6583680" y="6085070"/>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6">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E3E10B72-CE09-0046-A399-08CDF607F2B9}"/>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ADEE25ED-B5AE-EE4B-A67A-7AACA0E01940}"/>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763CCC0A-FCD5-0E4E-BD3E-52E4C4A6574B}"/>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itle 2">
            <a:extLst>
              <a:ext uri="{FF2B5EF4-FFF2-40B4-BE49-F238E27FC236}">
                <a16:creationId xmlns:a16="http://schemas.microsoft.com/office/drawing/2014/main" id="{519D1D9C-EB4E-154F-9E99-DB1EDA4B5C0E}"/>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D9A8643E-8094-8440-BBA5-B802F676757B}"/>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7645CF81-755A-1745-8DBE-7ED5F0553595}"/>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1A16A13E-863C-F146-A187-E62532EE1BC1}"/>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3991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userDrawn="1">
  <p:cSld name="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6000" y="-154842"/>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 Placeholder 30">
            <a:extLst>
              <a:ext uri="{FF2B5EF4-FFF2-40B4-BE49-F238E27FC236}">
                <a16:creationId xmlns:a16="http://schemas.microsoft.com/office/drawing/2014/main" id="{E6A27C14-AB3B-E64D-88C0-1BE4A074DE6D}"/>
              </a:ext>
            </a:extLst>
          </p:cNvPr>
          <p:cNvSpPr>
            <a:spLocks noGrp="1"/>
          </p:cNvSpPr>
          <p:nvPr>
            <p:ph type="body" sz="quarter" idx="18" hasCustomPrompt="1"/>
          </p:nvPr>
        </p:nvSpPr>
        <p:spPr bwMode="gray">
          <a:xfrm>
            <a:off x="6583680" y="6081014"/>
            <a:ext cx="5111496" cy="118174"/>
          </a:xfrm>
          <a:prstGeom prst="rect">
            <a:avLst/>
          </a:prstGeom>
        </p:spPr>
        <p:txBody>
          <a:bodyPr wrap="square">
            <a:spAutoFit/>
          </a:bodyPr>
          <a:lstStyle>
            <a:lvl1pPr marL="0" indent="0">
              <a:lnSpc>
                <a:spcPct val="96000"/>
              </a:lnSpc>
              <a:spcBef>
                <a:spcPts val="0"/>
              </a:spcBef>
              <a:spcAft>
                <a:spcPts val="225"/>
              </a:spcAft>
              <a:buNone/>
              <a:defRPr sz="800">
                <a:solidFill>
                  <a:schemeClr val="accent5">
                    <a:lumMod val="40000"/>
                    <a:lumOff val="60000"/>
                  </a:schemeClr>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Source sample text</a:t>
            </a:r>
          </a:p>
        </p:txBody>
      </p:sp>
      <p:sp>
        <p:nvSpPr>
          <p:cNvPr id="11" name="Text Placeholder 28">
            <a:extLst>
              <a:ext uri="{FF2B5EF4-FFF2-40B4-BE49-F238E27FC236}">
                <a16:creationId xmlns:a16="http://schemas.microsoft.com/office/drawing/2014/main" id="{F9EE034B-0257-1C45-A7DC-676E48E77CEA}"/>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5" name="Text Placeholder 30">
            <a:extLst>
              <a:ext uri="{FF2B5EF4-FFF2-40B4-BE49-F238E27FC236}">
                <a16:creationId xmlns:a16="http://schemas.microsoft.com/office/drawing/2014/main" id="{78F000DC-9EC4-6E4F-BDE7-BFE0E5C1F9AF}"/>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8" name="Footer Placeholder 2">
            <a:extLst>
              <a:ext uri="{FF2B5EF4-FFF2-40B4-BE49-F238E27FC236}">
                <a16:creationId xmlns:a16="http://schemas.microsoft.com/office/drawing/2014/main" id="{A5A33399-B0A0-8748-AA79-FC0A5B75845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9" name="Title 2">
            <a:extLst>
              <a:ext uri="{FF2B5EF4-FFF2-40B4-BE49-F238E27FC236}">
                <a16:creationId xmlns:a16="http://schemas.microsoft.com/office/drawing/2014/main" id="{FDF89DCF-630A-5A40-B669-67AE58A496BA}"/>
              </a:ext>
            </a:extLst>
          </p:cNvPr>
          <p:cNvSpPr>
            <a:spLocks noGrp="1"/>
          </p:cNvSpPr>
          <p:nvPr>
            <p:ph type="title"/>
          </p:nvPr>
        </p:nvSpPr>
        <p:spPr>
          <a:xfrm>
            <a:off x="495300" y="146549"/>
            <a:ext cx="5111495" cy="858055"/>
          </a:xfrm>
        </p:spPr>
        <p:txBody>
          <a:bodyPr>
            <a:spAutoFit/>
          </a:bodyPr>
          <a:lstStyle/>
          <a:p>
            <a:r>
              <a:rPr lang="en-US"/>
              <a:t>Click to edit Master title style</a:t>
            </a:r>
          </a:p>
        </p:txBody>
      </p:sp>
      <p:sp>
        <p:nvSpPr>
          <p:cNvPr id="20" name="Content Placeholder 4">
            <a:extLst>
              <a:ext uri="{FF2B5EF4-FFF2-40B4-BE49-F238E27FC236}">
                <a16:creationId xmlns:a16="http://schemas.microsoft.com/office/drawing/2014/main" id="{84790201-1828-9648-878F-799A24FACD66}"/>
              </a:ext>
            </a:extLst>
          </p:cNvPr>
          <p:cNvSpPr>
            <a:spLocks noGrp="1"/>
          </p:cNvSpPr>
          <p:nvPr>
            <p:ph sz="quarter" idx="17"/>
          </p:nvPr>
        </p:nvSpPr>
        <p:spPr>
          <a:xfrm>
            <a:off x="495300" y="1719072"/>
            <a:ext cx="5111495" cy="4451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Subtitle">
            <a:extLst>
              <a:ext uri="{FF2B5EF4-FFF2-40B4-BE49-F238E27FC236}">
                <a16:creationId xmlns:a16="http://schemas.microsoft.com/office/drawing/2014/main" id="{3D198E9A-385B-A740-99CC-B7F700E716FB}"/>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4" name="Text Placeholder 5">
            <a:extLst>
              <a:ext uri="{FF2B5EF4-FFF2-40B4-BE49-F238E27FC236}">
                <a16:creationId xmlns:a16="http://schemas.microsoft.com/office/drawing/2014/main" id="{47A9C3D7-40EB-2A42-A50B-7587F3F427E5}"/>
              </a:ext>
            </a:extLst>
          </p:cNvPr>
          <p:cNvSpPr>
            <a:spLocks noGrp="1"/>
          </p:cNvSpPr>
          <p:nvPr>
            <p:ph type="body" sz="quarter" idx="15"/>
          </p:nvPr>
        </p:nvSpPr>
        <p:spPr bwMode="gray">
          <a:xfrm>
            <a:off x="6583680" y="1719073"/>
            <a:ext cx="5111496" cy="4270248"/>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1167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Cutaway 1/3 Right Blue">
    <p:spTree>
      <p:nvGrpSpPr>
        <p:cNvPr id="1" name=""/>
        <p:cNvGrpSpPr/>
        <p:nvPr/>
      </p:nvGrpSpPr>
      <p:grpSpPr>
        <a:xfrm>
          <a:off x="0" y="0"/>
          <a:ext cx="0" cy="0"/>
          <a:chOff x="0" y="0"/>
          <a:chExt cx="0" cy="0"/>
        </a:xfrm>
      </p:grpSpPr>
      <p:sp>
        <p:nvSpPr>
          <p:cNvPr id="19" name="Rectangle: Rounded Corners 18">
            <a:extLst>
              <a:ext uri="{FF2B5EF4-FFF2-40B4-BE49-F238E27FC236}">
                <a16:creationId xmlns:a16="http://schemas.microsoft.com/office/drawing/2014/main" id="{A7C99A1E-5CFA-4EFC-A063-074EDF821119}"/>
              </a:ext>
            </a:extLst>
          </p:cNvPr>
          <p:cNvSpPr/>
          <p:nvPr userDrawn="1"/>
        </p:nvSpPr>
        <p:spPr bwMode="gray">
          <a:xfrm>
            <a:off x="8460293" y="-139701"/>
            <a:ext cx="3871407" cy="6499717"/>
          </a:xfrm>
          <a:prstGeom prst="roundRect">
            <a:avLst>
              <a:gd name="adj" fmla="val 1715"/>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9" name="Text Placeholder 5">
            <a:extLst>
              <a:ext uri="{FF2B5EF4-FFF2-40B4-BE49-F238E27FC236}">
                <a16:creationId xmlns:a16="http://schemas.microsoft.com/office/drawing/2014/main" id="{51E58B32-BF86-1B4F-849D-754C4E8DC536}"/>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2">
            <a:extLst>
              <a:ext uri="{FF2B5EF4-FFF2-40B4-BE49-F238E27FC236}">
                <a16:creationId xmlns:a16="http://schemas.microsoft.com/office/drawing/2014/main" id="{5DE0D3DD-B6A4-C940-B9C1-3942EE6EDD97}"/>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20" name="Title 2">
            <a:extLst>
              <a:ext uri="{FF2B5EF4-FFF2-40B4-BE49-F238E27FC236}">
                <a16:creationId xmlns:a16="http://schemas.microsoft.com/office/drawing/2014/main" id="{4FFDFB95-D15C-9443-A4A8-88A88E287BE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21" name="Subtitle">
            <a:extLst>
              <a:ext uri="{FF2B5EF4-FFF2-40B4-BE49-F238E27FC236}">
                <a16:creationId xmlns:a16="http://schemas.microsoft.com/office/drawing/2014/main" id="{34DC837C-21C7-DF42-9E81-CB31882DC1D9}"/>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89943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userDrawn="1">
  <p:cSld name="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68C10A23-AB9B-344F-BDAE-6E127C4D2687}"/>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D268E469-C052-664A-A93C-80358167877C}"/>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CDB1ACE2-BCC7-6341-8940-FF64DFA79FE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B67435D6-1D31-9249-A99A-C5DD01E90B8D}"/>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6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9.xml><?xml version="1.0" encoding="utf-8"?>
<p:sldLayout xmlns:a="http://schemas.openxmlformats.org/drawingml/2006/main" xmlns:r="http://schemas.openxmlformats.org/officeDocument/2006/relationships" xmlns:p="http://schemas.openxmlformats.org/presentationml/2006/main" preserve="1" userDrawn="1">
  <p:cSld name="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8CF46E0A-A9CC-A449-8C05-C6709771610D}"/>
              </a:ext>
            </a:extLst>
          </p:cNvPr>
          <p:cNvSpPr>
            <a:spLocks noGrp="1"/>
          </p:cNvSpPr>
          <p:nvPr>
            <p:ph type="body" sz="quarter" idx="12"/>
          </p:nvPr>
        </p:nvSpPr>
        <p:spPr bwMode="gray">
          <a:xfrm>
            <a:off x="8829675" y="2057185"/>
            <a:ext cx="2867026" cy="4111626"/>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04A1FA0A-CF2F-2D47-9760-01BB1540C97B}"/>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F33D036D-3D4A-8040-BCBE-BB5197725432}"/>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EB1DBC36-E9EE-6B4A-915A-898BDB514718}"/>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987313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22168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userDrawn="1">
  <p:cSld name="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1B4C3FE8-20F3-7E44-AD00-1F33931CBAD9}"/>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2">
            <a:extLst>
              <a:ext uri="{FF2B5EF4-FFF2-40B4-BE49-F238E27FC236}">
                <a16:creationId xmlns:a16="http://schemas.microsoft.com/office/drawing/2014/main" id="{2D490A05-760F-FB46-A3B4-D6021E3ECF3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3" name="Title 2">
            <a:extLst>
              <a:ext uri="{FF2B5EF4-FFF2-40B4-BE49-F238E27FC236}">
                <a16:creationId xmlns:a16="http://schemas.microsoft.com/office/drawing/2014/main" id="{2ED1186A-D50F-8243-8D7A-E867F902FD7B}"/>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4" name="Subtitle">
            <a:extLst>
              <a:ext uri="{FF2B5EF4-FFF2-40B4-BE49-F238E27FC236}">
                <a16:creationId xmlns:a16="http://schemas.microsoft.com/office/drawing/2014/main" id="{C84BC659-49EB-FB4A-B7F5-2869ECB6F25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3931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userDrawn="1">
  <p:cSld name="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5">
            <a:extLst>
              <a:ext uri="{FF2B5EF4-FFF2-40B4-BE49-F238E27FC236}">
                <a16:creationId xmlns:a16="http://schemas.microsoft.com/office/drawing/2014/main" id="{0C738791-B600-7943-B1A8-2D6A1C7FC535}"/>
              </a:ext>
            </a:extLst>
          </p:cNvPr>
          <p:cNvSpPr>
            <a:spLocks noGrp="1"/>
          </p:cNvSpPr>
          <p:nvPr>
            <p:ph type="body" sz="quarter" idx="12"/>
          </p:nvPr>
        </p:nvSpPr>
        <p:spPr bwMode="gray">
          <a:xfrm>
            <a:off x="8829675" y="2057185"/>
            <a:ext cx="2867026" cy="4111626"/>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46C7A33D-1FEE-434B-9F52-81E9A3C63B79}"/>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itle 2">
            <a:extLst>
              <a:ext uri="{FF2B5EF4-FFF2-40B4-BE49-F238E27FC236}">
                <a16:creationId xmlns:a16="http://schemas.microsoft.com/office/drawing/2014/main" id="{6F3B180F-7BB8-EC41-98C8-D5A4DD6762C8}"/>
              </a:ext>
            </a:extLst>
          </p:cNvPr>
          <p:cNvSpPr>
            <a:spLocks noGrp="1"/>
          </p:cNvSpPr>
          <p:nvPr>
            <p:ph type="title"/>
          </p:nvPr>
        </p:nvSpPr>
        <p:spPr>
          <a:xfrm>
            <a:off x="495300" y="575576"/>
            <a:ext cx="6426200" cy="429028"/>
          </a:xfrm>
        </p:spPr>
        <p:txBody>
          <a:bodyPr/>
          <a:lstStyle/>
          <a:p>
            <a:r>
              <a:rPr lang="en-US"/>
              <a:t>Click to edit Master title style</a:t>
            </a:r>
          </a:p>
        </p:txBody>
      </p:sp>
      <p:sp>
        <p:nvSpPr>
          <p:cNvPr id="13" name="Subtitle">
            <a:extLst>
              <a:ext uri="{FF2B5EF4-FFF2-40B4-BE49-F238E27FC236}">
                <a16:creationId xmlns:a16="http://schemas.microsoft.com/office/drawing/2014/main" id="{BC0FF016-5139-3B4B-B303-AFE23034ADD5}"/>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8558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2.xml><?xml version="1.0" encoding="utf-8"?>
<p:sldLayout xmlns:a="http://schemas.openxmlformats.org/drawingml/2006/main" xmlns:r="http://schemas.openxmlformats.org/officeDocument/2006/relationships" xmlns:p="http://schemas.openxmlformats.org/presentationml/2006/main" showMasterSp="0" preserve="1" userDrawn="1">
  <p:cSld name="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9069387" y="5034191"/>
            <a:ext cx="2627313"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85607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3.xml><?xml version="1.0" encoding="utf-8"?>
<p:sldLayout xmlns:a="http://schemas.openxmlformats.org/drawingml/2006/main" xmlns:r="http://schemas.openxmlformats.org/officeDocument/2006/relationships" xmlns:p="http://schemas.openxmlformats.org/presentationml/2006/main" showMasterSp="0" preserve="1" userDrawn="1">
  <p:cSld name="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226668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4.xml><?xml version="1.0" encoding="utf-8"?>
<p:sldLayout xmlns:a="http://schemas.openxmlformats.org/drawingml/2006/main" xmlns:r="http://schemas.openxmlformats.org/officeDocument/2006/relationships" xmlns:p="http://schemas.openxmlformats.org/presentationml/2006/main" showMasterSp="0" preserve="1" userDrawn="1">
  <p:cSld name="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17265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5.xml><?xml version="1.0" encoding="utf-8"?>
<p:sldLayout xmlns:a="http://schemas.openxmlformats.org/drawingml/2006/main" xmlns:r="http://schemas.openxmlformats.org/officeDocument/2006/relationships" xmlns:p="http://schemas.openxmlformats.org/presentationml/2006/main" showMasterSp="0" preserve="1" userDrawn="1">
  <p:cSld name="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1223871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85134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userDrawn="1">
  <p:cSld name="2_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099464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8.xml><?xml version="1.0" encoding="utf-8"?>
<p:sldLayout xmlns:a="http://schemas.openxmlformats.org/drawingml/2006/main" xmlns:r="http://schemas.openxmlformats.org/officeDocument/2006/relationships" xmlns:p="http://schemas.openxmlformats.org/presentationml/2006/main" preserve="1" userDrawn="1">
  <p:cSld name="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2">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764424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9.xml><?xml version="1.0" encoding="utf-8"?>
<p:sldLayout xmlns:a="http://schemas.openxmlformats.org/drawingml/2006/main" xmlns:r="http://schemas.openxmlformats.org/officeDocument/2006/relationships" xmlns:p="http://schemas.openxmlformats.org/presentationml/2006/main" preserve="1" userDrawn="1">
  <p:cSld name="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66438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2375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0.xml><?xml version="1.0" encoding="utf-8"?>
<p:sldLayout xmlns:a="http://schemas.openxmlformats.org/drawingml/2006/main" xmlns:r="http://schemas.openxmlformats.org/officeDocument/2006/relationships" xmlns:p="http://schemas.openxmlformats.org/presentationml/2006/main" preserve="1" userDrawn="1">
  <p:cSld name="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87387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userDrawn="1">
  <p:cSld name="Showcase Circl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24" y="856"/>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S4-250143</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EF3D35AC-624D-D544-AC29-93F242E72E1D}"/>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106131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2.xml><?xml version="1.0" encoding="utf-8"?>
<p:sldLayout xmlns:a="http://schemas.openxmlformats.org/drawingml/2006/main" xmlns:r="http://schemas.openxmlformats.org/officeDocument/2006/relationships" xmlns:p="http://schemas.openxmlformats.org/presentationml/2006/main" preserve="1" userDrawn="1">
  <p:cSld name="Showcase Square Dar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3F160BF-8538-46BA-8FF8-A6466F428677}"/>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S4-250143</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5" name="Picture Placeholder 5">
            <a:extLst>
              <a:ext uri="{FF2B5EF4-FFF2-40B4-BE49-F238E27FC236}">
                <a16:creationId xmlns:a16="http://schemas.microsoft.com/office/drawing/2014/main" id="{7EC3A1C4-1BC3-884C-944A-7D0EE5819A5C}"/>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369637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userDrawn="1">
  <p:cSld name="Showcase Circl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S4-250143</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F9B3A5FF-139D-764C-B3E9-7C291A5BE137}"/>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404574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userDrawn="1">
  <p:cSld name="Showcase Square L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EEBBD2-7909-4CEC-B855-1082E034223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S4-250143</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D12ABD92-6C8C-9643-918B-330DAE4D14C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2290300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5.xml><?xml version="1.0" encoding="utf-8"?>
<p:sldLayout xmlns:a="http://schemas.openxmlformats.org/drawingml/2006/main" xmlns:r="http://schemas.openxmlformats.org/officeDocument/2006/relationships" xmlns:p="http://schemas.openxmlformats.org/presentationml/2006/main" showMasterSp="0" preserve="1" userDrawn="1">
  <p:cSld name="Image Left White">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C988A4B5-657E-A827-878F-6C41AF5B4316}"/>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b="1">
              <a:solidFill>
                <a:prstClr val="white"/>
              </a:solidFill>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1"/>
            <a:ext cx="3574222" cy="1245870"/>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1" name="Footer Placeholder 2">
            <a:extLst>
              <a:ext uri="{FF2B5EF4-FFF2-40B4-BE49-F238E27FC236}">
                <a16:creationId xmlns:a16="http://schemas.microsoft.com/office/drawing/2014/main" id="{5D223FAD-8C90-4F07-856D-C7765F163648}"/>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extBox 14">
            <a:extLst>
              <a:ext uri="{FF2B5EF4-FFF2-40B4-BE49-F238E27FC236}">
                <a16:creationId xmlns:a16="http://schemas.microsoft.com/office/drawing/2014/main" id="{BD71D3C4-2064-78F0-B159-598E25F73191}"/>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6098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6.xml><?xml version="1.0" encoding="utf-8"?>
<p:sldLayout xmlns:a="http://schemas.openxmlformats.org/drawingml/2006/main" xmlns:r="http://schemas.openxmlformats.org/officeDocument/2006/relationships" xmlns:p="http://schemas.openxmlformats.org/presentationml/2006/main" showMasterSp="0" preserve="1" userDrawn="1">
  <p:cSld name="Image Lef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1" name="TextBox 10">
            <a:extLst>
              <a:ext uri="{FF2B5EF4-FFF2-40B4-BE49-F238E27FC236}">
                <a16:creationId xmlns:a16="http://schemas.microsoft.com/office/drawing/2014/main" id="{C1C0E1CE-1768-4605-B5A2-67F3195DD6D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p:nvSpPr>
          <p:cNvPr id="14" name="Footer Placeholder 2">
            <a:extLst>
              <a:ext uri="{FF2B5EF4-FFF2-40B4-BE49-F238E27FC236}">
                <a16:creationId xmlns:a16="http://schemas.microsoft.com/office/drawing/2014/main" id="{DB0D856A-1CCF-412C-8CCA-E1147546037E}"/>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Tree>
    <p:extLst>
      <p:ext uri="{BB962C8B-B14F-4D97-AF65-F5344CB8AC3E}">
        <p14:creationId xmlns:p14="http://schemas.microsoft.com/office/powerpoint/2010/main" val="252366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7.xml><?xml version="1.0" encoding="utf-8"?>
<p:sldLayout xmlns:a="http://schemas.openxmlformats.org/drawingml/2006/main" xmlns:r="http://schemas.openxmlformats.org/officeDocument/2006/relationships" xmlns:p="http://schemas.openxmlformats.org/presentationml/2006/main" showMasterSp="0" preserve="1" userDrawn="1">
  <p:cSld name="Image Left Blue">
    <p:bg>
      <p:bgPr>
        <a:solidFill>
          <a:srgbClr val="FFFFF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5" name="Rectangle: Rounded Corners 4">
            <a:extLst>
              <a:ext uri="{FF2B5EF4-FFF2-40B4-BE49-F238E27FC236}">
                <a16:creationId xmlns:a16="http://schemas.microsoft.com/office/drawing/2014/main" id="{36D6BE73-B9C8-47A2-984C-E200BA96DCB3}"/>
              </a:ext>
            </a:extLst>
          </p:cNvPr>
          <p:cNvSpPr/>
          <p:nvPr/>
        </p:nvSpPr>
        <p:spPr bwMode="gray">
          <a:xfrm>
            <a:off x="7531545" y="-130877"/>
            <a:ext cx="4772673" cy="7115877"/>
          </a:xfrm>
          <a:prstGeom prst="roundRect">
            <a:avLst>
              <a:gd name="adj" fmla="val 2032"/>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2" name="Title 1">
            <a:extLst>
              <a:ext uri="{FF2B5EF4-FFF2-40B4-BE49-F238E27FC236}">
                <a16:creationId xmlns:a16="http://schemas.microsoft.com/office/drawing/2014/main" id="{A7476AD6-6474-493F-AC7C-EB97BA7C71BE}"/>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62898738-F56E-4F64-8859-882DC223BFEE}"/>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2">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2">
                  <a:lumMod val="40000"/>
                  <a:lumOff val="60000"/>
                </a:schemeClr>
              </a:solidFill>
              <a:latin typeface="+mn-lt"/>
              <a:ea typeface="+mn-ea"/>
              <a:cs typeface="+mn-cs"/>
            </a:endParaRPr>
          </a:p>
        </p:txBody>
      </p:sp>
      <p:sp>
        <p:nvSpPr>
          <p:cNvPr id="13" name="Footer Placeholder 2">
            <a:extLst>
              <a:ext uri="{FF2B5EF4-FFF2-40B4-BE49-F238E27FC236}">
                <a16:creationId xmlns:a16="http://schemas.microsoft.com/office/drawing/2014/main" id="{97866D95-F0A8-46B5-9FDE-7A9D5D88C303}"/>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S4-250143</a:t>
            </a:r>
          </a:p>
        </p:txBody>
      </p:sp>
    </p:spTree>
    <p:extLst>
      <p:ext uri="{BB962C8B-B14F-4D97-AF65-F5344CB8AC3E}">
        <p14:creationId xmlns:p14="http://schemas.microsoft.com/office/powerpoint/2010/main" val="1735741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8.xml><?xml version="1.0" encoding="utf-8"?>
<p:sldLayout xmlns:a="http://schemas.openxmlformats.org/drawingml/2006/main" xmlns:r="http://schemas.openxmlformats.org/officeDocument/2006/relationships" xmlns:p="http://schemas.openxmlformats.org/presentationml/2006/main" showMasterSp="0" preserve="1" userDrawn="1">
  <p:cSld name="Image Lef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1" name="TextBox 10">
            <a:extLst>
              <a:ext uri="{FF2B5EF4-FFF2-40B4-BE49-F238E27FC236}">
                <a16:creationId xmlns:a16="http://schemas.microsoft.com/office/drawing/2014/main" id="{B87A111C-26A3-4E5F-A166-2BEF32FA27C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40000"/>
                  <a:lumOff val="60000"/>
                </a:schemeClr>
              </a:solidFill>
              <a:latin typeface="+mn-lt"/>
              <a:ea typeface="+mn-ea"/>
              <a:cs typeface="+mn-cs"/>
            </a:endParaRPr>
          </a:p>
        </p:txBody>
      </p:sp>
      <p:sp>
        <p:nvSpPr>
          <p:cNvPr id="14" name="Footer Placeholder 2">
            <a:extLst>
              <a:ext uri="{FF2B5EF4-FFF2-40B4-BE49-F238E27FC236}">
                <a16:creationId xmlns:a16="http://schemas.microsoft.com/office/drawing/2014/main" id="{178F5B55-13E7-4483-B3E9-017D9BC0E304}"/>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S4-250143</a:t>
            </a:r>
          </a:p>
        </p:txBody>
      </p:sp>
    </p:spTree>
    <p:extLst>
      <p:ext uri="{BB962C8B-B14F-4D97-AF65-F5344CB8AC3E}">
        <p14:creationId xmlns:p14="http://schemas.microsoft.com/office/powerpoint/2010/main" val="516656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9.xml><?xml version="1.0" encoding="utf-8"?>
<p:sldLayout xmlns:a="http://schemas.openxmlformats.org/drawingml/2006/main" xmlns:r="http://schemas.openxmlformats.org/officeDocument/2006/relationships" xmlns:p="http://schemas.openxmlformats.org/presentationml/2006/main" showMasterSp="0" preserve="1" userDrawn="1">
  <p:cSld name="Image Lef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904BA5AF-15E4-480F-AA8E-0691DD39DFC8}"/>
              </a:ext>
            </a:extLst>
          </p:cNvPr>
          <p:cNvSpPr>
            <a:spLocks noGrp="1"/>
          </p:cNvSpPr>
          <p:nvPr>
            <p:ph type="ftr" sz="quarter" idx="16"/>
          </p:nvPr>
        </p:nvSpPr>
        <p:spPr>
          <a:xfrm>
            <a:off x="8103394" y="619353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6162E27C-1987-40F5-A769-FF9A3748939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411706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1957125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0.xml><?xml version="1.0" encoding="utf-8"?>
<p:sldLayout xmlns:a="http://schemas.openxmlformats.org/drawingml/2006/main" xmlns:r="http://schemas.openxmlformats.org/officeDocument/2006/relationships" xmlns:p="http://schemas.openxmlformats.org/presentationml/2006/main" preserve="1" userDrawn="1">
  <p:cSld name="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2357537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1.xml><?xml version="1.0" encoding="utf-8"?>
<p:sldLayout xmlns:a="http://schemas.openxmlformats.org/drawingml/2006/main" xmlns:r="http://schemas.openxmlformats.org/officeDocument/2006/relationships" xmlns:p="http://schemas.openxmlformats.org/presentationml/2006/main" preserve="1" userDrawn="1">
  <p:cSld name="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281924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userDrawn="1">
  <p:cSld name="Image Right Blu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4" name="Rectangle: Rounded Corners 13">
            <a:extLst>
              <a:ext uri="{FF2B5EF4-FFF2-40B4-BE49-F238E27FC236}">
                <a16:creationId xmlns:a16="http://schemas.microsoft.com/office/drawing/2014/main" id="{2C4F80DE-5D56-47D8-8FA8-D6E5D8B85FA8}"/>
              </a:ext>
            </a:extLst>
          </p:cNvPr>
          <p:cNvSpPr/>
          <p:nvPr userDrawn="1"/>
        </p:nvSpPr>
        <p:spPr bwMode="gray">
          <a:xfrm>
            <a:off x="-152400" y="-139700"/>
            <a:ext cx="4810774" cy="7150100"/>
          </a:xfrm>
          <a:prstGeom prst="roundRect">
            <a:avLst>
              <a:gd name="adj" fmla="val 1711"/>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1"/>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BE859372-4677-4C6F-BF6E-40E3BFADA6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2">
                    <a:lumMod val="40000"/>
                    <a:lumOff val="60000"/>
                  </a:schemeClr>
                </a:solidFill>
              </a:defRPr>
            </a:lvl1pPr>
          </a:lstStyle>
          <a:p>
            <a:r>
              <a:rPr lang="en-US"/>
              <a:t>S4-250143</a:t>
            </a:r>
          </a:p>
        </p:txBody>
      </p:sp>
      <p:sp>
        <p:nvSpPr>
          <p:cNvPr id="10" name="Title 1">
            <a:extLst>
              <a:ext uri="{FF2B5EF4-FFF2-40B4-BE49-F238E27FC236}">
                <a16:creationId xmlns:a16="http://schemas.microsoft.com/office/drawing/2014/main" id="{6435A7F3-6D74-487F-B987-EE024614BB1E}"/>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136989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3.xml><?xml version="1.0" encoding="utf-8"?>
<p:sldLayout xmlns:a="http://schemas.openxmlformats.org/drawingml/2006/main" xmlns:r="http://schemas.openxmlformats.org/officeDocument/2006/relationships" xmlns:p="http://schemas.openxmlformats.org/presentationml/2006/main" preserve="1" userDrawn="1">
  <p:cSld name="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40000"/>
                    <a:lumOff val="60000"/>
                  </a:schemeClr>
                </a:solidFill>
              </a:defRPr>
            </a:lvl1pPr>
          </a:lstStyle>
          <a:p>
            <a:r>
              <a:rPr lang="en-US"/>
              <a:t>S4-250143</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3749294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userDrawn="1">
  <p:cSld name="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002863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userDrawn="1">
  <p:cSld name="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13E8953B-95CE-B948-91CB-50695B3EA838}"/>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405A0419-5C48-854E-9566-19820CA0E20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8128B968-E284-3340-9496-6B697CB2D547}"/>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DAC13420-DD97-394B-B026-E979557BA385}"/>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10173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6.xml><?xml version="1.0" encoding="utf-8"?>
<p:sldLayout xmlns:a="http://schemas.openxmlformats.org/drawingml/2006/main" xmlns:r="http://schemas.openxmlformats.org/officeDocument/2006/relationships" xmlns:p="http://schemas.openxmlformats.org/presentationml/2006/main" preserve="1" userDrawn="1">
  <p:cSld name="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29428DF5-30F4-B144-8786-1D219A20C1C5}"/>
              </a:ext>
            </a:extLst>
          </p:cNvPr>
          <p:cNvSpPr>
            <a:spLocks noGrp="1"/>
          </p:cNvSpPr>
          <p:nvPr>
            <p:ph type="body" sz="quarter" idx="10"/>
          </p:nvPr>
        </p:nvSpPr>
        <p:spPr bwMode="gray">
          <a:xfrm>
            <a:off x="493713" y="2673350"/>
            <a:ext cx="2606675" cy="3497264"/>
          </a:xfrm>
          <a:prstGeom prst="rect">
            <a:avLst/>
          </a:prstGeom>
        </p:spPr>
        <p:txBody>
          <a:bodyPr/>
          <a:lstStyle>
            <a:lvl1pPr>
              <a:buClr>
                <a:schemeClr val="tx2"/>
              </a:buClr>
              <a:defRPr>
                <a:solidFill>
                  <a:schemeClr val="tx2"/>
                </a:solidFill>
              </a:defRPr>
            </a:lvl1pPr>
            <a:lvl2pPr>
              <a:buClr>
                <a:schemeClr val="tx2"/>
              </a:buClr>
              <a:defRPr>
                <a:solidFill>
                  <a:schemeClr val="tx2"/>
                </a:solidFill>
              </a:defRPr>
            </a:lvl2pPr>
            <a:lvl3pPr>
              <a:buClr>
                <a:schemeClr val="tx2"/>
              </a:buClr>
              <a:defRPr>
                <a:solidFill>
                  <a:schemeClr val="tx2"/>
                </a:solidFill>
              </a:defRPr>
            </a:lvl3pPr>
            <a:lvl4pPr>
              <a:buClr>
                <a:schemeClr val="tx2"/>
              </a:buClr>
              <a:defRPr>
                <a:solidFill>
                  <a:schemeClr val="tx2"/>
                </a:solidFill>
              </a:defRPr>
            </a:lvl4pPr>
            <a:lvl5pPr marL="173736" indent="-173736">
              <a:buClr>
                <a:schemeClr val="tx2"/>
              </a:buClr>
              <a:buFont typeface="Arial" panose="020B0604020202020204" pitchFamily="34" charset="0"/>
              <a:buChar char="•"/>
              <a:defRPr>
                <a:solidFill>
                  <a:schemeClr val="tx2"/>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1C61E4C8-53FE-C244-B5D0-FE99E4D05FA8}"/>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53457047-3239-F945-BD7B-E385C9ADD80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6402AFBB-56F0-844A-908E-A30A3C9E9540}"/>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366366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7.xml><?xml version="1.0" encoding="utf-8"?>
<p:sldLayout xmlns:a="http://schemas.openxmlformats.org/drawingml/2006/main" xmlns:r="http://schemas.openxmlformats.org/officeDocument/2006/relationships" xmlns:p="http://schemas.openxmlformats.org/presentationml/2006/main" preserve="1" userDrawn="1">
  <p:cSld name="Cutaway 1/4 Left Blue">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2DB42174-1A3D-4E93-A2B6-481349C97762}"/>
              </a:ext>
            </a:extLst>
          </p:cNvPr>
          <p:cNvSpPr/>
          <p:nvPr userDrawn="1"/>
        </p:nvSpPr>
        <p:spPr bwMode="gray">
          <a:xfrm>
            <a:off x="-165100" y="-152400"/>
            <a:ext cx="3871407" cy="6553184"/>
          </a:xfrm>
          <a:prstGeom prst="roundRect">
            <a:avLst>
              <a:gd name="adj" fmla="val 2097"/>
            </a:avLst>
          </a:prstGeom>
          <a:solidFill>
            <a:schemeClr val="accent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21" name="Text Placeholder 3">
            <a:extLst>
              <a:ext uri="{FF2B5EF4-FFF2-40B4-BE49-F238E27FC236}">
                <a16:creationId xmlns:a16="http://schemas.microsoft.com/office/drawing/2014/main" id="{D7D1B20A-E6D5-DE4A-9690-BA7897E749A8}"/>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ubtitle">
            <a:extLst>
              <a:ext uri="{FF2B5EF4-FFF2-40B4-BE49-F238E27FC236}">
                <a16:creationId xmlns:a16="http://schemas.microsoft.com/office/drawing/2014/main" id="{F57C38EA-82FE-544D-BC2A-03C3ED4FEFF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3" name="Footer Placeholder 2">
            <a:extLst>
              <a:ext uri="{FF2B5EF4-FFF2-40B4-BE49-F238E27FC236}">
                <a16:creationId xmlns:a16="http://schemas.microsoft.com/office/drawing/2014/main" id="{182489EE-5829-274B-9F81-CD585E6115FD}"/>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24" name="Title 1">
            <a:extLst>
              <a:ext uri="{FF2B5EF4-FFF2-40B4-BE49-F238E27FC236}">
                <a16:creationId xmlns:a16="http://schemas.microsoft.com/office/drawing/2014/main" id="{0A4FDA66-F69A-A84C-81E6-655DE093CC24}"/>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6078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8.xml><?xml version="1.0" encoding="utf-8"?>
<p:sldLayout xmlns:a="http://schemas.openxmlformats.org/drawingml/2006/main" xmlns:r="http://schemas.openxmlformats.org/officeDocument/2006/relationships" xmlns:p="http://schemas.openxmlformats.org/presentationml/2006/main" preserve="1" userDrawn="1">
  <p:cSld name="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7E00799F-9070-4F48-B2FF-0AF10577B71A}"/>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ubtitle">
            <a:extLst>
              <a:ext uri="{FF2B5EF4-FFF2-40B4-BE49-F238E27FC236}">
                <a16:creationId xmlns:a16="http://schemas.microsoft.com/office/drawing/2014/main" id="{3062ABDB-8E2D-2646-84E6-58F1FAD3095C}"/>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5808A874-E181-3C46-ADE3-148ABA6EEAFA}"/>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0713C771-62F2-0F45-B55D-865FF67EA0DE}"/>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37736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userDrawn="1">
  <p:cSld name="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solidFill>
                <a:prstClr val="white"/>
              </a:solidFill>
            </a:endParaRPr>
          </a:p>
        </p:txBody>
      </p:sp>
      <p:sp>
        <p:nvSpPr>
          <p:cNvPr id="7" name="Text Placeholder 3">
            <a:extLst>
              <a:ext uri="{FF2B5EF4-FFF2-40B4-BE49-F238E27FC236}">
                <a16:creationId xmlns:a16="http://schemas.microsoft.com/office/drawing/2014/main" id="{9D7EA0E4-8B51-4149-A2B3-E1579FBE52F7}"/>
              </a:ext>
            </a:extLst>
          </p:cNvPr>
          <p:cNvSpPr>
            <a:spLocks noGrp="1"/>
          </p:cNvSpPr>
          <p:nvPr>
            <p:ph type="body" sz="quarter" idx="10"/>
          </p:nvPr>
        </p:nvSpPr>
        <p:spPr bwMode="gray">
          <a:xfrm>
            <a:off x="493713" y="2673350"/>
            <a:ext cx="2606675" cy="3497264"/>
          </a:xfrm>
          <a:prstGeom prst="rect">
            <a:avLst/>
          </a:prstGeo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marL="173736" indent="-173736">
              <a:buFont typeface="Arial" panose="020B0604020202020204" pitchFamily="34" charset="0"/>
              <a:buChar char="•"/>
              <a:defRPr>
                <a:solidFill>
                  <a:schemeClr val="bg1"/>
                </a:solidFill>
              </a:defRPr>
            </a:lvl5pPr>
            <a:lvl6pP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ubtitle">
            <a:extLst>
              <a:ext uri="{FF2B5EF4-FFF2-40B4-BE49-F238E27FC236}">
                <a16:creationId xmlns:a16="http://schemas.microsoft.com/office/drawing/2014/main" id="{E14C6BC6-74EB-7B49-9E33-6B520E760449}"/>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Footer Placeholder 2">
            <a:extLst>
              <a:ext uri="{FF2B5EF4-FFF2-40B4-BE49-F238E27FC236}">
                <a16:creationId xmlns:a16="http://schemas.microsoft.com/office/drawing/2014/main" id="{BADBDD29-6084-FC4C-BC05-D397C443DF46}"/>
              </a:ext>
            </a:extLst>
          </p:cNvPr>
          <p:cNvSpPr>
            <a:spLocks noGrp="1"/>
          </p:cNvSpPr>
          <p:nvPr>
            <p:ph type="ftr" sz="quarter" idx="16"/>
          </p:nvPr>
        </p:nvSpPr>
        <p:spPr bwMode="gray">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5" name="Title 1">
            <a:extLst>
              <a:ext uri="{FF2B5EF4-FFF2-40B4-BE49-F238E27FC236}">
                <a16:creationId xmlns:a16="http://schemas.microsoft.com/office/drawing/2014/main" id="{F2533761-7353-8947-9BE2-92591B487503}"/>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87328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701335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0.xml><?xml version="1.0" encoding="utf-8"?>
<p:sldLayout xmlns:a="http://schemas.openxmlformats.org/drawingml/2006/main" xmlns:r="http://schemas.openxmlformats.org/officeDocument/2006/relationships" xmlns:p="http://schemas.openxmlformats.org/presentationml/2006/main" showMasterSp="0" preserve="1" userDrawn="1">
  <p:cSld name="Large Circle White">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bg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3" name="Title 2">
            <a:extLst>
              <a:ext uri="{FF2B5EF4-FFF2-40B4-BE49-F238E27FC236}">
                <a16:creationId xmlns:a16="http://schemas.microsoft.com/office/drawing/2014/main" id="{9274620C-1F0C-B343-A2E5-A5600D2942C7}"/>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DB79993B-4669-3B44-8D38-0850A481575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7886FD52-112E-4B46-B4D5-B3FE4059600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CF338098-9C38-5C41-9F6E-C2DB635628E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9914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1.xml><?xml version="1.0" encoding="utf-8"?>
<p:sldLayout xmlns:a="http://schemas.openxmlformats.org/drawingml/2006/main" xmlns:r="http://schemas.openxmlformats.org/officeDocument/2006/relationships" xmlns:p="http://schemas.openxmlformats.org/presentationml/2006/main" showMasterSp="0" preserve="1" userDrawn="1">
  <p:cSld name="Large Circle Nicke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chemeClr val="accent6">
              <a:lumMod val="40000"/>
              <a:lumOff val="60000"/>
            </a:schemeClr>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BBA70238-BC86-4481-AEB5-B9031B393928}"/>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2" name="Title 2">
            <a:extLst>
              <a:ext uri="{FF2B5EF4-FFF2-40B4-BE49-F238E27FC236}">
                <a16:creationId xmlns:a16="http://schemas.microsoft.com/office/drawing/2014/main" id="{A2AFDEB2-8AAA-DE48-8DBA-6BF9EF6D704E}"/>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61AD48BB-8517-C148-BF3A-87733F917AD1}"/>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920545EE-653F-B041-A734-672192C04363}"/>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BB10DE64-85FB-C740-B1EC-0DEBE80A912F}"/>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820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2.xml><?xml version="1.0" encoding="utf-8"?>
<p:sldLayout xmlns:a="http://schemas.openxmlformats.org/drawingml/2006/main" xmlns:r="http://schemas.openxmlformats.org/officeDocument/2006/relationships" xmlns:p="http://schemas.openxmlformats.org/presentationml/2006/main" showMasterSp="0" preserve="1" userDrawn="1">
  <p:cSld name="Large Circle Blue">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10550D71-4DDC-433E-91D6-8DB10965057B}"/>
              </a:ext>
            </a:extLst>
          </p:cNvPr>
          <p:cNvSpPr>
            <a:spLocks/>
          </p:cNvSpPr>
          <p:nvPr userDrawn="1"/>
        </p:nvSpPr>
        <p:spPr bwMode="ltGray">
          <a:xfrm>
            <a:off x="7517108" y="-857339"/>
            <a:ext cx="8359183" cy="8572678"/>
          </a:xfrm>
          <a:prstGeom prst="ellipse">
            <a:avLst/>
          </a:prstGeom>
          <a:solidFill>
            <a:schemeClr val="accent1"/>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8" name="Footer Placeholder 2">
            <a:extLst>
              <a:ext uri="{FF2B5EF4-FFF2-40B4-BE49-F238E27FC236}">
                <a16:creationId xmlns:a16="http://schemas.microsoft.com/office/drawing/2014/main" id="{9D5E8CCD-FCF9-4B0B-A62F-907B1C0EFCEC}"/>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7" name="Title 2">
            <a:extLst>
              <a:ext uri="{FF2B5EF4-FFF2-40B4-BE49-F238E27FC236}">
                <a16:creationId xmlns:a16="http://schemas.microsoft.com/office/drawing/2014/main" id="{7B246259-76D6-B74C-A64A-CCBFC5D7D85B}"/>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8" name="Subtitle">
            <a:extLst>
              <a:ext uri="{FF2B5EF4-FFF2-40B4-BE49-F238E27FC236}">
                <a16:creationId xmlns:a16="http://schemas.microsoft.com/office/drawing/2014/main" id="{0AB770EA-5649-754F-967C-C4716DA97A16}"/>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9" name="Content Placeholder 4">
            <a:extLst>
              <a:ext uri="{FF2B5EF4-FFF2-40B4-BE49-F238E27FC236}">
                <a16:creationId xmlns:a16="http://schemas.microsoft.com/office/drawing/2014/main" id="{681C9D64-9B88-4044-9799-D79122BD3557}"/>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9">
            <a:extLst>
              <a:ext uri="{FF2B5EF4-FFF2-40B4-BE49-F238E27FC236}">
                <a16:creationId xmlns:a16="http://schemas.microsoft.com/office/drawing/2014/main" id="{627AF1A1-6C92-6240-81FA-2147DD27EC94}"/>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28067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3.xml><?xml version="1.0" encoding="utf-8"?>
<p:sldLayout xmlns:a="http://schemas.openxmlformats.org/drawingml/2006/main" xmlns:r="http://schemas.openxmlformats.org/officeDocument/2006/relationships" xmlns:p="http://schemas.openxmlformats.org/presentationml/2006/main" showMasterSp="0" preserve="1" userDrawn="1">
  <p:cSld name="Large Circle Gun Metal">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chemeClr val="accent5"/>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2" name="Title 2">
            <a:extLst>
              <a:ext uri="{FF2B5EF4-FFF2-40B4-BE49-F238E27FC236}">
                <a16:creationId xmlns:a16="http://schemas.microsoft.com/office/drawing/2014/main" id="{0B7058E8-725E-C84D-AF48-4FAF9C2EB9F6}"/>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6859A5A-C3CA-B947-AA31-16540E8ED234}"/>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82799493-50F9-C645-A15F-AF98EB7D8D59}"/>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ext Placeholder 29">
            <a:extLst>
              <a:ext uri="{FF2B5EF4-FFF2-40B4-BE49-F238E27FC236}">
                <a16:creationId xmlns:a16="http://schemas.microsoft.com/office/drawing/2014/main" id="{1A833B55-A7C3-854B-BA7F-F4BD4B65F5D8}"/>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998313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4.xml><?xml version="1.0" encoding="utf-8"?>
<p:sldLayout xmlns:a="http://schemas.openxmlformats.org/drawingml/2006/main" xmlns:r="http://schemas.openxmlformats.org/officeDocument/2006/relationships" xmlns:p="http://schemas.openxmlformats.org/presentationml/2006/main" showMasterSp="0" preserve="1" userDrawn="1">
  <p:cSld name="Large Circle Midnigh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chemeClr val="tx2"/>
          </a:solidFill>
          <a:ln w="25400" cap="flat" cmpd="sng" algn="ctr">
            <a:noFill/>
            <a:prstDash val="solid"/>
          </a:ln>
          <a:effectLst>
            <a:innerShdw blurRad="63500" dist="50800" dir="13500000">
              <a:prstClr val="black">
                <a:alpha val="50000"/>
              </a:prstClr>
            </a:innerShdw>
            <a:softEdge rad="0"/>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0" lvl="0" indent="0" algn="ctr" fontAlgn="auto">
              <a:lnSpc>
                <a:spcPct val="100000"/>
              </a:lnSpc>
              <a:spcBef>
                <a:spcPts val="0"/>
              </a:spcBef>
              <a:spcAft>
                <a:spcPts val="0"/>
              </a:spcAft>
              <a:buClrTx/>
              <a:buSzTx/>
              <a:buFontTx/>
              <a:buNone/>
              <a:tabLst/>
            </a:pPr>
            <a:endParaRPr kumimoji="0" lang="en-US" b="0" i="0" u="none" strike="noStrike" kern="0" cap="none" spc="0" normalizeH="0" baseline="0">
              <a:ln>
                <a:noFill/>
              </a:ln>
              <a:solidFill>
                <a:prstClr val="white"/>
              </a:solidFill>
              <a:effectLst/>
              <a:uLnTx/>
              <a:uFillTx/>
              <a:latin typeface="Microsoft Sans Serif"/>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9" name="Title 2">
            <a:extLst>
              <a:ext uri="{FF2B5EF4-FFF2-40B4-BE49-F238E27FC236}">
                <a16:creationId xmlns:a16="http://schemas.microsoft.com/office/drawing/2014/main" id="{3EA31D99-8C5B-7B44-8F12-D57457CBA784}"/>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92784E52-9B2E-7748-80BB-844DED7D24DE}"/>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Content Placeholder 4">
            <a:extLst>
              <a:ext uri="{FF2B5EF4-FFF2-40B4-BE49-F238E27FC236}">
                <a16:creationId xmlns:a16="http://schemas.microsoft.com/office/drawing/2014/main" id="{260A92EA-6842-964F-864F-6425261A0780}"/>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ext Placeholder 29">
            <a:extLst>
              <a:ext uri="{FF2B5EF4-FFF2-40B4-BE49-F238E27FC236}">
                <a16:creationId xmlns:a16="http://schemas.microsoft.com/office/drawing/2014/main" id="{EE566E6D-F0F7-6449-A21D-F146C5051BB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59457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5.xml><?xml version="1.0" encoding="utf-8"?>
<p:sldLayout xmlns:a="http://schemas.openxmlformats.org/drawingml/2006/main" xmlns:r="http://schemas.openxmlformats.org/officeDocument/2006/relationships" xmlns:p="http://schemas.openxmlformats.org/presentationml/2006/main" showMasterSp="0" preserve="1" userDrawn="1">
  <p:cSld name="Segue White">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78E31F24-408B-034C-891A-D4CD9B80A98F}"/>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115465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6.xml><?xml version="1.0" encoding="utf-8"?>
<p:sldLayout xmlns:a="http://schemas.openxmlformats.org/drawingml/2006/main" xmlns:r="http://schemas.openxmlformats.org/officeDocument/2006/relationships" xmlns:p="http://schemas.openxmlformats.org/presentationml/2006/main" showMasterSp="0" preserve="1" userDrawn="1">
  <p:cSld name="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5581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7.xml><?xml version="1.0" encoding="utf-8"?>
<p:sldLayout xmlns:a="http://schemas.openxmlformats.org/drawingml/2006/main" xmlns:r="http://schemas.openxmlformats.org/officeDocument/2006/relationships" xmlns:p="http://schemas.openxmlformats.org/presentationml/2006/main" showMasterSp="0" preserve="1" userDrawn="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9062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8.xml><?xml version="1.0" encoding="utf-8"?>
<p:sldLayout xmlns:a="http://schemas.openxmlformats.org/drawingml/2006/main" xmlns:r="http://schemas.openxmlformats.org/officeDocument/2006/relationships" xmlns:p="http://schemas.openxmlformats.org/presentationml/2006/main" showMasterSp="0" preserve="1" userDrawn="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71705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9.xml><?xml version="1.0" encoding="utf-8"?>
<p:sldLayout xmlns:a="http://schemas.openxmlformats.org/drawingml/2006/main" xmlns:r="http://schemas.openxmlformats.org/officeDocument/2006/relationships" xmlns:p="http://schemas.openxmlformats.org/presentationml/2006/main" showMasterSp="0" preserve="1" userDrawn="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101852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Agenda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60000"/>
                    <a:lumOff val="40000"/>
                  </a:schemeClr>
                </a:solidFill>
                <a:effectLst>
                  <a:innerShdw blurRad="38100" dist="25400" dir="8100000">
                    <a:prstClr val="black">
                      <a:alpha val="50000"/>
                    </a:prstClr>
                  </a:innerShdw>
                </a:effectLst>
              </a:rPr>
              <a:t>Agenda</a:t>
            </a:r>
          </a:p>
        </p:txBody>
      </p:sp>
      <p:sp>
        <p:nvSpPr>
          <p:cNvPr id="7" name="Content Placeholder 19">
            <a:extLst>
              <a:ext uri="{FF2B5EF4-FFF2-40B4-BE49-F238E27FC236}">
                <a16:creationId xmlns:a16="http://schemas.microsoft.com/office/drawing/2014/main" id="{F1A31244-B2C3-4240-B89D-E10155BFC2E1}"/>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tx2"/>
              </a:buClr>
              <a:buFont typeface="+mj-lt"/>
              <a:buAutoNum type="arabicPeriod"/>
              <a:defRPr sz="5400">
                <a:solidFill>
                  <a:schemeClr val="tx2"/>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588146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Segue Blue">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chemeClr val="accent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31" name="Title 1">
            <a:extLst>
              <a:ext uri="{FF2B5EF4-FFF2-40B4-BE49-F238E27FC236}">
                <a16:creationId xmlns:a16="http://schemas.microsoft.com/office/drawing/2014/main" id="{93EDA90E-CAE4-B04E-BBDA-181C0E0E04D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
        <p:nvSpPr>
          <p:cNvPr id="32" name="Subtitle">
            <a:extLst>
              <a:ext uri="{FF2B5EF4-FFF2-40B4-BE49-F238E27FC236}">
                <a16:creationId xmlns:a16="http://schemas.microsoft.com/office/drawing/2014/main" id="{12BC0725-E8C3-0C43-AD45-92349F42DC34}"/>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2234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0.xml><?xml version="1.0" encoding="utf-8"?>
<p:sldLayout xmlns:a="http://schemas.openxmlformats.org/drawingml/2006/main" xmlns:r="http://schemas.openxmlformats.org/officeDocument/2006/relationships" xmlns:p="http://schemas.openxmlformats.org/presentationml/2006/main" showMasterSp="0"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68650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1.xml><?xml version="1.0" encoding="utf-8"?>
<p:sldLayout xmlns:a="http://schemas.openxmlformats.org/drawingml/2006/main" xmlns:r="http://schemas.openxmlformats.org/officeDocument/2006/relationships" xmlns:p="http://schemas.openxmlformats.org/presentationml/2006/main" showMasterSp="0" preserve="1" userDrawn="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2920916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2.xml><?xml version="1.0" encoding="utf-8"?>
<p:sldLayout xmlns:a="http://schemas.openxmlformats.org/drawingml/2006/main" xmlns:r="http://schemas.openxmlformats.org/officeDocument/2006/relationships" xmlns:p="http://schemas.openxmlformats.org/presentationml/2006/main" showMasterSp="0"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41144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3.xml><?xml version="1.0" encoding="utf-8"?>
<p:sldLayout xmlns:a="http://schemas.openxmlformats.org/drawingml/2006/main" xmlns:r="http://schemas.openxmlformats.org/officeDocument/2006/relationships" xmlns:p="http://schemas.openxmlformats.org/presentationml/2006/main" showMasterSp="0" preserve="1" userDrawn="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701108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4.xml><?xml version="1.0" encoding="utf-8"?>
<p:sldLayout xmlns:a="http://schemas.openxmlformats.org/drawingml/2006/main" xmlns:r="http://schemas.openxmlformats.org/officeDocument/2006/relationships" xmlns:p="http://schemas.openxmlformats.org/presentationml/2006/main" showMasterSp="0"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07083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5.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2956057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6.xml><?xml version="1.0" encoding="utf-8"?>
<p:sldLayout xmlns:a="http://schemas.openxmlformats.org/drawingml/2006/main" xmlns:r="http://schemas.openxmlformats.org/officeDocument/2006/relationships" xmlns:p="http://schemas.openxmlformats.org/presentationml/2006/main" showMasterSp="0" preserve="1" userDrawn="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399527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7.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4054475" y="6120121"/>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502285" y="6120040"/>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bg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2180587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8.xml><?xml version="1.0" encoding="utf-8"?>
<p:sldLayout xmlns:a="http://schemas.openxmlformats.org/drawingml/2006/main" xmlns:r="http://schemas.openxmlformats.org/officeDocument/2006/relationships" xmlns:p="http://schemas.openxmlformats.org/presentationml/2006/main" showMasterSp="0" preserve="1" userDrawn="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4054475" y="6127695"/>
            <a:ext cx="7635240" cy="284752"/>
          </a:xfrm>
          <a:prstGeom prst="rect">
            <a:avLst/>
          </a:prstGeom>
        </p:spPr>
        <p:txBody>
          <a:bodyPr anchor="ctr"/>
          <a:lstStyle>
            <a:lvl1pPr marL="0" indent="0" algn="l">
              <a:lnSpc>
                <a:spcPct val="96000"/>
              </a:lnSpc>
              <a:buNone/>
              <a:defRPr sz="1600">
                <a:solidFill>
                  <a:schemeClr val="accent2">
                    <a:lumMod val="60000"/>
                    <a:lumOff val="40000"/>
                  </a:schemeClr>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504826" y="6120040"/>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2">
                    <a:lumMod val="60000"/>
                    <a:lumOff val="40000"/>
                  </a:schemeClr>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247030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9.xml><?xml version="1.0" encoding="utf-8"?>
<p:sldLayout xmlns:a="http://schemas.openxmlformats.org/drawingml/2006/main" xmlns:r="http://schemas.openxmlformats.org/officeDocument/2006/relationships" xmlns:p="http://schemas.openxmlformats.org/presentationml/2006/main" showMasterSp="0" preserve="1" userDrawn="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3"/>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495299" y="613191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3"/>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102351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73886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0.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13238" y="544183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Qualcomm is a trademark or registered trademark of Qualcomm</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registered trademarks of their respective owners.</a:t>
            </a: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qualcomm.com &amp; qualcomm.com/blog</a:t>
            </a:r>
          </a:p>
        </p:txBody>
      </p:sp>
      <p:sp>
        <p:nvSpPr>
          <p:cNvPr id="28" name="TextBox 27">
            <a:extLst>
              <a:ext uri="{FF2B5EF4-FFF2-40B4-BE49-F238E27FC236}">
                <a16:creationId xmlns:a16="http://schemas.microsoft.com/office/drawing/2014/main" id="{42769655-B7D3-BF0A-8736-695F37B9AE92}"/>
              </a:ext>
            </a:extLst>
          </p:cNvPr>
          <p:cNvSpPr txBox="1"/>
          <p:nvPr userDrawn="1"/>
        </p:nvSpPr>
        <p:spPr bwMode="gray">
          <a:xfrm>
            <a:off x="7886701" y="5441831"/>
            <a:ext cx="3858610"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the Qualcomm corporate structure, as applicable.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including our QCT semiconductor business.</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grpSp>
        <p:nvGrpSpPr>
          <p:cNvPr id="29" name="Group 28">
            <a:extLst>
              <a:ext uri="{FF2B5EF4-FFF2-40B4-BE49-F238E27FC236}">
                <a16:creationId xmlns:a16="http://schemas.microsoft.com/office/drawing/2014/main" id="{5F8D9654-726B-330A-4BD0-985CC87DEF53}"/>
              </a:ext>
            </a:extLst>
          </p:cNvPr>
          <p:cNvGrpSpPr/>
          <p:nvPr userDrawn="1"/>
        </p:nvGrpSpPr>
        <p:grpSpPr>
          <a:xfrm>
            <a:off x="1710812" y="5696712"/>
            <a:ext cx="1036171" cy="137160"/>
            <a:chOff x="2442332" y="4081331"/>
            <a:chExt cx="1036171" cy="137160"/>
          </a:xfrm>
          <a:solidFill>
            <a:schemeClr val="tx2"/>
          </a:solidFill>
        </p:grpSpPr>
        <p:sp>
          <p:nvSpPr>
            <p:cNvPr id="30" name="Freeform 12">
              <a:extLst>
                <a:ext uri="{FF2B5EF4-FFF2-40B4-BE49-F238E27FC236}">
                  <a16:creationId xmlns:a16="http://schemas.microsoft.com/office/drawing/2014/main" id="{08E5BCE7-99E6-86C6-9BEF-06FE5EA07F7C}"/>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051CF8C3-B7CB-5240-3B10-EDC3FE69E7AE}"/>
                </a:ext>
              </a:extLst>
            </p:cNvPr>
            <p:cNvGrpSpPr>
              <a:grpSpLocks noChangeAspect="1"/>
            </p:cNvGrpSpPr>
            <p:nvPr/>
          </p:nvGrpSpPr>
          <p:grpSpPr bwMode="gray">
            <a:xfrm>
              <a:off x="2442332" y="4081331"/>
              <a:ext cx="138792" cy="137160"/>
              <a:chOff x="3331" y="1656"/>
              <a:chExt cx="1020" cy="1008"/>
            </a:xfrm>
            <a:grpFill/>
          </p:grpSpPr>
          <p:sp>
            <p:nvSpPr>
              <p:cNvPr id="38" name="Freeform 6">
                <a:extLst>
                  <a:ext uri="{FF2B5EF4-FFF2-40B4-BE49-F238E27FC236}">
                    <a16:creationId xmlns:a16="http://schemas.microsoft.com/office/drawing/2014/main" id="{E67FFCF4-6BC4-4C0B-123A-C50389AF369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EF3F5689-03D1-CD72-3B35-F67EB877F20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2" name="Group 4">
              <a:extLst>
                <a:ext uri="{FF2B5EF4-FFF2-40B4-BE49-F238E27FC236}">
                  <a16:creationId xmlns:a16="http://schemas.microsoft.com/office/drawing/2014/main" id="{A2D6CA45-1A15-70B5-5A99-A4308370A7DF}"/>
                </a:ext>
              </a:extLst>
            </p:cNvPr>
            <p:cNvGrpSpPr>
              <a:grpSpLocks noChangeAspect="1"/>
            </p:cNvGrpSpPr>
            <p:nvPr/>
          </p:nvGrpSpPr>
          <p:grpSpPr bwMode="auto">
            <a:xfrm>
              <a:off x="2877851" y="4081836"/>
              <a:ext cx="136034" cy="136150"/>
              <a:chOff x="2653" y="972"/>
              <a:chExt cx="2372" cy="2374"/>
            </a:xfrm>
            <a:grpFill/>
          </p:grpSpPr>
          <p:sp>
            <p:nvSpPr>
              <p:cNvPr id="35" name="Freeform 5">
                <a:extLst>
                  <a:ext uri="{FF2B5EF4-FFF2-40B4-BE49-F238E27FC236}">
                    <a16:creationId xmlns:a16="http://schemas.microsoft.com/office/drawing/2014/main" id="{86920FC4-92E1-DE43-42D4-A36C1F973A01}"/>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6">
                <a:extLst>
                  <a:ext uri="{FF2B5EF4-FFF2-40B4-BE49-F238E27FC236}">
                    <a16:creationId xmlns:a16="http://schemas.microsoft.com/office/drawing/2014/main" id="{A097CA6B-4D8C-D44C-3B3F-67B5A85BCCAD}"/>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Oval 7">
                <a:extLst>
                  <a:ext uri="{FF2B5EF4-FFF2-40B4-BE49-F238E27FC236}">
                    <a16:creationId xmlns:a16="http://schemas.microsoft.com/office/drawing/2014/main" id="{B33D91C7-3C77-43B8-FA1E-690164263E8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3" name="Graphic 32">
              <a:extLst>
                <a:ext uri="{FF2B5EF4-FFF2-40B4-BE49-F238E27FC236}">
                  <a16:creationId xmlns:a16="http://schemas.microsoft.com/office/drawing/2014/main" id="{8A9B8798-24F0-BD54-4DA7-7F134271E0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4" name="Graphic 33">
              <a:extLst>
                <a:ext uri="{FF2B5EF4-FFF2-40B4-BE49-F238E27FC236}">
                  <a16:creationId xmlns:a16="http://schemas.microsoft.com/office/drawing/2014/main" id="{21A0DD81-1551-14EF-B4D8-5E9915CCC1F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4098583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1.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44" name="TextBox 43">
            <a:extLst>
              <a:ext uri="{FF2B5EF4-FFF2-40B4-BE49-F238E27FC236}">
                <a16:creationId xmlns:a16="http://schemas.microsoft.com/office/drawing/2014/main" id="{C08BE0CF-A0BD-420A-A60E-2BCB53E831F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qualcomm.com &amp; qualcomm.com/blog</a:t>
            </a:r>
          </a:p>
        </p:txBody>
      </p:sp>
      <p:sp>
        <p:nvSpPr>
          <p:cNvPr id="32" name="TextBox 31">
            <a:extLst>
              <a:ext uri="{FF2B5EF4-FFF2-40B4-BE49-F238E27FC236}">
                <a16:creationId xmlns:a16="http://schemas.microsoft.com/office/drawing/2014/main" id="{04C8F070-5B83-5C4D-83FC-6FC26B8CF38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u</a:t>
            </a:r>
          </a:p>
        </p:txBody>
      </p:sp>
      <p:grpSp>
        <p:nvGrpSpPr>
          <p:cNvPr id="27" name="Group 26">
            <a:extLst>
              <a:ext uri="{FF2B5EF4-FFF2-40B4-BE49-F238E27FC236}">
                <a16:creationId xmlns:a16="http://schemas.microsoft.com/office/drawing/2014/main" id="{45126FBF-A5C8-E753-702F-BE6629CA1F8E}"/>
              </a:ext>
            </a:extLst>
          </p:cNvPr>
          <p:cNvGrpSpPr/>
          <p:nvPr userDrawn="1"/>
        </p:nvGrpSpPr>
        <p:grpSpPr>
          <a:xfrm>
            <a:off x="1710812" y="5696712"/>
            <a:ext cx="1036171" cy="137160"/>
            <a:chOff x="2442332" y="4081331"/>
            <a:chExt cx="1036171" cy="137160"/>
          </a:xfrm>
          <a:solidFill>
            <a:schemeClr val="tx2"/>
          </a:solidFill>
        </p:grpSpPr>
        <p:sp>
          <p:nvSpPr>
            <p:cNvPr id="28" name="Freeform 12">
              <a:extLst>
                <a:ext uri="{FF2B5EF4-FFF2-40B4-BE49-F238E27FC236}">
                  <a16:creationId xmlns:a16="http://schemas.microsoft.com/office/drawing/2014/main" id="{BCE9D064-F704-8362-39B8-D61F18A05C82}"/>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57A26EB6-BF0D-3631-40BF-D8EEE225336D}"/>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208F8E96-E928-21FA-EFEE-ADFA54D2140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AC1DD193-55D1-442F-0C4B-13D48939467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AA4E505B-3C25-224A-D3F6-938F9C2D82D7}"/>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B94371F3-6684-AFD8-9A10-E321127995F5}"/>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6">
                <a:extLst>
                  <a:ext uri="{FF2B5EF4-FFF2-40B4-BE49-F238E27FC236}">
                    <a16:creationId xmlns:a16="http://schemas.microsoft.com/office/drawing/2014/main" id="{BBDC5DC2-A3E5-2962-AF11-1A51499DB79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Oval 7">
                <a:extLst>
                  <a:ext uri="{FF2B5EF4-FFF2-40B4-BE49-F238E27FC236}">
                    <a16:creationId xmlns:a16="http://schemas.microsoft.com/office/drawing/2014/main" id="{A37CBBE8-47E6-18A7-6A66-9009E961960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4" name="Graphic 33">
              <a:extLst>
                <a:ext uri="{FF2B5EF4-FFF2-40B4-BE49-F238E27FC236}">
                  <a16:creationId xmlns:a16="http://schemas.microsoft.com/office/drawing/2014/main" id="{B9949FE9-C734-1308-F4E7-E12D5825CE4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5B843766-C686-78CC-9812-118C4BFBBA7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20" name="TextBox 19">
            <a:extLst>
              <a:ext uri="{FF2B5EF4-FFF2-40B4-BE49-F238E27FC236}">
                <a16:creationId xmlns:a16="http://schemas.microsoft.com/office/drawing/2014/main" id="{CB53DCFA-2CDA-FA28-220F-FF5D2D674F84}"/>
              </a:ext>
            </a:extLst>
          </p:cNvPr>
          <p:cNvSpPr txBox="1"/>
          <p:nvPr userDrawn="1"/>
        </p:nvSpPr>
        <p:spPr bwMode="gray">
          <a:xfrm>
            <a:off x="4313238" y="544183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Qualcomm is a trademark or registered trademark of Qualcomm</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registered trademarks of their respective owners.</a:t>
            </a:r>
          </a:p>
        </p:txBody>
      </p:sp>
      <p:sp>
        <p:nvSpPr>
          <p:cNvPr id="21" name="TextBox 20">
            <a:extLst>
              <a:ext uri="{FF2B5EF4-FFF2-40B4-BE49-F238E27FC236}">
                <a16:creationId xmlns:a16="http://schemas.microsoft.com/office/drawing/2014/main" id="{5F5E6746-EB76-DA4D-C8F9-3CE4360509E9}"/>
              </a:ext>
            </a:extLst>
          </p:cNvPr>
          <p:cNvSpPr txBox="1"/>
          <p:nvPr userDrawn="1"/>
        </p:nvSpPr>
        <p:spPr bwMode="gray">
          <a:xfrm>
            <a:off x="7886701" y="5441831"/>
            <a:ext cx="3858610"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the Qualcomm corporate structure, as applicable.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2658488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2.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68" name="TextBox 67">
            <a:extLst>
              <a:ext uri="{FF2B5EF4-FFF2-40B4-BE49-F238E27FC236}">
                <a16:creationId xmlns:a16="http://schemas.microsoft.com/office/drawing/2014/main" id="{2C46E43E-DAC5-48FD-B064-58807FF1A8C2}"/>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qualcomm.com &amp; qualcomm.com/blog</a:t>
            </a:r>
          </a:p>
        </p:txBody>
      </p:sp>
      <p:sp>
        <p:nvSpPr>
          <p:cNvPr id="18" name="TextBox 17">
            <a:extLst>
              <a:ext uri="{FF2B5EF4-FFF2-40B4-BE49-F238E27FC236}">
                <a16:creationId xmlns:a16="http://schemas.microsoft.com/office/drawing/2014/main" id="{57DEABFE-66C4-5947-8424-FF8BFD492C38}"/>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1F46C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1F46C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1F46C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1F46C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1F46C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u</a:t>
            </a:r>
          </a:p>
        </p:txBody>
      </p:sp>
      <p:grpSp>
        <p:nvGrpSpPr>
          <p:cNvPr id="20" name="Group 19">
            <a:extLst>
              <a:ext uri="{FF2B5EF4-FFF2-40B4-BE49-F238E27FC236}">
                <a16:creationId xmlns:a16="http://schemas.microsoft.com/office/drawing/2014/main" id="{2841E068-486B-0543-4130-3D8176627778}"/>
              </a:ext>
            </a:extLst>
          </p:cNvPr>
          <p:cNvGrpSpPr/>
          <p:nvPr userDrawn="1"/>
        </p:nvGrpSpPr>
        <p:grpSpPr>
          <a:xfrm>
            <a:off x="1710812" y="5696712"/>
            <a:ext cx="1036171" cy="137160"/>
            <a:chOff x="2442332" y="4081331"/>
            <a:chExt cx="1036171" cy="137160"/>
          </a:xfrm>
          <a:solidFill>
            <a:schemeClr val="bg1"/>
          </a:solidFill>
        </p:grpSpPr>
        <p:sp>
          <p:nvSpPr>
            <p:cNvPr id="21" name="Freeform 12">
              <a:extLst>
                <a:ext uri="{FF2B5EF4-FFF2-40B4-BE49-F238E27FC236}">
                  <a16:creationId xmlns:a16="http://schemas.microsoft.com/office/drawing/2014/main" id="{CDE91238-9485-8E94-027E-16F7C041DF5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233E33BB-455A-9947-5EE1-DF56753F870F}"/>
                </a:ext>
              </a:extLst>
            </p:cNvPr>
            <p:cNvGrpSpPr>
              <a:grpSpLocks noChangeAspect="1"/>
            </p:cNvGrpSpPr>
            <p:nvPr/>
          </p:nvGrpSpPr>
          <p:grpSpPr bwMode="gray">
            <a:xfrm>
              <a:off x="2442332" y="4081331"/>
              <a:ext cx="138792" cy="137160"/>
              <a:chOff x="3331" y="1656"/>
              <a:chExt cx="1020" cy="1008"/>
            </a:xfrm>
            <a:grpFill/>
          </p:grpSpPr>
          <p:sp>
            <p:nvSpPr>
              <p:cNvPr id="33" name="Freeform 6">
                <a:extLst>
                  <a:ext uri="{FF2B5EF4-FFF2-40B4-BE49-F238E27FC236}">
                    <a16:creationId xmlns:a16="http://schemas.microsoft.com/office/drawing/2014/main" id="{C8B65F3F-3643-23C8-939A-CFFEDC20343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9A36BC85-9A15-8F8B-C0A9-0CFC53B9D398}"/>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27" name="Group 4">
              <a:extLst>
                <a:ext uri="{FF2B5EF4-FFF2-40B4-BE49-F238E27FC236}">
                  <a16:creationId xmlns:a16="http://schemas.microsoft.com/office/drawing/2014/main" id="{04476DB9-9A8B-9A53-594B-AA02AE22E7E2}"/>
                </a:ext>
              </a:extLst>
            </p:cNvPr>
            <p:cNvGrpSpPr>
              <a:grpSpLocks noChangeAspect="1"/>
            </p:cNvGrpSpPr>
            <p:nvPr/>
          </p:nvGrpSpPr>
          <p:grpSpPr bwMode="auto">
            <a:xfrm>
              <a:off x="2877851" y="4081836"/>
              <a:ext cx="136034" cy="136150"/>
              <a:chOff x="2653" y="972"/>
              <a:chExt cx="2372" cy="2374"/>
            </a:xfrm>
            <a:grpFill/>
          </p:grpSpPr>
          <p:sp>
            <p:nvSpPr>
              <p:cNvPr id="30" name="Freeform 5">
                <a:extLst>
                  <a:ext uri="{FF2B5EF4-FFF2-40B4-BE49-F238E27FC236}">
                    <a16:creationId xmlns:a16="http://schemas.microsoft.com/office/drawing/2014/main" id="{DC5FEC81-F12C-C503-0399-FF0ECAB731F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 name="Freeform 6">
                <a:extLst>
                  <a:ext uri="{FF2B5EF4-FFF2-40B4-BE49-F238E27FC236}">
                    <a16:creationId xmlns:a16="http://schemas.microsoft.com/office/drawing/2014/main" id="{51B6A364-AE35-B8CB-DB38-51CB7ABA1320}"/>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Oval 7">
                <a:extLst>
                  <a:ext uri="{FF2B5EF4-FFF2-40B4-BE49-F238E27FC236}">
                    <a16:creationId xmlns:a16="http://schemas.microsoft.com/office/drawing/2014/main" id="{DC4144AE-5CAB-E0C0-F8E3-CEB18CFE6B5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28" name="Graphic 27">
              <a:extLst>
                <a:ext uri="{FF2B5EF4-FFF2-40B4-BE49-F238E27FC236}">
                  <a16:creationId xmlns:a16="http://schemas.microsoft.com/office/drawing/2014/main" id="{F2026A78-00BA-BE50-00A6-3FD889B1F17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29" name="Graphic 28">
              <a:extLst>
                <a:ext uri="{FF2B5EF4-FFF2-40B4-BE49-F238E27FC236}">
                  <a16:creationId xmlns:a16="http://schemas.microsoft.com/office/drawing/2014/main" id="{44BB85A7-9F56-8BFD-2982-1D196CA5C67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35" name="TextBox 34">
            <a:extLst>
              <a:ext uri="{FF2B5EF4-FFF2-40B4-BE49-F238E27FC236}">
                <a16:creationId xmlns:a16="http://schemas.microsoft.com/office/drawing/2014/main" id="{C767FC40-C210-29F6-E244-24E1F03D5E33}"/>
              </a:ext>
            </a:extLst>
          </p:cNvPr>
          <p:cNvSpPr txBox="1"/>
          <p:nvPr userDrawn="1"/>
        </p:nvSpPr>
        <p:spPr bwMode="gray">
          <a:xfrm>
            <a:off x="4313238" y="544183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registered trademarks of their respective owners.</a:t>
            </a:r>
          </a:p>
        </p:txBody>
      </p:sp>
      <p:sp>
        <p:nvSpPr>
          <p:cNvPr id="36" name="TextBox 35">
            <a:extLst>
              <a:ext uri="{FF2B5EF4-FFF2-40B4-BE49-F238E27FC236}">
                <a16:creationId xmlns:a16="http://schemas.microsoft.com/office/drawing/2014/main" id="{B4F7E28D-5EC6-25E1-89D9-70F5E53A85FA}"/>
              </a:ext>
            </a:extLst>
          </p:cNvPr>
          <p:cNvSpPr txBox="1"/>
          <p:nvPr userDrawn="1"/>
        </p:nvSpPr>
        <p:spPr bwMode="gray">
          <a:xfrm>
            <a:off x="7886701" y="5441831"/>
            <a:ext cx="3858610"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335066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3.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qualcomm.com &amp; qualcomm.com/blog</a:t>
            </a:r>
          </a:p>
        </p:txBody>
      </p:sp>
      <p:sp>
        <p:nvSpPr>
          <p:cNvPr id="27" name="TextBox 26">
            <a:extLst>
              <a:ext uri="{FF2B5EF4-FFF2-40B4-BE49-F238E27FC236}">
                <a16:creationId xmlns:a16="http://schemas.microsoft.com/office/drawing/2014/main" id="{9F624AB4-C8F8-DB43-96C6-817E21A96454}"/>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u</a:t>
            </a:r>
          </a:p>
        </p:txBody>
      </p:sp>
      <p:grpSp>
        <p:nvGrpSpPr>
          <p:cNvPr id="30" name="Group 29">
            <a:extLst>
              <a:ext uri="{FF2B5EF4-FFF2-40B4-BE49-F238E27FC236}">
                <a16:creationId xmlns:a16="http://schemas.microsoft.com/office/drawing/2014/main" id="{4C2C7FFC-0D1B-9CD5-03A8-998B92A2DA6B}"/>
              </a:ext>
            </a:extLst>
          </p:cNvPr>
          <p:cNvGrpSpPr/>
          <p:nvPr userDrawn="1"/>
        </p:nvGrpSpPr>
        <p:grpSpPr>
          <a:xfrm>
            <a:off x="1710812" y="5696712"/>
            <a:ext cx="1036171" cy="137160"/>
            <a:chOff x="2442332" y="4081331"/>
            <a:chExt cx="1036171" cy="137160"/>
          </a:xfrm>
          <a:solidFill>
            <a:schemeClr val="bg1"/>
          </a:solidFill>
        </p:grpSpPr>
        <p:sp>
          <p:nvSpPr>
            <p:cNvPr id="31" name="Freeform 12">
              <a:extLst>
                <a:ext uri="{FF2B5EF4-FFF2-40B4-BE49-F238E27FC236}">
                  <a16:creationId xmlns:a16="http://schemas.microsoft.com/office/drawing/2014/main" id="{8F179865-B5B4-EF04-24F6-8AF5475D792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2" name="Group 5">
              <a:extLst>
                <a:ext uri="{FF2B5EF4-FFF2-40B4-BE49-F238E27FC236}">
                  <a16:creationId xmlns:a16="http://schemas.microsoft.com/office/drawing/2014/main" id="{AE9079EC-B465-5574-4564-EE68C08E41A5}"/>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BF0C7DCC-1282-A8D2-04FC-7AAE1D6E559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0428D95C-6C06-D764-49A8-D7A887B2B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6C68C859-4EC8-1507-DF29-1BC152138E18}"/>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661E46D6-FA00-2261-EF99-579FDD224957}"/>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6">
                <a:extLst>
                  <a:ext uri="{FF2B5EF4-FFF2-40B4-BE49-F238E27FC236}">
                    <a16:creationId xmlns:a16="http://schemas.microsoft.com/office/drawing/2014/main" id="{96CAD447-43F7-CB49-9D57-D6D554FB876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Oval 7">
                <a:extLst>
                  <a:ext uri="{FF2B5EF4-FFF2-40B4-BE49-F238E27FC236}">
                    <a16:creationId xmlns:a16="http://schemas.microsoft.com/office/drawing/2014/main" id="{CEE36BB7-E502-D8BD-6207-587878D3DE0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4" name="Graphic 33">
              <a:extLst>
                <a:ext uri="{FF2B5EF4-FFF2-40B4-BE49-F238E27FC236}">
                  <a16:creationId xmlns:a16="http://schemas.microsoft.com/office/drawing/2014/main" id="{F46A1345-8A86-DBC5-3E68-FA0B0904452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6D6790E1-F869-72D0-E342-E41433348D8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20" name="TextBox 19">
            <a:extLst>
              <a:ext uri="{FF2B5EF4-FFF2-40B4-BE49-F238E27FC236}">
                <a16:creationId xmlns:a16="http://schemas.microsoft.com/office/drawing/2014/main" id="{EDA679E8-7804-BA54-B20A-6627E53705B0}"/>
              </a:ext>
            </a:extLst>
          </p:cNvPr>
          <p:cNvSpPr txBox="1"/>
          <p:nvPr userDrawn="1"/>
        </p:nvSpPr>
        <p:spPr bwMode="gray">
          <a:xfrm>
            <a:off x="4313238" y="544183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registered trademarks of their respective owners.</a:t>
            </a:r>
          </a:p>
        </p:txBody>
      </p:sp>
      <p:sp>
        <p:nvSpPr>
          <p:cNvPr id="21" name="TextBox 20">
            <a:extLst>
              <a:ext uri="{FF2B5EF4-FFF2-40B4-BE49-F238E27FC236}">
                <a16:creationId xmlns:a16="http://schemas.microsoft.com/office/drawing/2014/main" id="{1FF9F1C7-8EDC-2456-DF5D-34793021FD27}"/>
              </a:ext>
            </a:extLst>
          </p:cNvPr>
          <p:cNvSpPr txBox="1"/>
          <p:nvPr userDrawn="1"/>
        </p:nvSpPr>
        <p:spPr bwMode="gray">
          <a:xfrm>
            <a:off x="7886701" y="5441831"/>
            <a:ext cx="3858610"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11871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4.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qualcomm.com &amp; qualcomm.com/blog</a:t>
            </a:r>
          </a:p>
        </p:txBody>
      </p:sp>
      <p:sp>
        <p:nvSpPr>
          <p:cNvPr id="17" name="TextBox 16">
            <a:extLst>
              <a:ext uri="{FF2B5EF4-FFF2-40B4-BE49-F238E27FC236}">
                <a16:creationId xmlns:a16="http://schemas.microsoft.com/office/drawing/2014/main" id="{92404B8A-66AD-4D44-AFE4-9BECF391E4CB}"/>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u</a:t>
            </a:r>
          </a:p>
        </p:txBody>
      </p:sp>
      <p:grpSp>
        <p:nvGrpSpPr>
          <p:cNvPr id="22" name="Group 21">
            <a:extLst>
              <a:ext uri="{FF2B5EF4-FFF2-40B4-BE49-F238E27FC236}">
                <a16:creationId xmlns:a16="http://schemas.microsoft.com/office/drawing/2014/main" id="{1358A744-C834-54E9-AA30-C951C986B342}"/>
              </a:ext>
            </a:extLst>
          </p:cNvPr>
          <p:cNvGrpSpPr/>
          <p:nvPr userDrawn="1"/>
        </p:nvGrpSpPr>
        <p:grpSpPr>
          <a:xfrm>
            <a:off x="1710812" y="5696712"/>
            <a:ext cx="1036171" cy="137160"/>
            <a:chOff x="2442332" y="4081331"/>
            <a:chExt cx="1036171" cy="137160"/>
          </a:xfrm>
          <a:solidFill>
            <a:schemeClr val="bg1"/>
          </a:solidFill>
        </p:grpSpPr>
        <p:sp>
          <p:nvSpPr>
            <p:cNvPr id="23" name="Freeform 12">
              <a:extLst>
                <a:ext uri="{FF2B5EF4-FFF2-40B4-BE49-F238E27FC236}">
                  <a16:creationId xmlns:a16="http://schemas.microsoft.com/office/drawing/2014/main" id="{C79C791E-32A0-D50B-85EB-CC1611B194FE}"/>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0D4430FF-72B3-C0B0-6A1C-BA142B4277BB}"/>
                </a:ext>
              </a:extLst>
            </p:cNvPr>
            <p:cNvGrpSpPr>
              <a:grpSpLocks noChangeAspect="1"/>
            </p:cNvGrpSpPr>
            <p:nvPr/>
          </p:nvGrpSpPr>
          <p:grpSpPr bwMode="gray">
            <a:xfrm>
              <a:off x="2442332" y="4081331"/>
              <a:ext cx="138792" cy="137160"/>
              <a:chOff x="3331" y="1656"/>
              <a:chExt cx="1020" cy="1008"/>
            </a:xfrm>
            <a:grpFill/>
          </p:grpSpPr>
          <p:sp>
            <p:nvSpPr>
              <p:cNvPr id="44" name="Freeform 6">
                <a:extLst>
                  <a:ext uri="{FF2B5EF4-FFF2-40B4-BE49-F238E27FC236}">
                    <a16:creationId xmlns:a16="http://schemas.microsoft.com/office/drawing/2014/main" id="{DC6A2126-4B46-D02B-846A-EB935D2FEDA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1CD6DA10-A899-0BD6-9501-169D3CE96C6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7" name="Group 4">
              <a:extLst>
                <a:ext uri="{FF2B5EF4-FFF2-40B4-BE49-F238E27FC236}">
                  <a16:creationId xmlns:a16="http://schemas.microsoft.com/office/drawing/2014/main" id="{02B235D2-9980-4D2D-5378-ADCF60E06361}"/>
                </a:ext>
              </a:extLst>
            </p:cNvPr>
            <p:cNvGrpSpPr>
              <a:grpSpLocks noChangeAspect="1"/>
            </p:cNvGrpSpPr>
            <p:nvPr/>
          </p:nvGrpSpPr>
          <p:grpSpPr bwMode="auto">
            <a:xfrm>
              <a:off x="2877851" y="4081836"/>
              <a:ext cx="136034" cy="136150"/>
              <a:chOff x="2653" y="972"/>
              <a:chExt cx="2372" cy="2374"/>
            </a:xfrm>
            <a:grpFill/>
          </p:grpSpPr>
          <p:sp>
            <p:nvSpPr>
              <p:cNvPr id="41" name="Freeform 5">
                <a:extLst>
                  <a:ext uri="{FF2B5EF4-FFF2-40B4-BE49-F238E27FC236}">
                    <a16:creationId xmlns:a16="http://schemas.microsoft.com/office/drawing/2014/main" id="{2B728F9D-9B40-E03A-53A6-80B4A9813CDF}"/>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6">
                <a:extLst>
                  <a:ext uri="{FF2B5EF4-FFF2-40B4-BE49-F238E27FC236}">
                    <a16:creationId xmlns:a16="http://schemas.microsoft.com/office/drawing/2014/main" id="{B882109E-504A-E233-7DA7-EF5B5ADE7604}"/>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3" name="Oval 7">
                <a:extLst>
                  <a:ext uri="{FF2B5EF4-FFF2-40B4-BE49-F238E27FC236}">
                    <a16:creationId xmlns:a16="http://schemas.microsoft.com/office/drawing/2014/main" id="{9B6288A8-5CDF-23A6-BBEC-62EA8B7E0857}"/>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9" name="Graphic 38">
              <a:extLst>
                <a:ext uri="{FF2B5EF4-FFF2-40B4-BE49-F238E27FC236}">
                  <a16:creationId xmlns:a16="http://schemas.microsoft.com/office/drawing/2014/main" id="{C18DC95A-E6E7-E6E8-9AA3-A2ED22B265A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40" name="Graphic 39">
              <a:extLst>
                <a:ext uri="{FF2B5EF4-FFF2-40B4-BE49-F238E27FC236}">
                  <a16:creationId xmlns:a16="http://schemas.microsoft.com/office/drawing/2014/main" id="{B60697B6-C5CD-081C-B2BD-0AD7CA429C8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20" name="TextBox 19">
            <a:extLst>
              <a:ext uri="{FF2B5EF4-FFF2-40B4-BE49-F238E27FC236}">
                <a16:creationId xmlns:a16="http://schemas.microsoft.com/office/drawing/2014/main" id="{CD1CF1CD-1472-20C4-2C69-065B3764BD43}"/>
              </a:ext>
            </a:extLst>
          </p:cNvPr>
          <p:cNvSpPr txBox="1"/>
          <p:nvPr userDrawn="1"/>
        </p:nvSpPr>
        <p:spPr bwMode="gray">
          <a:xfrm>
            <a:off x="4313239" y="5441831"/>
            <a:ext cx="2959154" cy="964367"/>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Snapdragon, and Snapdragon Spaces are trademarks or registered trademarks of Qualcomm Incorporated. Other products and brand names may be trademarks or registered trademarks of their respective owners.</a:t>
            </a:r>
          </a:p>
        </p:txBody>
      </p:sp>
      <p:sp>
        <p:nvSpPr>
          <p:cNvPr id="21" name="TextBox 20">
            <a:extLst>
              <a:ext uri="{FF2B5EF4-FFF2-40B4-BE49-F238E27FC236}">
                <a16:creationId xmlns:a16="http://schemas.microsoft.com/office/drawing/2014/main" id="{CFADACD0-F473-E1E4-8F0C-DAECB9B2622C}"/>
              </a:ext>
            </a:extLst>
          </p:cNvPr>
          <p:cNvSpPr txBox="1"/>
          <p:nvPr userDrawn="1"/>
        </p:nvSpPr>
        <p:spPr bwMode="gray">
          <a:xfrm>
            <a:off x="7886701" y="5441831"/>
            <a:ext cx="3858610"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303154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5.xml><?xml version="1.0" encoding="utf-8"?>
<p:sldLayout xmlns:a="http://schemas.openxmlformats.org/drawingml/2006/main" xmlns:r="http://schemas.openxmlformats.org/officeDocument/2006/relationships" xmlns:p="http://schemas.openxmlformats.org/presentationml/2006/main" showMasterSp="0" preserve="1" userDrawn="1">
  <p:cSld name="SD 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9" name="Text Placeholder 48">
            <a:extLst>
              <a:ext uri="{FF2B5EF4-FFF2-40B4-BE49-F238E27FC236}">
                <a16:creationId xmlns:a16="http://schemas.microsoft.com/office/drawing/2014/main" id="{7FFBC827-F060-4124-9E77-70A3670A8E66}"/>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0" name="Footer Placeholder 2">
            <a:extLst>
              <a:ext uri="{FF2B5EF4-FFF2-40B4-BE49-F238E27FC236}">
                <a16:creationId xmlns:a16="http://schemas.microsoft.com/office/drawing/2014/main" id="{11394C91-0ECD-4A2E-A5C6-77B0EFFDD1F0}"/>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
        <p:nvSpPr>
          <p:cNvPr id="12" name="Text Placeholder 7">
            <a:extLst>
              <a:ext uri="{FF2B5EF4-FFF2-40B4-BE49-F238E27FC236}">
                <a16:creationId xmlns:a16="http://schemas.microsoft.com/office/drawing/2014/main" id="{22B4B7F2-9257-E9BC-4E85-37019D2FECDF}"/>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5" name="Title 2">
            <a:extLst>
              <a:ext uri="{FF2B5EF4-FFF2-40B4-BE49-F238E27FC236}">
                <a16:creationId xmlns:a16="http://schemas.microsoft.com/office/drawing/2014/main" id="{78FF28B7-017F-B3EE-EB3A-CD76353626BC}"/>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pic>
        <p:nvPicPr>
          <p:cNvPr id="18" name="Picture 17">
            <a:extLst>
              <a:ext uri="{FF2B5EF4-FFF2-40B4-BE49-F238E27FC236}">
                <a16:creationId xmlns:a16="http://schemas.microsoft.com/office/drawing/2014/main" id="{17979B82-C39F-98CA-AA4A-EE4EA62DC2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38687" cy="369966"/>
          </a:xfrm>
          <a:prstGeom prst="rect">
            <a:avLst/>
          </a:prstGeom>
        </p:spPr>
      </p:pic>
      <p:sp>
        <p:nvSpPr>
          <p:cNvPr id="23" name="Text Placeholder 5">
            <a:extLst>
              <a:ext uri="{FF2B5EF4-FFF2-40B4-BE49-F238E27FC236}">
                <a16:creationId xmlns:a16="http://schemas.microsoft.com/office/drawing/2014/main" id="{63C8CC7D-D393-2065-7AF4-980CFE94B2F5}"/>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4" name="Text Placeholder 7">
            <a:extLst>
              <a:ext uri="{FF2B5EF4-FFF2-40B4-BE49-F238E27FC236}">
                <a16:creationId xmlns:a16="http://schemas.microsoft.com/office/drawing/2014/main" id="{7199A3E9-BF97-138B-93A2-95BE682304EB}"/>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421799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6.xml><?xml version="1.0" encoding="utf-8"?>
<p:sldLayout xmlns:a="http://schemas.openxmlformats.org/drawingml/2006/main" xmlns:r="http://schemas.openxmlformats.org/officeDocument/2006/relationships" xmlns:p="http://schemas.openxmlformats.org/presentationml/2006/main" preserve="1" userDrawn="1">
  <p:cSld name="SD Title Re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B2BBF7-2804-471D-B156-C43D3BE2AE94}"/>
              </a:ext>
            </a:extLst>
          </p:cNvPr>
          <p:cNvGrpSpPr/>
          <p:nvPr userDrawn="1"/>
        </p:nvGrpSpPr>
        <p:grpSpPr>
          <a:xfrm>
            <a:off x="6553200" y="-2853800"/>
            <a:ext cx="12192000" cy="12223054"/>
            <a:chOff x="2118610" y="-558521"/>
            <a:chExt cx="7954780" cy="7975042"/>
          </a:xfrm>
        </p:grpSpPr>
        <p:sp>
          <p:nvSpPr>
            <p:cNvPr id="9" name="Freeform 21">
              <a:extLst>
                <a:ext uri="{FF2B5EF4-FFF2-40B4-BE49-F238E27FC236}">
                  <a16:creationId xmlns:a16="http://schemas.microsoft.com/office/drawing/2014/main" id="{47560505-2EFD-4F5F-8152-2936FDB34462}"/>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DCA622B7-C125-476C-9874-54D3CC640EBB}"/>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291979CC-F981-4686-9D45-BB9AE15D97B3}"/>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FABF63AC-C929-40F9-9844-0A21AE3749E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2" name="Text Placeholder 48">
            <a:extLst>
              <a:ext uri="{FF2B5EF4-FFF2-40B4-BE49-F238E27FC236}">
                <a16:creationId xmlns:a16="http://schemas.microsoft.com/office/drawing/2014/main" id="{92647A1B-6237-4C19-BE76-B28E84D67F5D}"/>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7" name="Footer Placeholder 2">
            <a:extLst>
              <a:ext uri="{FF2B5EF4-FFF2-40B4-BE49-F238E27FC236}">
                <a16:creationId xmlns:a16="http://schemas.microsoft.com/office/drawing/2014/main" id="{6988F201-2BAB-47D5-B487-071113E79661}"/>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marR="0" indent="0" algn="l" defTabSz="685800" rtl="0" eaLnBrk="1" fontAlgn="auto" latinLnBrk="0" hangingPunct="1">
              <a:lnSpc>
                <a:spcPct val="96000"/>
              </a:lnSpc>
              <a:spcBef>
                <a:spcPts val="0"/>
              </a:spcBef>
              <a:spcAft>
                <a:spcPts val="225"/>
              </a:spcAft>
              <a:buClr>
                <a:srgbClr val="3253DC"/>
              </a:buClr>
              <a:buSzTx/>
              <a:buFont typeface="Arial" panose="020B0604020202020204" pitchFamily="34" charset="0"/>
              <a:buNone/>
              <a:tabLst/>
              <a:defRPr lang="en-US" sz="800" kern="1200" baseline="0">
                <a:solidFill>
                  <a:schemeClr val="bg1"/>
                </a:solidFill>
                <a:latin typeface="+mn-lt"/>
                <a:ea typeface="+mn-ea"/>
                <a:cs typeface="+mn-cs"/>
              </a:defRPr>
            </a:lvl1pPr>
          </a:lstStyle>
          <a:p>
            <a:pPr>
              <a:defRPr/>
            </a:pPr>
            <a:r>
              <a:rPr lang="en-US"/>
              <a:t>S4-250143</a:t>
            </a:r>
          </a:p>
        </p:txBody>
      </p:sp>
      <p:sp>
        <p:nvSpPr>
          <p:cNvPr id="16" name="Text Placeholder 7">
            <a:extLst>
              <a:ext uri="{FF2B5EF4-FFF2-40B4-BE49-F238E27FC236}">
                <a16:creationId xmlns:a16="http://schemas.microsoft.com/office/drawing/2014/main" id="{30E485AF-557B-29F2-ADB1-D899FE0EDB5F}"/>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3" name="Title 2">
            <a:extLst>
              <a:ext uri="{FF2B5EF4-FFF2-40B4-BE49-F238E27FC236}">
                <a16:creationId xmlns:a16="http://schemas.microsoft.com/office/drawing/2014/main" id="{D97AA817-7754-311C-CCE1-0724407542E7}"/>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pic>
        <p:nvPicPr>
          <p:cNvPr id="24" name="Picture 23">
            <a:extLst>
              <a:ext uri="{FF2B5EF4-FFF2-40B4-BE49-F238E27FC236}">
                <a16:creationId xmlns:a16="http://schemas.microsoft.com/office/drawing/2014/main" id="{3F5F6F96-5CC0-BE5B-65FE-75C6F87E5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38687" cy="369966"/>
          </a:xfrm>
          <a:prstGeom prst="rect">
            <a:avLst/>
          </a:prstGeom>
        </p:spPr>
      </p:pic>
      <p:sp>
        <p:nvSpPr>
          <p:cNvPr id="26" name="Text Placeholder 5">
            <a:extLst>
              <a:ext uri="{FF2B5EF4-FFF2-40B4-BE49-F238E27FC236}">
                <a16:creationId xmlns:a16="http://schemas.microsoft.com/office/drawing/2014/main" id="{F90869F0-7594-737E-73B6-F9EDF99972D5}"/>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7" name="Text Placeholder 7">
            <a:extLst>
              <a:ext uri="{FF2B5EF4-FFF2-40B4-BE49-F238E27FC236}">
                <a16:creationId xmlns:a16="http://schemas.microsoft.com/office/drawing/2014/main" id="{F3CEFD0B-12F7-A937-291D-4972CE50177F}"/>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2106888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7.xml><?xml version="1.0" encoding="utf-8"?>
<p:sldLayout xmlns:a="http://schemas.openxmlformats.org/drawingml/2006/main" xmlns:r="http://schemas.openxmlformats.org/officeDocument/2006/relationships" xmlns:p="http://schemas.openxmlformats.org/presentationml/2006/main" showMasterSp="0" preserve="1" userDrawn="1">
  <p:cSld name="SD Title White">
    <p:bg>
      <p:bgPr>
        <a:solidFill>
          <a:srgbClr val="FFFFFF"/>
        </a:solid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79E5F42-542A-481A-AC09-43F6241BD74A}"/>
              </a:ext>
            </a:extLst>
          </p:cNvPr>
          <p:cNvGrpSpPr/>
          <p:nvPr userDrawn="1"/>
        </p:nvGrpSpPr>
        <p:grpSpPr>
          <a:xfrm>
            <a:off x="6553200" y="-2852928"/>
            <a:ext cx="12192000" cy="12223054"/>
            <a:chOff x="2118610" y="-558521"/>
            <a:chExt cx="7954780" cy="7975042"/>
          </a:xfrm>
        </p:grpSpPr>
        <p:sp>
          <p:nvSpPr>
            <p:cNvPr id="23" name="Freeform 21">
              <a:extLst>
                <a:ext uri="{FF2B5EF4-FFF2-40B4-BE49-F238E27FC236}">
                  <a16:creationId xmlns:a16="http://schemas.microsoft.com/office/drawing/2014/main" id="{5A869BCF-7F87-4BF7-AB41-1FA0DFF2DA48}"/>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4" name="Freeform 22">
              <a:extLst>
                <a:ext uri="{FF2B5EF4-FFF2-40B4-BE49-F238E27FC236}">
                  <a16:creationId xmlns:a16="http://schemas.microsoft.com/office/drawing/2014/main" id="{05C30C20-6C83-4102-A838-D56643B62C9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5" name="Freeform 23">
              <a:extLst>
                <a:ext uri="{FF2B5EF4-FFF2-40B4-BE49-F238E27FC236}">
                  <a16:creationId xmlns:a16="http://schemas.microsoft.com/office/drawing/2014/main" id="{7311AEAC-0F28-4615-A4A3-954D691DA36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26" name="Freeform 23">
              <a:extLst>
                <a:ext uri="{FF2B5EF4-FFF2-40B4-BE49-F238E27FC236}">
                  <a16:creationId xmlns:a16="http://schemas.microsoft.com/office/drawing/2014/main" id="{1EE6416D-7043-4B54-A1C5-AF321C854B0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2" name="Text Placeholder 48">
            <a:extLst>
              <a:ext uri="{FF2B5EF4-FFF2-40B4-BE49-F238E27FC236}">
                <a16:creationId xmlns:a16="http://schemas.microsoft.com/office/drawing/2014/main" id="{86E6721A-8AAF-4279-A3B0-7499E60759EC}"/>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a:p>
        </p:txBody>
      </p:sp>
      <p:sp>
        <p:nvSpPr>
          <p:cNvPr id="15" name="Footer Placeholder 2">
            <a:extLst>
              <a:ext uri="{FF2B5EF4-FFF2-40B4-BE49-F238E27FC236}">
                <a16:creationId xmlns:a16="http://schemas.microsoft.com/office/drawing/2014/main" id="{39154FE7-5393-43D1-8407-23E99F94624A}"/>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marR="0" indent="0" algn="l" defTabSz="685800" rtl="0" eaLnBrk="1" fontAlgn="auto" latinLnBrk="0" hangingPunct="1">
              <a:lnSpc>
                <a:spcPct val="96000"/>
              </a:lnSpc>
              <a:spcBef>
                <a:spcPts val="0"/>
              </a:spcBef>
              <a:spcAft>
                <a:spcPts val="225"/>
              </a:spcAft>
              <a:buClr>
                <a:srgbClr val="3253DC"/>
              </a:buClr>
              <a:buSzTx/>
              <a:buFont typeface="Arial" panose="020B0604020202020204" pitchFamily="34" charset="0"/>
              <a:buNone/>
              <a:tabLst/>
              <a:defRPr lang="en-US" sz="800" kern="1200" baseline="0">
                <a:solidFill>
                  <a:schemeClr val="accent5">
                    <a:lumMod val="60000"/>
                    <a:lumOff val="40000"/>
                  </a:schemeClr>
                </a:solidFill>
                <a:latin typeface="+mn-lt"/>
                <a:ea typeface="+mn-ea"/>
                <a:cs typeface="+mn-cs"/>
              </a:defRPr>
            </a:lvl1pPr>
          </a:lstStyle>
          <a:p>
            <a:pPr>
              <a:defRPr/>
            </a:pPr>
            <a:r>
              <a:rPr lang="en-US"/>
              <a:t>S4-250143</a:t>
            </a:r>
          </a:p>
        </p:txBody>
      </p:sp>
      <p:sp>
        <p:nvSpPr>
          <p:cNvPr id="31" name="Text Placeholder 7">
            <a:extLst>
              <a:ext uri="{FF2B5EF4-FFF2-40B4-BE49-F238E27FC236}">
                <a16:creationId xmlns:a16="http://schemas.microsoft.com/office/drawing/2014/main" id="{8809CAF7-2C64-531C-21AA-5FD1048CC6F9}"/>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33" name="Title 2">
            <a:extLst>
              <a:ext uri="{FF2B5EF4-FFF2-40B4-BE49-F238E27FC236}">
                <a16:creationId xmlns:a16="http://schemas.microsoft.com/office/drawing/2014/main" id="{FF1BC470-5233-7C79-4F94-9A01CCCACA3E}"/>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17" name="Text Placeholder 5">
            <a:extLst>
              <a:ext uri="{FF2B5EF4-FFF2-40B4-BE49-F238E27FC236}">
                <a16:creationId xmlns:a16="http://schemas.microsoft.com/office/drawing/2014/main" id="{85E29496-F18A-4DFC-5DC7-2C3355D470DD}"/>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9" name="Text Placeholder 7">
            <a:extLst>
              <a:ext uri="{FF2B5EF4-FFF2-40B4-BE49-F238E27FC236}">
                <a16:creationId xmlns:a16="http://schemas.microsoft.com/office/drawing/2014/main" id="{AD5B0B12-CD25-F45C-107C-20214F0A69CB}"/>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cxnSp>
        <p:nvCxnSpPr>
          <p:cNvPr id="4" name="Straight Connector 3">
            <a:extLst>
              <a:ext uri="{FF2B5EF4-FFF2-40B4-BE49-F238E27FC236}">
                <a16:creationId xmlns:a16="http://schemas.microsoft.com/office/drawing/2014/main" id="{EC4E2419-B480-369E-A69A-F2A56281C498}"/>
              </a:ext>
            </a:extLst>
          </p:cNvPr>
          <p:cNvCxnSpPr>
            <a:cxnSpLocks/>
          </p:cNvCxnSpPr>
          <p:nvPr userDrawn="1"/>
        </p:nvCxnSpPr>
        <p:spPr>
          <a:xfrm>
            <a:off x="12192000" y="-103695"/>
            <a:ext cx="0" cy="7117237"/>
          </a:xfrm>
          <a:prstGeom prst="line">
            <a:avLst/>
          </a:prstGeom>
          <a:ln w="12700" cap="rnd">
            <a:solidFill>
              <a:schemeClr val="accent6"/>
            </a:solidFill>
            <a:round/>
            <a:headEnd type="none" w="med" len="sm"/>
            <a:tailEnd type="none" w="sm" len="sm"/>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FB1AF563-719C-F10B-D1AD-21E4DB854C5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89385" cy="374904"/>
          </a:xfrm>
          <a:prstGeom prst="rect">
            <a:avLst/>
          </a:prstGeom>
        </p:spPr>
      </p:pic>
    </p:spTree>
    <p:extLst>
      <p:ext uri="{BB962C8B-B14F-4D97-AF65-F5344CB8AC3E}">
        <p14:creationId xmlns:p14="http://schemas.microsoft.com/office/powerpoint/2010/main" val="267232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8.xml><?xml version="1.0" encoding="utf-8"?>
<p:sldLayout xmlns:a="http://schemas.openxmlformats.org/drawingml/2006/main" xmlns:r="http://schemas.openxmlformats.org/officeDocument/2006/relationships" xmlns:p="http://schemas.openxmlformats.org/presentationml/2006/main" showMasterSp="0" preserve="1" userDrawn="1">
  <p:cSld name="SD 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852928"/>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accent6">
                <a:lumMod val="40000"/>
                <a:lumOff val="6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endParaRPr lang="en-US"/>
          </a:p>
        </p:txBody>
      </p:sp>
      <p:sp>
        <p:nvSpPr>
          <p:cNvPr id="16" name="Footer Placeholder 2">
            <a:extLst>
              <a:ext uri="{FF2B5EF4-FFF2-40B4-BE49-F238E27FC236}">
                <a16:creationId xmlns:a16="http://schemas.microsoft.com/office/drawing/2014/main" id="{C63E2F76-C79D-4679-8E21-AE8185311956}"/>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pPr>
              <a:defRPr/>
            </a:pPr>
            <a:r>
              <a:rPr lang="en-US"/>
              <a:t>S4-250143</a:t>
            </a:r>
          </a:p>
        </p:txBody>
      </p:sp>
      <p:sp>
        <p:nvSpPr>
          <p:cNvPr id="17" name="Text Placeholder 7">
            <a:extLst>
              <a:ext uri="{FF2B5EF4-FFF2-40B4-BE49-F238E27FC236}">
                <a16:creationId xmlns:a16="http://schemas.microsoft.com/office/drawing/2014/main" id="{D55E74EB-6224-4F7F-D951-BDFBB141E1DC}"/>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tx2"/>
                </a:solidFill>
              </a:defRPr>
            </a:lvl1pPr>
            <a:lvl2pPr marL="0" indent="0">
              <a:lnSpc>
                <a:spcPct val="96000"/>
              </a:lnSpc>
              <a:spcBef>
                <a:spcPts val="0"/>
              </a:spcBef>
              <a:buFont typeface="Microsoft Sans Serif" panose="020B0604020202020204" pitchFamily="34" charset="0"/>
              <a:buNone/>
              <a:defRPr sz="1600">
                <a:solidFill>
                  <a:schemeClr val="tx2"/>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6" name="Title 2">
            <a:extLst>
              <a:ext uri="{FF2B5EF4-FFF2-40B4-BE49-F238E27FC236}">
                <a16:creationId xmlns:a16="http://schemas.microsoft.com/office/drawing/2014/main" id="{F24B98AB-B36A-8633-1D45-18914CE2B987}"/>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tx2"/>
                </a:solidFill>
              </a:defRPr>
            </a:lvl1pPr>
          </a:lstStyle>
          <a:p>
            <a:r>
              <a:rPr lang="en-US"/>
              <a:t>Click to edit Master title style</a:t>
            </a:r>
          </a:p>
        </p:txBody>
      </p:sp>
      <p:sp>
        <p:nvSpPr>
          <p:cNvPr id="18" name="Text Placeholder 5">
            <a:extLst>
              <a:ext uri="{FF2B5EF4-FFF2-40B4-BE49-F238E27FC236}">
                <a16:creationId xmlns:a16="http://schemas.microsoft.com/office/drawing/2014/main" id="{7CDA7BE4-68B7-D9E1-BACF-378D2F8CCD23}"/>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tx2"/>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19" name="Text Placeholder 7">
            <a:extLst>
              <a:ext uri="{FF2B5EF4-FFF2-40B4-BE49-F238E27FC236}">
                <a16:creationId xmlns:a16="http://schemas.microsoft.com/office/drawing/2014/main" id="{B1CF0B89-699E-ED28-F437-240A73E8D4B5}"/>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tx2"/>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pic>
        <p:nvPicPr>
          <p:cNvPr id="21" name="Picture 20">
            <a:extLst>
              <a:ext uri="{FF2B5EF4-FFF2-40B4-BE49-F238E27FC236}">
                <a16:creationId xmlns:a16="http://schemas.microsoft.com/office/drawing/2014/main" id="{E18F6676-0191-CED1-4FEE-CB9C82CDD07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89385" cy="374904"/>
          </a:xfrm>
          <a:prstGeom prst="rect">
            <a:avLst/>
          </a:prstGeom>
        </p:spPr>
      </p:pic>
    </p:spTree>
    <p:extLst>
      <p:ext uri="{BB962C8B-B14F-4D97-AF65-F5344CB8AC3E}">
        <p14:creationId xmlns:p14="http://schemas.microsoft.com/office/powerpoint/2010/main" val="48801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19.xml><?xml version="1.0" encoding="utf-8"?>
<p:sldLayout xmlns:a="http://schemas.openxmlformats.org/drawingml/2006/main" xmlns:r="http://schemas.openxmlformats.org/officeDocument/2006/relationships" xmlns:p="http://schemas.openxmlformats.org/presentationml/2006/main" showMasterSp="0" preserve="1" userDrawn="1">
  <p:cSld name="SD Title Gunmetal">
    <p:bg>
      <p:bgPr>
        <a:solidFill>
          <a:schemeClr val="accent5"/>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AC7379E-9221-4504-A35C-8C78D775AE3E}"/>
              </a:ext>
            </a:extLst>
          </p:cNvPr>
          <p:cNvGrpSpPr/>
          <p:nvPr userDrawn="1"/>
        </p:nvGrpSpPr>
        <p:grpSpPr>
          <a:xfrm>
            <a:off x="6553200" y="-2852928"/>
            <a:ext cx="12192000" cy="12223054"/>
            <a:chOff x="2118610" y="-558521"/>
            <a:chExt cx="7954780" cy="7975042"/>
          </a:xfrm>
        </p:grpSpPr>
        <p:sp>
          <p:nvSpPr>
            <p:cNvPr id="9" name="Freeform 21">
              <a:extLst>
                <a:ext uri="{FF2B5EF4-FFF2-40B4-BE49-F238E27FC236}">
                  <a16:creationId xmlns:a16="http://schemas.microsoft.com/office/drawing/2014/main" id="{A998E568-6104-4015-A12B-0BF7CD279DA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1CAD56E9-93CD-4334-A222-FACC74EBDD52}"/>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B2A77395-6B9A-454C-BD4B-C8309BEBF717}"/>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A46C356B-44EE-49B4-9FA3-C19D6CC8B737}"/>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2" name="Text Placeholder 48">
            <a:extLst>
              <a:ext uri="{FF2B5EF4-FFF2-40B4-BE49-F238E27FC236}">
                <a16:creationId xmlns:a16="http://schemas.microsoft.com/office/drawing/2014/main" id="{9F8ED3B4-DADB-442F-9CC2-302130656913}"/>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7" name="Footer Placeholder 2">
            <a:extLst>
              <a:ext uri="{FF2B5EF4-FFF2-40B4-BE49-F238E27FC236}">
                <a16:creationId xmlns:a16="http://schemas.microsoft.com/office/drawing/2014/main" id="{A63057AE-C887-4D0E-8019-7DAD9E9382DF}"/>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
        <p:nvSpPr>
          <p:cNvPr id="16" name="Text Placeholder 7">
            <a:extLst>
              <a:ext uri="{FF2B5EF4-FFF2-40B4-BE49-F238E27FC236}">
                <a16:creationId xmlns:a16="http://schemas.microsoft.com/office/drawing/2014/main" id="{1686CFED-6B7A-ABE5-FFE2-2F98EB36C92D}"/>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6" name="Title 2">
            <a:extLst>
              <a:ext uri="{FF2B5EF4-FFF2-40B4-BE49-F238E27FC236}">
                <a16:creationId xmlns:a16="http://schemas.microsoft.com/office/drawing/2014/main" id="{6A4AD927-A104-7585-FBB2-355DDFC4E9FE}"/>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pic>
        <p:nvPicPr>
          <p:cNvPr id="18" name="Picture 17">
            <a:extLst>
              <a:ext uri="{FF2B5EF4-FFF2-40B4-BE49-F238E27FC236}">
                <a16:creationId xmlns:a16="http://schemas.microsoft.com/office/drawing/2014/main" id="{6B1AADF3-7E95-FC72-419F-A542DFE8C5F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38687" cy="369966"/>
          </a:xfrm>
          <a:prstGeom prst="rect">
            <a:avLst/>
          </a:prstGeom>
        </p:spPr>
      </p:pic>
      <p:sp>
        <p:nvSpPr>
          <p:cNvPr id="19" name="Text Placeholder 5">
            <a:extLst>
              <a:ext uri="{FF2B5EF4-FFF2-40B4-BE49-F238E27FC236}">
                <a16:creationId xmlns:a16="http://schemas.microsoft.com/office/drawing/2014/main" id="{3FBC4CE4-0F6E-59F8-9114-E021C27B9949}"/>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1" name="Text Placeholder 7">
            <a:extLst>
              <a:ext uri="{FF2B5EF4-FFF2-40B4-BE49-F238E27FC236}">
                <a16:creationId xmlns:a16="http://schemas.microsoft.com/office/drawing/2014/main" id="{3F49D4FA-FE36-D3AB-A4C5-0024F131BFE2}"/>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1992668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9523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0.xml><?xml version="1.0" encoding="utf-8"?>
<p:sldLayout xmlns:a="http://schemas.openxmlformats.org/drawingml/2006/main" xmlns:r="http://schemas.openxmlformats.org/officeDocument/2006/relationships" xmlns:p="http://schemas.openxmlformats.org/presentationml/2006/main" showMasterSp="0" preserve="1" userDrawn="1">
  <p:cSld name="SD Title Midnight">
    <p:bg>
      <p:bgPr>
        <a:solidFill>
          <a:schemeClr val="tx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0A697E7-8EE0-42AD-85FC-7243FF44AFBC}"/>
              </a:ext>
            </a:extLst>
          </p:cNvPr>
          <p:cNvGrpSpPr/>
          <p:nvPr userDrawn="1"/>
        </p:nvGrpSpPr>
        <p:grpSpPr>
          <a:xfrm>
            <a:off x="6553200" y="-2852928"/>
            <a:ext cx="12192000" cy="12223054"/>
            <a:chOff x="2118610" y="-558521"/>
            <a:chExt cx="7954780" cy="7975042"/>
          </a:xfrm>
          <a:effectLst>
            <a:outerShdw blurRad="741743" dist="38100" dir="8100000" algn="tr" rotWithShape="0">
              <a:prstClr val="black">
                <a:alpha val="50550"/>
              </a:prstClr>
            </a:outerShdw>
          </a:effectLst>
        </p:grpSpPr>
        <p:sp>
          <p:nvSpPr>
            <p:cNvPr id="10" name="Freeform 21">
              <a:extLst>
                <a:ext uri="{FF2B5EF4-FFF2-40B4-BE49-F238E27FC236}">
                  <a16:creationId xmlns:a16="http://schemas.microsoft.com/office/drawing/2014/main" id="{6CB1826F-DC2F-42C7-91D1-FEC2A509FFC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1" name="Freeform 22">
              <a:extLst>
                <a:ext uri="{FF2B5EF4-FFF2-40B4-BE49-F238E27FC236}">
                  <a16:creationId xmlns:a16="http://schemas.microsoft.com/office/drawing/2014/main" id="{DDB1A6C9-78D5-48FB-990B-E7734DBB56C7}"/>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92139"/>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02FF7922-0161-4F8A-9A1D-7B958B3A5A2D}"/>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7D521DCB-6825-41A5-B175-75919D297C02}"/>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30" name="Text Placeholder 48">
            <a:extLst>
              <a:ext uri="{FF2B5EF4-FFF2-40B4-BE49-F238E27FC236}">
                <a16:creationId xmlns:a16="http://schemas.microsoft.com/office/drawing/2014/main" id="{4F8C16DE-5A81-4F2F-A856-146C2753C729}"/>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7" name="Footer Placeholder 2">
            <a:extLst>
              <a:ext uri="{FF2B5EF4-FFF2-40B4-BE49-F238E27FC236}">
                <a16:creationId xmlns:a16="http://schemas.microsoft.com/office/drawing/2014/main" id="{944A1A71-C28C-4511-9F63-4A3C1F0CCD22}"/>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
        <p:nvSpPr>
          <p:cNvPr id="16" name="Text Placeholder 7">
            <a:extLst>
              <a:ext uri="{FF2B5EF4-FFF2-40B4-BE49-F238E27FC236}">
                <a16:creationId xmlns:a16="http://schemas.microsoft.com/office/drawing/2014/main" id="{F149CF9A-FDF7-3A71-4048-CA3A015E3C6E}"/>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6" name="Title 2">
            <a:extLst>
              <a:ext uri="{FF2B5EF4-FFF2-40B4-BE49-F238E27FC236}">
                <a16:creationId xmlns:a16="http://schemas.microsoft.com/office/drawing/2014/main" id="{9A2509F8-6F19-2B6F-A314-F1D5494BB362}"/>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pic>
        <p:nvPicPr>
          <p:cNvPr id="19" name="Picture 18">
            <a:extLst>
              <a:ext uri="{FF2B5EF4-FFF2-40B4-BE49-F238E27FC236}">
                <a16:creationId xmlns:a16="http://schemas.microsoft.com/office/drawing/2014/main" id="{609EEA51-FF18-8B06-DED7-C8EC5E87D33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38687" cy="369966"/>
          </a:xfrm>
          <a:prstGeom prst="rect">
            <a:avLst/>
          </a:prstGeom>
        </p:spPr>
      </p:pic>
      <p:sp>
        <p:nvSpPr>
          <p:cNvPr id="21" name="Text Placeholder 5">
            <a:extLst>
              <a:ext uri="{FF2B5EF4-FFF2-40B4-BE49-F238E27FC236}">
                <a16:creationId xmlns:a16="http://schemas.microsoft.com/office/drawing/2014/main" id="{B03A068B-130F-5EFE-0075-595323A9AF6A}"/>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2" name="Text Placeholder 7">
            <a:extLst>
              <a:ext uri="{FF2B5EF4-FFF2-40B4-BE49-F238E27FC236}">
                <a16:creationId xmlns:a16="http://schemas.microsoft.com/office/drawing/2014/main" id="{268613E5-36A8-75D1-46BC-66773839FC47}"/>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1997663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1.xml><?xml version="1.0" encoding="utf-8"?>
<p:sldLayout xmlns:a="http://schemas.openxmlformats.org/drawingml/2006/main" xmlns:r="http://schemas.openxmlformats.org/officeDocument/2006/relationships" xmlns:p="http://schemas.openxmlformats.org/presentationml/2006/main" showMasterSp="0" preserve="1" userDrawn="1">
  <p:cSld name="SD Agenda Big Red">
    <p:bg>
      <p:bgPr>
        <a:solidFill>
          <a:schemeClr val="bg2"/>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9AD5696-B4ED-4B82-A4B1-160E4E14F34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D1111F"/>
                </a:solidFill>
                <a:effectLst>
                  <a:innerShdw blurRad="38100" dist="25400" dir="8100000">
                    <a:srgbClr val="180204">
                      <a:alpha val="49804"/>
                    </a:srgbClr>
                  </a:innerShdw>
                </a:effectLst>
              </a:rPr>
              <a:t>Agenda</a:t>
            </a:r>
          </a:p>
        </p:txBody>
      </p:sp>
      <p:sp>
        <p:nvSpPr>
          <p:cNvPr id="7" name="Text Placeholder 2">
            <a:extLst>
              <a:ext uri="{FF2B5EF4-FFF2-40B4-BE49-F238E27FC236}">
                <a16:creationId xmlns:a16="http://schemas.microsoft.com/office/drawing/2014/main" id="{C3F56594-1474-F14B-A41D-F43DD6BD51D0}"/>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4367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2.xml><?xml version="1.0" encoding="utf-8"?>
<p:sldLayout xmlns:a="http://schemas.openxmlformats.org/drawingml/2006/main" xmlns:r="http://schemas.openxmlformats.org/officeDocument/2006/relationships" xmlns:p="http://schemas.openxmlformats.org/presentationml/2006/main" showMasterSp="0" preserve="1" userDrawn="1">
  <p:cSld name="SD Agenda Big White">
    <p:bg>
      <p:bgPr>
        <a:solidFill>
          <a:srgbClr val="FFFFFF"/>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20000"/>
                    <a:lumOff val="8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6B3B9127-D8AF-E548-8A0E-E6141B702B75}"/>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4599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3.xml><?xml version="1.0" encoding="utf-8"?>
<p:sldLayout xmlns:a="http://schemas.openxmlformats.org/drawingml/2006/main" xmlns:r="http://schemas.openxmlformats.org/officeDocument/2006/relationships" xmlns:p="http://schemas.openxmlformats.org/presentationml/2006/main" showMasterSp="0" preserve="1" userDrawn="1">
  <p:cSld name="SD Agenda Big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F16D486-1F9F-4D6A-9183-FBCBC2827DD3}"/>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60000"/>
                    <a:lumOff val="4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72CF8E38-04A3-A34E-B57D-0814CF3DE5C6}"/>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91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4.xml><?xml version="1.0" encoding="utf-8"?>
<p:sldLayout xmlns:a="http://schemas.openxmlformats.org/drawingml/2006/main" xmlns:r="http://schemas.openxmlformats.org/officeDocument/2006/relationships" xmlns:p="http://schemas.openxmlformats.org/presentationml/2006/main" showMasterSp="0" preserve="1" userDrawn="1">
  <p:cSld name="SD Agenda Big Gunmetal">
    <p:bg>
      <p:bgPr>
        <a:solidFill>
          <a:schemeClr val="accent5"/>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9C6A978-F95A-43B4-91EE-66A1EFC2CDD7}"/>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36445C"/>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C805FA2C-F21B-EE4F-A31C-ECD531B1E244}"/>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759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5.xml><?xml version="1.0" encoding="utf-8"?>
<p:sldLayout xmlns:a="http://schemas.openxmlformats.org/drawingml/2006/main" xmlns:r="http://schemas.openxmlformats.org/officeDocument/2006/relationships" xmlns:p="http://schemas.openxmlformats.org/presentationml/2006/main" showMasterSp="0" preserve="1" userDrawn="1">
  <p:cSld name="SD Agenda Big Midnight">
    <p:bg>
      <p:bgPr>
        <a:solidFill>
          <a:schemeClr val="tx2"/>
        </a:solid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815781-8802-814C-ABFE-690425339A6D}"/>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chemeClr val="accent6">
                    <a:lumMod val="50000"/>
                  </a:schemeClr>
                </a:solidFill>
                <a:effectLst>
                  <a:innerShdw blurRad="38100" dist="25400" dir="8100000">
                    <a:prstClr val="black">
                      <a:alpha val="50000"/>
                    </a:prstClr>
                  </a:innerShdw>
                </a:effectLst>
              </a:rPr>
              <a:t>Agenda</a:t>
            </a:r>
          </a:p>
        </p:txBody>
      </p:sp>
      <p:sp>
        <p:nvSpPr>
          <p:cNvPr id="10" name="Text Placeholder 2">
            <a:extLst>
              <a:ext uri="{FF2B5EF4-FFF2-40B4-BE49-F238E27FC236}">
                <a16:creationId xmlns:a16="http://schemas.microsoft.com/office/drawing/2014/main" id="{495E9130-3F7C-1B46-B3AF-1C700B3C6EED}"/>
              </a:ext>
            </a:extLst>
          </p:cNvPr>
          <p:cNvSpPr>
            <a:spLocks noGrp="1"/>
          </p:cNvSpPr>
          <p:nvPr>
            <p:ph type="body" sz="quarter" idx="17"/>
          </p:nvPr>
        </p:nvSpPr>
        <p:spPr>
          <a:xfrm>
            <a:off x="777874" y="957453"/>
            <a:ext cx="9253538" cy="5339922"/>
          </a:xfrm>
        </p:spPr>
        <p:txBody>
          <a:bodyPr/>
          <a:lstStyle>
            <a:lvl1pPr marL="914400" indent="-914400">
              <a:lnSpc>
                <a:spcPct val="90000"/>
              </a:lnSpc>
              <a:spcBef>
                <a:spcPts val="0"/>
              </a:spcBef>
              <a:spcAft>
                <a:spcPts val="900"/>
              </a:spcAft>
              <a:buFont typeface="+mj-lt"/>
              <a:buAutoNum type="arabicPeriod"/>
              <a:defRPr sz="5400">
                <a:solidFill>
                  <a:schemeClr val="bg1"/>
                </a:solidFill>
              </a:defRPr>
            </a:lvl1pPr>
            <a:lvl2pPr marL="1139825" indent="-742950">
              <a:buFont typeface="+mj-lt"/>
              <a:buAutoNum type="arabicPeriod"/>
              <a:defRPr sz="4400">
                <a:solidFill>
                  <a:schemeClr val="bg1"/>
                </a:solidFill>
              </a:defRPr>
            </a:lvl2pPr>
            <a:lvl3pPr marL="1484313" indent="-742950">
              <a:buFont typeface="+mj-lt"/>
              <a:buAutoNum type="arabicPeriod"/>
              <a:defRPr sz="3600">
                <a:solidFill>
                  <a:schemeClr val="bg1"/>
                </a:solidFill>
              </a:defRPr>
            </a:lvl3pPr>
            <a:lvl4pPr marL="1430337" indent="-342900">
              <a:buFont typeface="+mj-lt"/>
              <a:buAutoNum type="arabicPeriod"/>
              <a:defRPr sz="1800">
                <a:solidFill>
                  <a:schemeClr val="bg1"/>
                </a:solidFill>
              </a:defRPr>
            </a:lvl4pPr>
            <a:lvl5pPr marL="914400" indent="-914400">
              <a:buFont typeface="+mj-lt"/>
              <a:buAutoNum type="arabicPeriod"/>
              <a:defRPr sz="5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49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userDrawn="1">
  <p:cSld name="SD Agenda Red">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6" name="Text Placeholder 2">
            <a:extLst>
              <a:ext uri="{FF2B5EF4-FFF2-40B4-BE49-F238E27FC236}">
                <a16:creationId xmlns:a16="http://schemas.microsoft.com/office/drawing/2014/main" id="{A080BE5C-026A-824A-9F24-7CDA1BA227FB}"/>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8985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userDrawn="1">
  <p:cSld name="SD Agenda White">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82B492E3-40DB-A744-A544-A637244B80F7}"/>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6541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userDrawn="1">
  <p:cSld name="SD Agenda Nickel">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A6727AA1-A1B1-4941-9657-C92FF7F7A61A}"/>
              </a:ext>
            </a:extLst>
          </p:cNvPr>
          <p:cNvSpPr/>
          <p:nvPr userDrawn="1"/>
        </p:nvSpPr>
        <p:spPr bwMode="gray">
          <a:xfrm>
            <a:off x="-114299" y="-127002"/>
            <a:ext cx="973370" cy="6482082"/>
          </a:xfrm>
          <a:prstGeom prst="roundRect">
            <a:avLst>
              <a:gd name="adj" fmla="val 8455"/>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BF75E4EE-9BED-424E-9E5C-1EAED3586C3C}"/>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BD146A33-9805-4C48-A6F6-875CFC7CEED8}"/>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2874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userDrawn="1">
  <p:cSld name="SD Agenda Gunmetal">
    <p:bg>
      <p:bgPr>
        <a:solidFill>
          <a:srgbClr val="FFFFFF"/>
        </a:solidFill>
        <a:effectLst/>
      </p:bgPr>
    </p:bg>
    <p:spTree>
      <p:nvGrpSpPr>
        <p:cNvPr id="1" name=""/>
        <p:cNvGrpSpPr/>
        <p:nvPr/>
      </p:nvGrpSpPr>
      <p:grpSpPr>
        <a:xfrm>
          <a:off x="0" y="0"/>
          <a:ext cx="0" cy="0"/>
          <a:chOff x="0" y="0"/>
          <a:chExt cx="0" cy="0"/>
        </a:xfrm>
      </p:grpSpPr>
      <p:sp>
        <p:nvSpPr>
          <p:cNvPr id="10" name="Rectangle: Single Corner Rounded 55">
            <a:extLst>
              <a:ext uri="{FF2B5EF4-FFF2-40B4-BE49-F238E27FC236}">
                <a16:creationId xmlns:a16="http://schemas.microsoft.com/office/drawing/2014/main" id="{F8479696-5776-4351-9904-F9783F17DE92}"/>
              </a:ext>
            </a:extLst>
          </p:cNvPr>
          <p:cNvSpPr/>
          <p:nvPr userDrawn="1"/>
        </p:nvSpPr>
        <p:spPr bwMode="gray">
          <a:xfrm>
            <a:off x="-114299" y="-127002"/>
            <a:ext cx="973370" cy="6482082"/>
          </a:xfrm>
          <a:prstGeom prst="roundRect">
            <a:avLst>
              <a:gd name="adj" fmla="val 8455"/>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15" name="Title 2">
            <a:extLst>
              <a:ext uri="{FF2B5EF4-FFF2-40B4-BE49-F238E27FC236}">
                <a16:creationId xmlns:a16="http://schemas.microsoft.com/office/drawing/2014/main" id="{B25BB882-FF84-4997-A4A9-C537179AE82A}"/>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7" name="Text Placeholder 2">
            <a:extLst>
              <a:ext uri="{FF2B5EF4-FFF2-40B4-BE49-F238E27FC236}">
                <a16:creationId xmlns:a16="http://schemas.microsoft.com/office/drawing/2014/main" id="{BD2FAD59-06FA-664F-B2AC-846E9295BADA}"/>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71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Segue White 2">
    <p:bg>
      <p:bgPr>
        <a:solidFill>
          <a:srgbClr val="FFFFFF"/>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AB543E5-A8C2-415A-B513-83E9DDD7D875}"/>
              </a:ext>
            </a:extLst>
          </p:cNvPr>
          <p:cNvSpPr/>
          <p:nvPr userDrawn="1"/>
        </p:nvSpPr>
        <p:spPr bwMode="white">
          <a:xfrm>
            <a:off x="-171450" y="-152401"/>
            <a:ext cx="10904538" cy="6516131"/>
          </a:xfrm>
          <a:prstGeom prst="roundRect">
            <a:avLst>
              <a:gd name="adj" fmla="val 1263"/>
            </a:avLst>
          </a:prstGeom>
          <a:solidFill>
            <a:srgbClr val="FAFBF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1167859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SD Agenda Midnight">
    <p:bg>
      <p:bgPr>
        <a:solidFill>
          <a:srgbClr val="FFFFFF"/>
        </a:solidFill>
        <a:effectLst/>
      </p:bgPr>
    </p:bg>
    <p:spTree>
      <p:nvGrpSpPr>
        <p:cNvPr id="1" name=""/>
        <p:cNvGrpSpPr/>
        <p:nvPr/>
      </p:nvGrpSpPr>
      <p:grpSpPr>
        <a:xfrm>
          <a:off x="0" y="0"/>
          <a:ext cx="0" cy="0"/>
          <a:chOff x="0" y="0"/>
          <a:chExt cx="0" cy="0"/>
        </a:xfrm>
      </p:grpSpPr>
      <p:sp>
        <p:nvSpPr>
          <p:cNvPr id="7" name="Rectangle: Single Corner Rounded 55">
            <a:extLst>
              <a:ext uri="{FF2B5EF4-FFF2-40B4-BE49-F238E27FC236}">
                <a16:creationId xmlns:a16="http://schemas.microsoft.com/office/drawing/2014/main" id="{7429ABC3-9EBB-47B5-BFD6-442F69DFAB3A}"/>
              </a:ext>
            </a:extLst>
          </p:cNvPr>
          <p:cNvSpPr/>
          <p:nvPr userDrawn="1"/>
        </p:nvSpPr>
        <p:spPr bwMode="gray">
          <a:xfrm>
            <a:off x="-114299" y="-127002"/>
            <a:ext cx="973370" cy="6482082"/>
          </a:xfrm>
          <a:prstGeom prst="roundRect">
            <a:avLst>
              <a:gd name="adj" fmla="val 8455"/>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a:solidFill>
                <a:prstClr val="white"/>
              </a:solidFill>
            </a:endParaRPr>
          </a:p>
        </p:txBody>
      </p:sp>
      <p:sp>
        <p:nvSpPr>
          <p:cNvPr id="9" name="Title 2">
            <a:extLst>
              <a:ext uri="{FF2B5EF4-FFF2-40B4-BE49-F238E27FC236}">
                <a16:creationId xmlns:a16="http://schemas.microsoft.com/office/drawing/2014/main" id="{828AA9EC-32E1-43B6-A637-836E83AC4266}"/>
              </a:ext>
            </a:extLst>
          </p:cNvPr>
          <p:cNvSpPr>
            <a:spLocks noGrp="1"/>
          </p:cNvSpPr>
          <p:nvPr>
            <p:ph type="title"/>
          </p:nvPr>
        </p:nvSpPr>
        <p:spPr>
          <a:xfrm rot="5400000">
            <a:off x="-2543238" y="3077977"/>
            <a:ext cx="5823317" cy="361959"/>
          </a:xfrm>
        </p:spPr>
        <p:txBody>
          <a:bodyPr wrap="square" anchor="t">
            <a:spAutoFit/>
          </a:bodyPr>
          <a:lstStyle>
            <a:lvl1pPr>
              <a:defRPr sz="2800">
                <a:solidFill>
                  <a:schemeClr val="bg1"/>
                </a:solidFill>
              </a:defRPr>
            </a:lvl1pPr>
          </a:lstStyle>
          <a:p>
            <a:r>
              <a:rPr lang="en-US"/>
              <a:t>Click to edit Master title style</a:t>
            </a:r>
          </a:p>
        </p:txBody>
      </p:sp>
      <p:sp>
        <p:nvSpPr>
          <p:cNvPr id="8" name="Text Placeholder 2">
            <a:extLst>
              <a:ext uri="{FF2B5EF4-FFF2-40B4-BE49-F238E27FC236}">
                <a16:creationId xmlns:a16="http://schemas.microsoft.com/office/drawing/2014/main" id="{43B8DC1D-A596-0743-91CF-4035BACF78CF}"/>
              </a:ext>
            </a:extLst>
          </p:cNvPr>
          <p:cNvSpPr>
            <a:spLocks noGrp="1"/>
          </p:cNvSpPr>
          <p:nvPr>
            <p:ph type="body" sz="quarter" idx="17"/>
          </p:nvPr>
        </p:nvSpPr>
        <p:spPr>
          <a:xfrm>
            <a:off x="1833336" y="1015157"/>
            <a:ext cx="9148989" cy="5339923"/>
          </a:xfrm>
        </p:spPr>
        <p:txBody>
          <a:bodyPr/>
          <a:lstStyle>
            <a:lvl1pPr marL="914400" indent="-914400">
              <a:lnSpc>
                <a:spcPct val="90000"/>
              </a:lnSpc>
              <a:spcBef>
                <a:spcPts val="0"/>
              </a:spcBef>
              <a:spcAft>
                <a:spcPts val="900"/>
              </a:spcAft>
              <a:buFont typeface="+mj-lt"/>
              <a:buAutoNum type="arabicPeriod"/>
              <a:defRPr sz="5400">
                <a:solidFill>
                  <a:schemeClr val="tx2"/>
                </a:solidFill>
              </a:defRPr>
            </a:lvl1pPr>
            <a:lvl2pPr marL="1139825" indent="-742950">
              <a:buFont typeface="+mj-lt"/>
              <a:buAutoNum type="arabicPeriod"/>
              <a:defRPr sz="4400">
                <a:solidFill>
                  <a:schemeClr val="tx2"/>
                </a:solidFill>
              </a:defRPr>
            </a:lvl2pPr>
            <a:lvl3pPr marL="1484313" indent="-742950">
              <a:buFont typeface="+mj-lt"/>
              <a:buAutoNum type="arabicPeriod"/>
              <a:defRPr sz="3600">
                <a:solidFill>
                  <a:schemeClr val="tx2"/>
                </a:solidFill>
              </a:defRPr>
            </a:lvl3pPr>
            <a:lvl4pPr marL="1430337" indent="-342900">
              <a:buFont typeface="+mj-lt"/>
              <a:buAutoNum type="arabicPeriod"/>
              <a:defRPr sz="1800">
                <a:solidFill>
                  <a:schemeClr val="tx2"/>
                </a:solidFill>
              </a:defRPr>
            </a:lvl4pPr>
            <a:lvl5pPr marL="914400" indent="-914400">
              <a:buFont typeface="+mj-lt"/>
              <a:buAutoNum type="arabicPeriod"/>
              <a:defRPr sz="5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3464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1.xml><?xml version="1.0" encoding="utf-8"?>
<p:sldLayout xmlns:a="http://schemas.openxmlformats.org/drawingml/2006/main" xmlns:r="http://schemas.openxmlformats.org/officeDocument/2006/relationships" xmlns:p="http://schemas.openxmlformats.org/presentationml/2006/main" preserve="1" userDrawn="1">
  <p:cSld name="SD 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BBD75C9-39AE-48FF-827B-E1B635F8E6BE}"/>
              </a:ext>
            </a:extLst>
          </p:cNvPr>
          <p:cNvSpPr>
            <a:spLocks noGrp="1"/>
          </p:cNvSpPr>
          <p:nvPr>
            <p:ph type="ftr" sz="quarter" idx="3"/>
          </p:nvPr>
        </p:nvSpPr>
        <p:spPr>
          <a:xfrm>
            <a:off x="495299"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85900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2.xml><?xml version="1.0" encoding="utf-8"?>
<p:sldLayout xmlns:a="http://schemas.openxmlformats.org/drawingml/2006/main" xmlns:r="http://schemas.openxmlformats.org/officeDocument/2006/relationships" xmlns:p="http://schemas.openxmlformats.org/presentationml/2006/main" preserve="1" userDrawn="1">
  <p:cSld name="SD 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4494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3.xml><?xml version="1.0" encoding="utf-8"?>
<p:sldLayout xmlns:a="http://schemas.openxmlformats.org/drawingml/2006/main" xmlns:r="http://schemas.openxmlformats.org/officeDocument/2006/relationships" xmlns:p="http://schemas.openxmlformats.org/presentationml/2006/main" preserve="1" userDrawn="1">
  <p:cSld name="SD Title and Subtitl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3887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4.xml><?xml version="1.0" encoding="utf-8"?>
<p:sldLayout xmlns:a="http://schemas.openxmlformats.org/drawingml/2006/main" xmlns:r="http://schemas.openxmlformats.org/officeDocument/2006/relationships" xmlns:p="http://schemas.openxmlformats.org/presentationml/2006/main" preserve="1" userDrawn="1">
  <p:cSld name="SD Title and (Subtitle with Bullets)">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BC4B80B4-5715-4F96-83DC-B3F7CF22C554}"/>
              </a:ext>
            </a:extLst>
          </p:cNvPr>
          <p:cNvSpPr>
            <a:spLocks noGrp="1"/>
          </p:cNvSpPr>
          <p:nvPr>
            <p:ph type="body" sz="quarter" idx="17"/>
          </p:nvPr>
        </p:nvSpPr>
        <p:spPr>
          <a:xfrm>
            <a:off x="494189" y="1088135"/>
            <a:ext cx="11187112" cy="236347"/>
          </a:xfrm>
        </p:spPr>
        <p:txBody>
          <a:bodyPr/>
          <a:lstStyle>
            <a:lvl1pPr>
              <a:defRPr sz="160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p:txBody>
          <a:bodyPr/>
          <a:lstStyle/>
          <a:p>
            <a:r>
              <a:rPr lang="en-US"/>
              <a:t>Click to edit Master title style</a:t>
            </a:r>
          </a:p>
        </p:txBody>
      </p:sp>
      <p:sp>
        <p:nvSpPr>
          <p:cNvPr id="7" name="Footer Placeholder 2">
            <a:extLst>
              <a:ext uri="{FF2B5EF4-FFF2-40B4-BE49-F238E27FC236}">
                <a16:creationId xmlns:a16="http://schemas.microsoft.com/office/drawing/2014/main" id="{F6C18923-35DB-3B4A-861B-A5445F6BE6DD}"/>
              </a:ext>
            </a:extLst>
          </p:cNvPr>
          <p:cNvSpPr>
            <a:spLocks noGrp="1"/>
          </p:cNvSpPr>
          <p:nvPr>
            <p:ph type="ftr" sz="quarter" idx="3"/>
          </p:nvPr>
        </p:nvSpPr>
        <p:spPr>
          <a:xfrm>
            <a:off x="495299"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2927386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5.xml><?xml version="1.0" encoding="utf-8"?>
<p:sldLayout xmlns:a="http://schemas.openxmlformats.org/drawingml/2006/main" xmlns:r="http://schemas.openxmlformats.org/officeDocument/2006/relationships" xmlns:p="http://schemas.openxmlformats.org/presentationml/2006/main" preserve="1" userDrawn="1">
  <p:cSld name="SD Title and Takeaway Righ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300" y="642645"/>
            <a:ext cx="7391400" cy="361959"/>
          </a:xfrm>
        </p:spPr>
        <p:txBody>
          <a:bodyPr/>
          <a:lstStyle/>
          <a:p>
            <a:r>
              <a:rPr lang="en-US"/>
              <a:t>Click to edit Master title style</a:t>
            </a:r>
          </a:p>
        </p:txBody>
      </p:sp>
      <p:sp>
        <p:nvSpPr>
          <p:cNvPr id="6" name="Subtitle">
            <a:extLst>
              <a:ext uri="{FF2B5EF4-FFF2-40B4-BE49-F238E27FC236}">
                <a16:creationId xmlns:a16="http://schemas.microsoft.com/office/drawing/2014/main" id="{70A64B2B-7631-4F26-8A92-DDCFC848C520}"/>
              </a:ext>
            </a:extLst>
          </p:cNvPr>
          <p:cNvSpPr>
            <a:spLocks noGrp="1"/>
          </p:cNvSpPr>
          <p:nvPr>
            <p:ph type="subTitle" idx="1"/>
          </p:nvPr>
        </p:nvSpPr>
        <p:spPr>
          <a:xfrm>
            <a:off x="494190" y="1088135"/>
            <a:ext cx="7392134" cy="236347"/>
          </a:xfrm>
          <a:prstGeom prst="rect">
            <a:avLst/>
          </a:prstGeom>
        </p:spPr>
        <p:txBody>
          <a:bodyPr wrap="square">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 Placeholder 2">
            <a:extLst>
              <a:ext uri="{FF2B5EF4-FFF2-40B4-BE49-F238E27FC236}">
                <a16:creationId xmlns:a16="http://schemas.microsoft.com/office/drawing/2014/main" id="{BAF42B5A-06ED-4E95-BBB8-F57FEE1F84E5}"/>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898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6.xml><?xml version="1.0" encoding="utf-8"?>
<p:sldLayout xmlns:a="http://schemas.openxmlformats.org/drawingml/2006/main" xmlns:r="http://schemas.openxmlformats.org/officeDocument/2006/relationships" xmlns:p="http://schemas.openxmlformats.org/presentationml/2006/main" preserve="1" userDrawn="1">
  <p:cSld name="SD Title Left Side">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0956AE47-124D-4375-A81B-30BAF658BA1F}"/>
              </a:ext>
            </a:extLst>
          </p:cNvPr>
          <p:cNvSpPr>
            <a:spLocks noGrp="1"/>
          </p:cNvSpPr>
          <p:nvPr>
            <p:ph type="ftr" sz="quarter" idx="10"/>
          </p:nvPr>
        </p:nvSpPr>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pPr>
              <a:defRPr/>
            </a:pPr>
            <a:r>
              <a:rPr lang="en-US"/>
              <a:t>S4-250143</a:t>
            </a:r>
          </a:p>
        </p:txBody>
      </p:sp>
      <p:sp>
        <p:nvSpPr>
          <p:cNvPr id="4" name="Title 3">
            <a:extLst>
              <a:ext uri="{FF2B5EF4-FFF2-40B4-BE49-F238E27FC236}">
                <a16:creationId xmlns:a16="http://schemas.microsoft.com/office/drawing/2014/main" id="{1D6834C9-EEFA-4FBD-BC61-0A36E0C3E96D}"/>
              </a:ext>
            </a:extLst>
          </p:cNvPr>
          <p:cNvSpPr>
            <a:spLocks noGrp="1"/>
          </p:cNvSpPr>
          <p:nvPr>
            <p:ph type="title"/>
          </p:nvPr>
        </p:nvSpPr>
        <p:spPr>
          <a:xfrm>
            <a:off x="495299" y="2893677"/>
            <a:ext cx="2608263" cy="952155"/>
          </a:xfrm>
        </p:spPr>
        <p:txBody>
          <a:bodyPr/>
          <a:lstStyle/>
          <a:p>
            <a:r>
              <a:rPr lang="en-US"/>
              <a:t>Click to edit Master title style</a:t>
            </a:r>
          </a:p>
        </p:txBody>
      </p:sp>
      <p:sp>
        <p:nvSpPr>
          <p:cNvPr id="5" name="Subtitle">
            <a:extLst>
              <a:ext uri="{FF2B5EF4-FFF2-40B4-BE49-F238E27FC236}">
                <a16:creationId xmlns:a16="http://schemas.microsoft.com/office/drawing/2014/main" id="{8694D2CA-57FD-5A41-B5C7-1F8CECC66195}"/>
              </a:ext>
            </a:extLst>
          </p:cNvPr>
          <p:cNvSpPr>
            <a:spLocks noGrp="1"/>
          </p:cNvSpPr>
          <p:nvPr>
            <p:ph type="subTitle" idx="1" hasCustomPrompt="1"/>
          </p:nvPr>
        </p:nvSpPr>
        <p:spPr>
          <a:xfrm>
            <a:off x="494189" y="3904316"/>
            <a:ext cx="2608522" cy="1589409"/>
          </a:xfrm>
          <a:prstGeom prst="rect">
            <a:avLst/>
          </a:prstGeom>
        </p:spPr>
        <p:txBody>
          <a:bodyPr wrap="square">
            <a:spAutoFit/>
          </a:bodyPr>
          <a:lstStyle>
            <a:lvl1pPr marL="285750" indent="-285750" algn="l" defTabSz="914400" rtl="0" eaLnBrk="1" latinLnBrk="0" hangingPunct="1">
              <a:lnSpc>
                <a:spcPct val="96000"/>
              </a:lnSpc>
              <a:spcBef>
                <a:spcPts val="900"/>
              </a:spcBef>
              <a:buClr>
                <a:schemeClr val="tx2"/>
              </a:buClr>
              <a:buFont typeface="Arial" panose="020B0604020202020204" pitchFamily="34" charset="0"/>
              <a:buChar char="•"/>
              <a:defRPr lang="en-US" sz="1600" kern="1200" baseline="0" dirty="0">
                <a:solidFill>
                  <a:schemeClr val="tx2"/>
                </a:solidFill>
                <a:latin typeface="+mn-lt"/>
                <a:ea typeface="+mn-ea"/>
                <a:cs typeface="+mn-cs"/>
              </a:defRPr>
            </a:lvl1pPr>
            <a:lvl2pPr marL="301625" indent="-301625" algn="l">
              <a:buClr>
                <a:schemeClr val="tx2"/>
              </a:buClr>
              <a:buFont typeface="Arial" panose="020B0604020202020204" pitchFamily="34" charset="0"/>
              <a:buChar char="•"/>
              <a:tabLst>
                <a:tab pos="2003425" algn="l"/>
              </a:tabLst>
              <a:defRPr sz="1400"/>
            </a:lvl2pPr>
            <a:lvl3pPr marL="571500" indent="-269875" algn="l">
              <a:buClr>
                <a:schemeClr val="tx2"/>
              </a:buClr>
              <a:buFont typeface="Arial" panose="020B0604020202020204" pitchFamily="34" charset="0"/>
              <a:buChar char="•"/>
              <a:tabLst/>
              <a:defRPr sz="1800"/>
            </a:lvl3pPr>
            <a:lvl4pPr marL="571500" indent="-269875" algn="l">
              <a:buClr>
                <a:schemeClr val="tx2"/>
              </a:buClr>
              <a:buFont typeface="Arial" panose="020B0604020202020204" pitchFamily="34" charset="0"/>
              <a:buChar char="•"/>
              <a:tabLst/>
              <a:defRPr sz="1400"/>
            </a:lvl4pPr>
            <a:lvl5pPr marL="850900" indent="-279400" algn="l">
              <a:spcBef>
                <a:spcPts val="75"/>
              </a:spcBef>
              <a:spcAft>
                <a:spcPts val="75"/>
              </a:spcAft>
              <a:buFont typeface="Arial" panose="020B0604020202020204" pitchFamily="34" charset="0"/>
              <a:buChar char="•"/>
              <a:tabLst/>
              <a:defRPr sz="1400" b="0"/>
            </a:lvl5pPr>
            <a:lvl6pPr marL="800100" indent="-800100" algn="l">
              <a:buFont typeface="Arial" panose="020B0604020202020204" pitchFamily="34" charset="0"/>
              <a:buChar char="•"/>
              <a:tabLst/>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8067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7.xml><?xml version="1.0" encoding="utf-8"?>
<p:sldLayout xmlns:a="http://schemas.openxmlformats.org/drawingml/2006/main" xmlns:r="http://schemas.openxmlformats.org/officeDocument/2006/relationships" xmlns:p="http://schemas.openxmlformats.org/presentationml/2006/main" preserve="1" userDrawn="1">
  <p:cSld name="SD Title and Content">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96390C4F-C50D-4EA4-B36C-FD3A6D8926A2}"/>
              </a:ext>
            </a:extLst>
          </p:cNvPr>
          <p:cNvSpPr>
            <a:spLocks noGrp="1"/>
          </p:cNvSpPr>
          <p:nvPr>
            <p:ph sz="quarter" idx="16"/>
          </p:nvPr>
        </p:nvSpPr>
        <p:spPr>
          <a:xfrm>
            <a:off x="494188" y="1719072"/>
            <a:ext cx="11202511" cy="46817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2">
            <a:extLst>
              <a:ext uri="{FF2B5EF4-FFF2-40B4-BE49-F238E27FC236}">
                <a16:creationId xmlns:a16="http://schemas.microsoft.com/office/drawing/2014/main" id="{F159A567-2827-4283-996F-D7A0CA0EF091}"/>
              </a:ext>
            </a:extLst>
          </p:cNvPr>
          <p:cNvSpPr>
            <a:spLocks noGrp="1"/>
          </p:cNvSpPr>
          <p:nvPr>
            <p:ph type="ftr" sz="quarter" idx="10"/>
          </p:nvPr>
        </p:nvSpPr>
        <p:spPr>
          <a:xfrm>
            <a:off x="495299" y="6532895"/>
            <a:ext cx="10488168" cy="118174"/>
          </a:xfrm>
        </p:spPr>
        <p:txBody>
          <a:bodyPr/>
          <a:lstStyle>
            <a:lvl1pPr>
              <a:defRPr>
                <a:solidFill>
                  <a:schemeClr val="accent5">
                    <a:lumMod val="60000"/>
                    <a:lumOff val="40000"/>
                  </a:schemeClr>
                </a:solidFill>
              </a:defRPr>
            </a:lvl1pPr>
          </a:lstStyle>
          <a:p>
            <a:pPr>
              <a:defRPr/>
            </a:pPr>
            <a:r>
              <a:rPr lang="en-US"/>
              <a:t>S4-250143</a:t>
            </a:r>
          </a:p>
        </p:txBody>
      </p:sp>
      <p:sp>
        <p:nvSpPr>
          <p:cNvPr id="2" name="Title 1">
            <a:extLst>
              <a:ext uri="{FF2B5EF4-FFF2-40B4-BE49-F238E27FC236}">
                <a16:creationId xmlns:a16="http://schemas.microsoft.com/office/drawing/2014/main" id="{F2F0B1F7-90FE-4E45-AE1D-CC54EF3218EA}"/>
              </a:ext>
            </a:extLst>
          </p:cNvPr>
          <p:cNvSpPr>
            <a:spLocks noGrp="1"/>
          </p:cNvSpPr>
          <p:nvPr>
            <p:ph type="title"/>
          </p:nvPr>
        </p:nvSpPr>
        <p:spPr>
          <a:xfrm>
            <a:off x="495300" y="575576"/>
            <a:ext cx="11187112" cy="429028"/>
          </a:xfrm>
        </p:spPr>
        <p:txBody>
          <a:bodyPr/>
          <a:lstStyle/>
          <a:p>
            <a:r>
              <a:rPr lang="en-US"/>
              <a:t>Click to edit Master title style</a:t>
            </a:r>
          </a:p>
        </p:txBody>
      </p:sp>
      <p:sp>
        <p:nvSpPr>
          <p:cNvPr id="11" name="Subtitle">
            <a:extLst>
              <a:ext uri="{FF2B5EF4-FFF2-40B4-BE49-F238E27FC236}">
                <a16:creationId xmlns:a16="http://schemas.microsoft.com/office/drawing/2014/main" id="{987CC11A-8DA4-4916-8DFB-F437A992D5D0}"/>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113098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userDrawn="1">
  <p:cSld name="SD Two Column Content">
    <p:spTree>
      <p:nvGrpSpPr>
        <p:cNvPr id="1" name=""/>
        <p:cNvGrpSpPr/>
        <p:nvPr/>
      </p:nvGrpSpPr>
      <p:grpSpPr>
        <a:xfrm>
          <a:off x="0" y="0"/>
          <a:ext cx="0" cy="0"/>
          <a:chOff x="0" y="0"/>
          <a:chExt cx="0" cy="0"/>
        </a:xfrm>
      </p:grpSpPr>
      <p:sp>
        <p:nvSpPr>
          <p:cNvPr id="9" name="Footer Placeholder 2">
            <a:extLst>
              <a:ext uri="{FF2B5EF4-FFF2-40B4-BE49-F238E27FC236}">
                <a16:creationId xmlns:a16="http://schemas.microsoft.com/office/drawing/2014/main" id="{7F4401FC-F573-4309-842E-AC6E5E74AE8E}"/>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A7D02C8A-139B-42AA-8D3F-9C22C81198B9}"/>
              </a:ext>
            </a:extLst>
          </p:cNvPr>
          <p:cNvSpPr>
            <a:spLocks noGrp="1"/>
          </p:cNvSpPr>
          <p:nvPr>
            <p:ph type="title"/>
          </p:nvPr>
        </p:nvSpPr>
        <p:spPr/>
        <p:txBody>
          <a:bodyPr/>
          <a:lstStyle/>
          <a:p>
            <a:r>
              <a:rPr lang="en-US"/>
              <a:t>Click to edit Master title style</a:t>
            </a:r>
          </a:p>
        </p:txBody>
      </p:sp>
      <p:sp>
        <p:nvSpPr>
          <p:cNvPr id="12" name="Content Placeholder 4">
            <a:extLst>
              <a:ext uri="{FF2B5EF4-FFF2-40B4-BE49-F238E27FC236}">
                <a16:creationId xmlns:a16="http://schemas.microsoft.com/office/drawing/2014/main" id="{AF19BEBD-2928-4786-BEF4-FBBB3E677273}"/>
              </a:ext>
            </a:extLst>
          </p:cNvPr>
          <p:cNvSpPr>
            <a:spLocks noGrp="1"/>
          </p:cNvSpPr>
          <p:nvPr>
            <p:ph sz="quarter" idx="16"/>
          </p:nvPr>
        </p:nvSpPr>
        <p:spPr>
          <a:xfrm>
            <a:off x="495299"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4">
            <a:extLst>
              <a:ext uri="{FF2B5EF4-FFF2-40B4-BE49-F238E27FC236}">
                <a16:creationId xmlns:a16="http://schemas.microsoft.com/office/drawing/2014/main" id="{D7EE507B-4794-44AC-A49E-5EA7EBB11625}"/>
              </a:ext>
            </a:extLst>
          </p:cNvPr>
          <p:cNvSpPr>
            <a:spLocks noGrp="1"/>
          </p:cNvSpPr>
          <p:nvPr>
            <p:ph sz="quarter" idx="17"/>
          </p:nvPr>
        </p:nvSpPr>
        <p:spPr>
          <a:xfrm>
            <a:off x="6215825" y="1719072"/>
            <a:ext cx="5466587"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ubtitle">
            <a:extLst>
              <a:ext uri="{FF2B5EF4-FFF2-40B4-BE49-F238E27FC236}">
                <a16:creationId xmlns:a16="http://schemas.microsoft.com/office/drawing/2014/main" id="{59254D1F-E01C-4A77-9600-A795D1694810}"/>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96933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9.xml><?xml version="1.0" encoding="utf-8"?>
<p:sldLayout xmlns:a="http://schemas.openxmlformats.org/drawingml/2006/main" xmlns:r="http://schemas.openxmlformats.org/officeDocument/2006/relationships" xmlns:p="http://schemas.openxmlformats.org/presentationml/2006/main" preserve="1" userDrawn="1">
  <p:cSld name="SD Three Column Content">
    <p:spTree>
      <p:nvGrpSpPr>
        <p:cNvPr id="1" name=""/>
        <p:cNvGrpSpPr/>
        <p:nvPr/>
      </p:nvGrpSpPr>
      <p:grpSpPr>
        <a:xfrm>
          <a:off x="0" y="0"/>
          <a:ext cx="0" cy="0"/>
          <a:chOff x="0" y="0"/>
          <a:chExt cx="0" cy="0"/>
        </a:xfrm>
      </p:grpSpPr>
      <p:sp>
        <p:nvSpPr>
          <p:cNvPr id="12" name="Footer Placeholder 2">
            <a:extLst>
              <a:ext uri="{FF2B5EF4-FFF2-40B4-BE49-F238E27FC236}">
                <a16:creationId xmlns:a16="http://schemas.microsoft.com/office/drawing/2014/main" id="{3DBA47E8-0BB6-435E-8840-540F634338C8}"/>
              </a:ext>
            </a:extLst>
          </p:cNvPr>
          <p:cNvSpPr>
            <a:spLocks noGrp="1"/>
          </p:cNvSpPr>
          <p:nvPr>
            <p:ph type="ftr" sz="quarter" idx="10"/>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FD8C327-DEE2-459B-8C84-74C50D49DB4E}"/>
              </a:ext>
            </a:extLst>
          </p:cNvPr>
          <p:cNvSpPr>
            <a:spLocks noGrp="1"/>
          </p:cNvSpPr>
          <p:nvPr>
            <p:ph type="title"/>
          </p:nvPr>
        </p:nvSpPr>
        <p:spPr/>
        <p:txBody>
          <a:bodyPr/>
          <a:lstStyle/>
          <a:p>
            <a:r>
              <a:rPr lang="en-US"/>
              <a:t>Click to edit Master title style</a:t>
            </a:r>
          </a:p>
        </p:txBody>
      </p:sp>
      <p:sp>
        <p:nvSpPr>
          <p:cNvPr id="14" name="Content Placeholder 4">
            <a:extLst>
              <a:ext uri="{FF2B5EF4-FFF2-40B4-BE49-F238E27FC236}">
                <a16:creationId xmlns:a16="http://schemas.microsoft.com/office/drawing/2014/main" id="{50F9D0A8-20C5-41C2-8A23-1A7CCDCDBA4A}"/>
              </a:ext>
            </a:extLst>
          </p:cNvPr>
          <p:cNvSpPr>
            <a:spLocks noGrp="1"/>
          </p:cNvSpPr>
          <p:nvPr>
            <p:ph sz="quarter" idx="18"/>
          </p:nvPr>
        </p:nvSpPr>
        <p:spPr>
          <a:xfrm>
            <a:off x="49530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39BE2B26-0354-43FC-B500-68FC84B40876}"/>
              </a:ext>
            </a:extLst>
          </p:cNvPr>
          <p:cNvSpPr>
            <a:spLocks noGrp="1"/>
          </p:cNvSpPr>
          <p:nvPr>
            <p:ph sz="quarter" idx="19"/>
          </p:nvPr>
        </p:nvSpPr>
        <p:spPr>
          <a:xfrm>
            <a:off x="4312920"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4">
            <a:extLst>
              <a:ext uri="{FF2B5EF4-FFF2-40B4-BE49-F238E27FC236}">
                <a16:creationId xmlns:a16="http://schemas.microsoft.com/office/drawing/2014/main" id="{D85C0699-4F77-4570-8280-EBE59E071A40}"/>
              </a:ext>
            </a:extLst>
          </p:cNvPr>
          <p:cNvSpPr>
            <a:spLocks noGrp="1"/>
          </p:cNvSpPr>
          <p:nvPr>
            <p:ph sz="quarter" idx="20"/>
          </p:nvPr>
        </p:nvSpPr>
        <p:spPr>
          <a:xfrm>
            <a:off x="8116252" y="1719072"/>
            <a:ext cx="3566160" cy="468172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Subtitle">
            <a:extLst>
              <a:ext uri="{FF2B5EF4-FFF2-40B4-BE49-F238E27FC236}">
                <a16:creationId xmlns:a16="http://schemas.microsoft.com/office/drawing/2014/main" id="{0A02D598-0894-4B6B-89A6-48B8073C9D11}"/>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3331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2405984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0.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Red">
    <p:bg>
      <p:bgPr>
        <a:solidFill>
          <a:schemeClr val="bg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2F3A8CC-E70D-4655-9738-607E9AB570D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8BAE2EEE-D744-4DCE-AA4D-329EBB37E8D0}"/>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851BFC7F-08CD-484C-AEAC-FDDD29DB9146}"/>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53270F94-B0D0-418A-A0DA-8F392DF00CE2}"/>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418059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1.xml><?xml version="1.0" encoding="utf-8"?>
<p:sldLayout xmlns:a="http://schemas.openxmlformats.org/drawingml/2006/main" xmlns:r="http://schemas.openxmlformats.org/officeDocument/2006/relationships" xmlns:p="http://schemas.openxmlformats.org/presentationml/2006/main" preserve="1" userDrawn="1">
  <p:cSld name="SD Title and Subtitle White">
    <p:bg>
      <p:bgPr>
        <a:solidFill>
          <a:srgbClr val="FAFBFC"/>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69427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2.xml><?xml version="1.0" encoding="utf-8"?>
<p:sldLayout xmlns:a="http://schemas.openxmlformats.org/drawingml/2006/main" xmlns:r="http://schemas.openxmlformats.org/officeDocument/2006/relationships" xmlns:p="http://schemas.openxmlformats.org/presentationml/2006/main" preserve="1" userDrawn="1">
  <p:cSld name="SD Title and Subtitle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453A31F0-4DB5-457C-A903-35FF518AB4EA}"/>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3" name="Title 3">
            <a:extLst>
              <a:ext uri="{FF2B5EF4-FFF2-40B4-BE49-F238E27FC236}">
                <a16:creationId xmlns:a16="http://schemas.microsoft.com/office/drawing/2014/main" id="{309C22E6-2FE0-490B-BAC5-88E5C6751D9E}"/>
              </a:ext>
            </a:extLst>
          </p:cNvPr>
          <p:cNvSpPr>
            <a:spLocks noGrp="1"/>
          </p:cNvSpPr>
          <p:nvPr>
            <p:ph type="title"/>
          </p:nvPr>
        </p:nvSpPr>
        <p:spPr>
          <a:xfrm>
            <a:off x="495300" y="642645"/>
            <a:ext cx="11187112" cy="361959"/>
          </a:xfrm>
        </p:spPr>
        <p:txBody>
          <a:bodyPr/>
          <a:lstStyle>
            <a:lvl1pPr>
              <a:defRPr>
                <a:solidFill>
                  <a:schemeClr val="tx2"/>
                </a:solidFill>
              </a:defRPr>
            </a:lvl1pPr>
          </a:lstStyle>
          <a:p>
            <a:r>
              <a:rPr lang="en-US"/>
              <a:t>Click to edit Master title style</a:t>
            </a:r>
          </a:p>
        </p:txBody>
      </p:sp>
      <p:sp>
        <p:nvSpPr>
          <p:cNvPr id="4" name="Subtitle">
            <a:extLst>
              <a:ext uri="{FF2B5EF4-FFF2-40B4-BE49-F238E27FC236}">
                <a16:creationId xmlns:a16="http://schemas.microsoft.com/office/drawing/2014/main" id="{8FF0793D-08C6-4F61-A423-730FEF5A6DBB}"/>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733064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3.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Gunmetal">
    <p:bg>
      <p:bgPr>
        <a:solidFill>
          <a:schemeClr val="accent5"/>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BAD80C37-2083-4D37-BD1B-FD58CA4160C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C8663155-F71F-4E37-929E-734AA04A2137}"/>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1AA9D118-B949-48F9-8441-498DC3CA5E9F}"/>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Box 7">
            <a:extLst>
              <a:ext uri="{FF2B5EF4-FFF2-40B4-BE49-F238E27FC236}">
                <a16:creationId xmlns:a16="http://schemas.microsoft.com/office/drawing/2014/main" id="{F335D76E-32AD-4DEE-90A0-93ECEF4B0F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413562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4.xml><?xml version="1.0" encoding="utf-8"?>
<p:sldLayout xmlns:a="http://schemas.openxmlformats.org/drawingml/2006/main" xmlns:r="http://schemas.openxmlformats.org/officeDocument/2006/relationships" xmlns:p="http://schemas.openxmlformats.org/presentationml/2006/main" showMasterSp="0" preserve="1" userDrawn="1">
  <p:cSld name="SD Title and Subtitle Midnight">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26824E5-24D4-439C-96E3-DE800C32FF7C}"/>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itle 3">
            <a:extLst>
              <a:ext uri="{FF2B5EF4-FFF2-40B4-BE49-F238E27FC236}">
                <a16:creationId xmlns:a16="http://schemas.microsoft.com/office/drawing/2014/main" id="{0321B3C6-CCC0-410B-99D2-AF5F9DBD6269}"/>
              </a:ext>
            </a:extLst>
          </p:cNvPr>
          <p:cNvSpPr>
            <a:spLocks noGrp="1"/>
          </p:cNvSpPr>
          <p:nvPr>
            <p:ph type="title"/>
          </p:nvPr>
        </p:nvSpPr>
        <p:spPr>
          <a:xfrm>
            <a:off x="495300" y="642645"/>
            <a:ext cx="11187112" cy="36195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7338B18C-2B89-4572-910C-EA1F43F15ABD}"/>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Box 8">
            <a:extLst>
              <a:ext uri="{FF2B5EF4-FFF2-40B4-BE49-F238E27FC236}">
                <a16:creationId xmlns:a16="http://schemas.microsoft.com/office/drawing/2014/main" id="{B5780F14-570B-4BDF-BDF0-3FE3F89E0B59}"/>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201515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5.xml><?xml version="1.0" encoding="utf-8"?>
<p:sldLayout xmlns:a="http://schemas.openxmlformats.org/drawingml/2006/main" xmlns:r="http://schemas.openxmlformats.org/officeDocument/2006/relationships" xmlns:p="http://schemas.openxmlformats.org/presentationml/2006/main" showMasterSp="0" preserve="1" userDrawn="1">
  <p:cSld name="SD Blank Fireball Red">
    <p:bg>
      <p:bgPr>
        <a:solidFill>
          <a:srgbClr val="CD111E"/>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822437"/>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94ED5EAF-78DC-43F8-94C6-0A3E845563B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2" name="Text Placeholder 2">
            <a:extLst>
              <a:ext uri="{FF2B5EF4-FFF2-40B4-BE49-F238E27FC236}">
                <a16:creationId xmlns:a16="http://schemas.microsoft.com/office/drawing/2014/main" id="{C464D679-1580-4DBB-A11D-DC62EB97446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3" name="Text Placeholder 47">
            <a:extLst>
              <a:ext uri="{FF2B5EF4-FFF2-40B4-BE49-F238E27FC236}">
                <a16:creationId xmlns:a16="http://schemas.microsoft.com/office/drawing/2014/main" id="{158A983D-A462-49A3-A422-64FAFD233B98}"/>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660732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6.xml><?xml version="1.0" encoding="utf-8"?>
<p:sldLayout xmlns:a="http://schemas.openxmlformats.org/drawingml/2006/main" xmlns:r="http://schemas.openxmlformats.org/officeDocument/2006/relationships" xmlns:p="http://schemas.openxmlformats.org/presentationml/2006/main" showMasterSp="0" preserve="1" userDrawn="1">
  <p:cSld name="SD Blank Fireball White">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822192"/>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1F2F5"/>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20000"/>
                <a:lumOff val="8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24C35F18-0A18-4D40-939E-C1AFCB85CE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4" name="Text Placeholder 2">
            <a:extLst>
              <a:ext uri="{FF2B5EF4-FFF2-40B4-BE49-F238E27FC236}">
                <a16:creationId xmlns:a16="http://schemas.microsoft.com/office/drawing/2014/main" id="{5630368C-0CDF-411A-A191-49E899612FFC}"/>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5" name="Text Placeholder 47">
            <a:extLst>
              <a:ext uri="{FF2B5EF4-FFF2-40B4-BE49-F238E27FC236}">
                <a16:creationId xmlns:a16="http://schemas.microsoft.com/office/drawing/2014/main" id="{B94E9817-6E08-43A2-B39F-478908333721}"/>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93025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userDrawn="1">
  <p:cSld name="SD Blank Fireball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822192"/>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DEE3EC"/>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B61F5CC4-20B6-4766-B066-5E1E7E75F489}"/>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4" name="Text Placeholder 2">
            <a:extLst>
              <a:ext uri="{FF2B5EF4-FFF2-40B4-BE49-F238E27FC236}">
                <a16:creationId xmlns:a16="http://schemas.microsoft.com/office/drawing/2014/main" id="{6F743B7C-8E05-4E60-8E43-6BB66F02C141}"/>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5" name="Text Placeholder 47">
            <a:extLst>
              <a:ext uri="{FF2B5EF4-FFF2-40B4-BE49-F238E27FC236}">
                <a16:creationId xmlns:a16="http://schemas.microsoft.com/office/drawing/2014/main" id="{260ECEE4-BC8D-4E89-980A-7DBC39D89E7A}"/>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030242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8.xml><?xml version="1.0" encoding="utf-8"?>
<p:sldLayout xmlns:a="http://schemas.openxmlformats.org/drawingml/2006/main" xmlns:r="http://schemas.openxmlformats.org/officeDocument/2006/relationships" xmlns:p="http://schemas.openxmlformats.org/presentationml/2006/main" showMasterSp="0" preserve="1" userDrawn="1">
  <p:cSld name="SD Blank Fireball Gunmetal">
    <p:bg>
      <p:bgPr>
        <a:solidFill>
          <a:srgbClr val="3D4A6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822192"/>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D4A6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4536C"/>
            </a:solidFill>
            <a:ln>
              <a:noFill/>
            </a:ln>
            <a:effectLst>
              <a:outerShdw blurRad="304800" dist="304800" dir="8100000" algn="tr" rotWithShape="0">
                <a:srgbClr val="0C0E12">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C0E12">
                  <a:alpha val="35000"/>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0964E06C-5CDC-4DD2-949B-419EC57E3AAB}"/>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4" name="Text Placeholder 2">
            <a:extLst>
              <a:ext uri="{FF2B5EF4-FFF2-40B4-BE49-F238E27FC236}">
                <a16:creationId xmlns:a16="http://schemas.microsoft.com/office/drawing/2014/main" id="{F88459E5-FD06-4889-9EE1-4D29E262FC04}"/>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5" name="Text Placeholder 47">
            <a:extLst>
              <a:ext uri="{FF2B5EF4-FFF2-40B4-BE49-F238E27FC236}">
                <a16:creationId xmlns:a16="http://schemas.microsoft.com/office/drawing/2014/main" id="{B30E4199-8597-44AB-B6EC-4497BD09E8D3}"/>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286399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49.xml><?xml version="1.0" encoding="utf-8"?>
<p:sldLayout xmlns:a="http://schemas.openxmlformats.org/drawingml/2006/main" xmlns:r="http://schemas.openxmlformats.org/officeDocument/2006/relationships" xmlns:p="http://schemas.openxmlformats.org/presentationml/2006/main" showMasterSp="0" preserve="1" userDrawn="1">
  <p:cSld name="SD Blank Fireball Midnight">
    <p:bg>
      <p:bgPr>
        <a:solidFill>
          <a:srgbClr val="081D3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4090C8C-59C5-42DB-9E6B-C8720D5DA406}"/>
              </a:ext>
            </a:extLst>
          </p:cNvPr>
          <p:cNvGrpSpPr/>
          <p:nvPr userDrawn="1"/>
        </p:nvGrpSpPr>
        <p:grpSpPr>
          <a:xfrm>
            <a:off x="1491431" y="-3822192"/>
            <a:ext cx="16383615" cy="16425346"/>
            <a:chOff x="-9345612" y="-3560784"/>
            <a:chExt cx="6856412" cy="6873876"/>
          </a:xfrm>
        </p:grpSpPr>
        <p:sp>
          <p:nvSpPr>
            <p:cNvPr id="5" name="Freeform 21">
              <a:extLst>
                <a:ext uri="{FF2B5EF4-FFF2-40B4-BE49-F238E27FC236}">
                  <a16:creationId xmlns:a16="http://schemas.microsoft.com/office/drawing/2014/main" id="{FB0191BC-557C-40E7-84D4-DD4F3F8AE5E7}"/>
                </a:ext>
              </a:extLst>
            </p:cNvPr>
            <p:cNvSpPr>
              <a:spLocks/>
            </p:cNvSpPr>
            <p:nvPr/>
          </p:nvSpPr>
          <p:spPr bwMode="auto">
            <a:xfrm>
              <a:off x="-9345612" y="-3560784"/>
              <a:ext cx="6856412" cy="6858000"/>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071B2F"/>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BFA37406-4A88-4EB6-983F-A50E2640DC60}"/>
                </a:ext>
              </a:extLst>
            </p:cNvPr>
            <p:cNvSpPr>
              <a:spLocks/>
            </p:cNvSpPr>
            <p:nvPr/>
          </p:nvSpPr>
          <p:spPr bwMode="auto">
            <a:xfrm>
              <a:off x="-9345612" y="-3560784"/>
              <a:ext cx="5151437" cy="6873875"/>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A233C"/>
            </a:solidFill>
            <a:ln>
              <a:noFill/>
            </a:ln>
            <a:effectLst>
              <a:outerShdw blurRad="304800" dist="304800" dir="8100000" algn="tr" rotWithShape="0">
                <a:srgbClr val="050D13">
                  <a:alpha val="35000"/>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DEC153D6-5EE9-4268-A6CA-7DE8BDE9BB33}"/>
                </a:ext>
              </a:extLst>
            </p:cNvPr>
            <p:cNvSpPr>
              <a:spLocks/>
            </p:cNvSpPr>
            <p:nvPr/>
          </p:nvSpPr>
          <p:spPr bwMode="auto">
            <a:xfrm>
              <a:off x="-6992937" y="-3559196"/>
              <a:ext cx="4503737" cy="687228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8" name="Text Placeholder 2">
            <a:extLst>
              <a:ext uri="{FF2B5EF4-FFF2-40B4-BE49-F238E27FC236}">
                <a16:creationId xmlns:a16="http://schemas.microsoft.com/office/drawing/2014/main" id="{C8C2CAAF-CDDA-4C4A-89EC-D1913727AD1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4" name="Text Placeholder 2">
            <a:extLst>
              <a:ext uri="{FF2B5EF4-FFF2-40B4-BE49-F238E27FC236}">
                <a16:creationId xmlns:a16="http://schemas.microsoft.com/office/drawing/2014/main" id="{14B69B5A-BF88-4025-B43F-F44CE934321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5" name="Text Placeholder 47">
            <a:extLst>
              <a:ext uri="{FF2B5EF4-FFF2-40B4-BE49-F238E27FC236}">
                <a16:creationId xmlns:a16="http://schemas.microsoft.com/office/drawing/2014/main" id="{34BF50B9-4029-41B5-9009-27DD98516CC4}"/>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349714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Segue Blue 2">
    <p:bg>
      <p:bgPr>
        <a:solidFill>
          <a:schemeClr val="accent1"/>
        </a:solidFill>
        <a:effectLst/>
      </p:bgPr>
    </p:bg>
    <p:spTree>
      <p:nvGrpSpPr>
        <p:cNvPr id="1" name=""/>
        <p:cNvGrpSpPr/>
        <p:nvPr/>
      </p:nvGrpSpPr>
      <p:grpSpPr>
        <a:xfrm>
          <a:off x="0" y="0"/>
          <a:ext cx="0" cy="0"/>
          <a:chOff x="0" y="0"/>
          <a:chExt cx="0" cy="0"/>
        </a:xfrm>
      </p:grpSpPr>
      <p:sp>
        <p:nvSpPr>
          <p:cNvPr id="24" name="Rectangle: Rounded Corners 23">
            <a:extLst>
              <a:ext uri="{FF2B5EF4-FFF2-40B4-BE49-F238E27FC236}">
                <a16:creationId xmlns:a16="http://schemas.microsoft.com/office/drawing/2014/main" id="{C48B92C6-8BAB-46BE-82E1-29A041E97FB8}"/>
              </a:ext>
            </a:extLst>
          </p:cNvPr>
          <p:cNvSpPr/>
          <p:nvPr userDrawn="1"/>
        </p:nvSpPr>
        <p:spPr bwMode="white">
          <a:xfrm>
            <a:off x="-171450" y="-152401"/>
            <a:ext cx="10904538" cy="6516131"/>
          </a:xfrm>
          <a:prstGeom prst="roundRect">
            <a:avLst>
              <a:gd name="adj" fmla="val 1263"/>
            </a:avLst>
          </a:prstGeom>
          <a:solidFill>
            <a:srgbClr val="214DC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12" name="Subtitle">
            <a:extLst>
              <a:ext uri="{FF2B5EF4-FFF2-40B4-BE49-F238E27FC236}">
                <a16:creationId xmlns:a16="http://schemas.microsoft.com/office/drawing/2014/main" id="{26C2B330-CA81-4AC8-9295-95D8B999A52E}"/>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itle 1">
            <a:extLst>
              <a:ext uri="{FF2B5EF4-FFF2-40B4-BE49-F238E27FC236}">
                <a16:creationId xmlns:a16="http://schemas.microsoft.com/office/drawing/2014/main" id="{ADAEEFC9-1B97-4F96-826D-993D38DFD5B6}"/>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53077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0.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00C3292-75D1-4DA8-82E9-9A4CB6D8CFC8}"/>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EDDDDD52-8A68-4B86-A9C6-F0B2044B4DE6}"/>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7" name="Text Placeholder 2">
            <a:extLst>
              <a:ext uri="{FF2B5EF4-FFF2-40B4-BE49-F238E27FC236}">
                <a16:creationId xmlns:a16="http://schemas.microsoft.com/office/drawing/2014/main" id="{2F67DEC8-5B82-45EB-9E1C-1797E01FC933}"/>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8" name="Text Placeholder 47">
            <a:extLst>
              <a:ext uri="{FF2B5EF4-FFF2-40B4-BE49-F238E27FC236}">
                <a16:creationId xmlns:a16="http://schemas.microsoft.com/office/drawing/2014/main" id="{CED15783-97E6-4593-B718-789CCD8E42A3}"/>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929866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1.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White">
    <p:bg>
      <p:bgPr>
        <a:solidFill>
          <a:srgbClr val="FFFFFF"/>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chemeClr val="bg1"/>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AFBFC"/>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9" name="Text Placeholder 2">
            <a:extLst>
              <a:ext uri="{FF2B5EF4-FFF2-40B4-BE49-F238E27FC236}">
                <a16:creationId xmlns:a16="http://schemas.microsoft.com/office/drawing/2014/main" id="{64807E53-98A7-46DD-A808-B562A7449FC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6" name="Text Placeholder 2">
            <a:extLst>
              <a:ext uri="{FF2B5EF4-FFF2-40B4-BE49-F238E27FC236}">
                <a16:creationId xmlns:a16="http://schemas.microsoft.com/office/drawing/2014/main" id="{16B8C3E4-9F3D-4C8D-A8D1-1D949A9D31EA}"/>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7" name="Text Placeholder 47">
            <a:extLst>
              <a:ext uri="{FF2B5EF4-FFF2-40B4-BE49-F238E27FC236}">
                <a16:creationId xmlns:a16="http://schemas.microsoft.com/office/drawing/2014/main" id="{3F709CA9-7ECB-4967-B989-FFF289471B0B}"/>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02342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2.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19B0ED-B474-4D33-836E-D2CDA79C5449}"/>
              </a:ext>
            </a:extLst>
          </p:cNvPr>
          <p:cNvGrpSpPr/>
          <p:nvPr userDrawn="1"/>
        </p:nvGrpSpPr>
        <p:grpSpPr>
          <a:xfrm>
            <a:off x="2118610" y="-558521"/>
            <a:ext cx="7954780" cy="7975042"/>
            <a:chOff x="2118610" y="-558521"/>
            <a:chExt cx="7954780" cy="7975042"/>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EEF1F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4E8F0"/>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accent5">
                  <a:lumMod val="50000"/>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228600">
                <a:schemeClr val="accent5">
                  <a:lumMod val="50000"/>
                  <a:alpha val="35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0" name="Text Placeholder 2">
            <a:extLst>
              <a:ext uri="{FF2B5EF4-FFF2-40B4-BE49-F238E27FC236}">
                <a16:creationId xmlns:a16="http://schemas.microsoft.com/office/drawing/2014/main" id="{1B2798E6-6971-4C62-B298-8434FE939355}"/>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7" name="Text Placeholder 2">
            <a:extLst>
              <a:ext uri="{FF2B5EF4-FFF2-40B4-BE49-F238E27FC236}">
                <a16:creationId xmlns:a16="http://schemas.microsoft.com/office/drawing/2014/main" id="{1D37783B-92BD-45E0-A8C1-A8EEF709C22E}"/>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8" name="Text Placeholder 47">
            <a:extLst>
              <a:ext uri="{FF2B5EF4-FFF2-40B4-BE49-F238E27FC236}">
                <a16:creationId xmlns:a16="http://schemas.microsoft.com/office/drawing/2014/main" id="{7DD45AE6-5FFF-448D-8664-D0A2D9421437}"/>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06496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3.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Gunmetal">
    <p:bg>
      <p:bgPr>
        <a:solidFill>
          <a:schemeClr val="accent5"/>
        </a:solidFill>
        <a:effectLst/>
      </p:bgPr>
    </p:bg>
    <p:spTree>
      <p:nvGrpSpPr>
        <p:cNvPr id="1" name=""/>
        <p:cNvGrpSpPr/>
        <p:nvPr/>
      </p:nvGrpSpPr>
      <p:grpSpPr>
        <a:xfrm>
          <a:off x="0" y="0"/>
          <a:ext cx="0" cy="0"/>
          <a:chOff x="0" y="0"/>
          <a:chExt cx="0" cy="0"/>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3F4D6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E5F7A"/>
          </a:solidFill>
          <a:ln>
            <a:noFill/>
          </a:ln>
          <a:effectLst>
            <a:outerShdw blurRad="304800" dist="304800" dir="8100000" algn="tr" rotWithShape="0">
              <a:srgbClr val="0A0C10">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90B0F">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80A0C">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sp>
        <p:nvSpPr>
          <p:cNvPr id="10" name="Text Placeholder 2">
            <a:extLst>
              <a:ext uri="{FF2B5EF4-FFF2-40B4-BE49-F238E27FC236}">
                <a16:creationId xmlns:a16="http://schemas.microsoft.com/office/drawing/2014/main" id="{11733D67-8F17-48E5-8721-648A321CB61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6" name="Text Placeholder 2">
            <a:extLst>
              <a:ext uri="{FF2B5EF4-FFF2-40B4-BE49-F238E27FC236}">
                <a16:creationId xmlns:a16="http://schemas.microsoft.com/office/drawing/2014/main" id="{56E69B2D-39C4-485E-868E-0BCAED86F1F6}"/>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7" name="Text Placeholder 47">
            <a:extLst>
              <a:ext uri="{FF2B5EF4-FFF2-40B4-BE49-F238E27FC236}">
                <a16:creationId xmlns:a16="http://schemas.microsoft.com/office/drawing/2014/main" id="{BA50C9A3-5C39-479C-A785-3A1A86CD75E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92770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4.xml><?xml version="1.0" encoding="utf-8"?>
<p:sldLayout xmlns:a="http://schemas.openxmlformats.org/drawingml/2006/main" xmlns:r="http://schemas.openxmlformats.org/officeDocument/2006/relationships" xmlns:p="http://schemas.openxmlformats.org/presentationml/2006/main" showMasterSp="0" preserve="1" userDrawn="1">
  <p:cSld name="SD Blank Fireball 2 Midnight">
    <p:bg>
      <p:bgPr>
        <a:solidFill>
          <a:schemeClr val="tx2"/>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A5DDF63-EA9F-4B09-AD38-3CF158117D3F}"/>
              </a:ext>
            </a:extLst>
          </p:cNvPr>
          <p:cNvGrpSpPr/>
          <p:nvPr userDrawn="1"/>
        </p:nvGrpSpPr>
        <p:grpSpPr>
          <a:xfrm>
            <a:off x="2118610" y="-558521"/>
            <a:ext cx="7954780" cy="7975042"/>
            <a:chOff x="2801769" y="126378"/>
            <a:chExt cx="6588462" cy="6605244"/>
          </a:xfrm>
        </p:grpSpPr>
        <p:sp>
          <p:nvSpPr>
            <p:cNvPr id="5" name="Freeform 21">
              <a:extLst>
                <a:ext uri="{FF2B5EF4-FFF2-40B4-BE49-F238E27FC236}">
                  <a16:creationId xmlns:a16="http://schemas.microsoft.com/office/drawing/2014/main" id="{C909BC99-2790-4BD1-9E25-7C807A3692CD}"/>
                </a:ext>
              </a:extLst>
            </p:cNvPr>
            <p:cNvSpPr>
              <a:spLocks/>
            </p:cNvSpPr>
            <p:nvPr/>
          </p:nvSpPr>
          <p:spPr bwMode="auto">
            <a:xfrm>
              <a:off x="2801769" y="126378"/>
              <a:ext cx="6588462" cy="6589988"/>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6" name="Freeform 22">
              <a:extLst>
                <a:ext uri="{FF2B5EF4-FFF2-40B4-BE49-F238E27FC236}">
                  <a16:creationId xmlns:a16="http://schemas.microsoft.com/office/drawing/2014/main" id="{4CA3B432-5549-4D32-A518-E58B9A955625}"/>
                </a:ext>
              </a:extLst>
            </p:cNvPr>
            <p:cNvSpPr>
              <a:spLocks/>
            </p:cNvSpPr>
            <p:nvPr/>
          </p:nvSpPr>
          <p:spPr bwMode="auto">
            <a:xfrm>
              <a:off x="2801769" y="126378"/>
              <a:ext cx="4950118" cy="6605243"/>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D2C4B"/>
            </a:solidFill>
            <a:ln>
              <a:noFill/>
            </a:ln>
            <a:effectLst>
              <a:outerShdw blurRad="304800" dist="304800" dir="10800000" algn="r" rotWithShape="0">
                <a:srgbClr val="02080E">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7" name="Freeform 23">
              <a:extLst>
                <a:ext uri="{FF2B5EF4-FFF2-40B4-BE49-F238E27FC236}">
                  <a16:creationId xmlns:a16="http://schemas.microsoft.com/office/drawing/2014/main" id="{F3A4D887-8F37-423F-BD6E-FD99771BB430}"/>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50D13">
                  <a:alpha val="34902"/>
                </a:srgbClr>
              </a:outerShdw>
            </a:effectLst>
          </p:spPr>
          <p:txBody>
            <a:bodyPr vert="horz" wrap="square" lIns="91440" tIns="45720" rIns="91440" bIns="45720" numCol="1" anchor="t" anchorCtr="0" compatLnSpc="1">
              <a:prstTxWarp prst="textNoShape">
                <a:avLst/>
              </a:prstTxWarp>
            </a:bodyPr>
            <a:lstStyle/>
            <a:p>
              <a:endParaRPr lang="en-US"/>
            </a:p>
          </p:txBody>
        </p:sp>
        <p:sp>
          <p:nvSpPr>
            <p:cNvPr id="8" name="Freeform 23">
              <a:extLst>
                <a:ext uri="{FF2B5EF4-FFF2-40B4-BE49-F238E27FC236}">
                  <a16:creationId xmlns:a16="http://schemas.microsoft.com/office/drawing/2014/main" id="{D8062B03-6029-45BE-9236-AEA57932BB6E}"/>
                </a:ext>
              </a:extLst>
            </p:cNvPr>
            <p:cNvSpPr>
              <a:spLocks/>
            </p:cNvSpPr>
            <p:nvPr/>
          </p:nvSpPr>
          <p:spPr bwMode="auto">
            <a:xfrm>
              <a:off x="5062501" y="127904"/>
              <a:ext cx="4327730" cy="6603718"/>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0D2C4B"/>
            </a:solidFill>
            <a:ln>
              <a:noFill/>
            </a:ln>
            <a:effectLst>
              <a:innerShdw blurRad="304800" dist="304800" dir="18900000">
                <a:srgbClr val="050D13">
                  <a:alpha val="50000"/>
                </a:srgbClr>
              </a:innerShdw>
            </a:effectLst>
          </p:spPr>
          <p:txBody>
            <a:bodyPr vert="horz" wrap="square" lIns="91440" tIns="45720" rIns="91440" bIns="45720" numCol="1" anchor="t" anchorCtr="0" compatLnSpc="1">
              <a:prstTxWarp prst="textNoShape">
                <a:avLst/>
              </a:prstTxWarp>
            </a:bodyPr>
            <a:lstStyle/>
            <a:p>
              <a:endParaRPr lang="en-US"/>
            </a:p>
          </p:txBody>
        </p:sp>
      </p:grpSp>
      <p:sp>
        <p:nvSpPr>
          <p:cNvPr id="10" name="Text Placeholder 2">
            <a:extLst>
              <a:ext uri="{FF2B5EF4-FFF2-40B4-BE49-F238E27FC236}">
                <a16:creationId xmlns:a16="http://schemas.microsoft.com/office/drawing/2014/main" id="{82BF70D1-2372-4B77-B2A2-31833C33D018}"/>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5" name="Text Placeholder 2">
            <a:extLst>
              <a:ext uri="{FF2B5EF4-FFF2-40B4-BE49-F238E27FC236}">
                <a16:creationId xmlns:a16="http://schemas.microsoft.com/office/drawing/2014/main" id="{BE8555D9-AA6D-4C69-9ACF-93F32F5DB89A}"/>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6" name="Text Placeholder 47">
            <a:extLst>
              <a:ext uri="{FF2B5EF4-FFF2-40B4-BE49-F238E27FC236}">
                <a16:creationId xmlns:a16="http://schemas.microsoft.com/office/drawing/2014/main" id="{550A8FB1-A866-4D28-BA93-A8493FF075EA}"/>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271973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5.xml><?xml version="1.0" encoding="utf-8"?>
<p:sldLayout xmlns:a="http://schemas.openxmlformats.org/drawingml/2006/main" xmlns:r="http://schemas.openxmlformats.org/officeDocument/2006/relationships" xmlns:p="http://schemas.openxmlformats.org/presentationml/2006/main" preserve="1" userDrawn="1">
  <p:cSld name="SD Shelf Red">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bg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42BA5A4B-EF02-4E2D-8046-A008C6824853}"/>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290185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6.xml><?xml version="1.0" encoding="utf-8"?>
<p:sldLayout xmlns:a="http://schemas.openxmlformats.org/drawingml/2006/main" xmlns:r="http://schemas.openxmlformats.org/officeDocument/2006/relationships" xmlns:p="http://schemas.openxmlformats.org/presentationml/2006/main" preserve="1" userDrawn="1">
  <p:cSld name="SD Shelf White">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bg1"/>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03CF40E9-DEAF-493C-B475-895B049DB0F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422728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7.xml><?xml version="1.0" encoding="utf-8"?>
<p:sldLayout xmlns:a="http://schemas.openxmlformats.org/drawingml/2006/main" xmlns:r="http://schemas.openxmlformats.org/officeDocument/2006/relationships" xmlns:p="http://schemas.openxmlformats.org/presentationml/2006/main" preserve="1" userDrawn="1">
  <p:cSld name="SD Shelf Nickel">
    <p:spTree>
      <p:nvGrpSpPr>
        <p:cNvPr id="1" name=""/>
        <p:cNvGrpSpPr/>
        <p:nvPr/>
      </p:nvGrpSpPr>
      <p:grpSpPr>
        <a:xfrm>
          <a:off x="0" y="0"/>
          <a:ext cx="0" cy="0"/>
          <a:chOff x="0" y="0"/>
          <a:chExt cx="0" cy="0"/>
        </a:xfrm>
      </p:grpSpPr>
      <p:sp>
        <p:nvSpPr>
          <p:cNvPr id="13" name="Rectangle: Rounded Corners 55">
            <a:extLst>
              <a:ext uri="{FF2B5EF4-FFF2-40B4-BE49-F238E27FC236}">
                <a16:creationId xmlns:a16="http://schemas.microsoft.com/office/drawing/2014/main" id="{F4E31C43-957F-9C4E-983A-F81442F5925F}"/>
              </a:ext>
            </a:extLst>
          </p:cNvPr>
          <p:cNvSpPr/>
          <p:nvPr userDrawn="1"/>
        </p:nvSpPr>
        <p:spPr bwMode="gray">
          <a:xfrm>
            <a:off x="481013" y="5312740"/>
            <a:ext cx="11856130" cy="1697660"/>
          </a:xfrm>
          <a:prstGeom prst="roundRect">
            <a:avLst>
              <a:gd name="adj" fmla="val 4848"/>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400F72C1-5B61-488A-BE0B-3D3264703941}"/>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7E596D39-9FB6-4C53-A7F5-7483E69CDED2}"/>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6A648C02-9470-473A-B31D-274A93FF1D9C}"/>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black">
          <a:xfrm>
            <a:off x="754741" y="5607050"/>
            <a:ext cx="10926717" cy="929054"/>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1C775F73-24E3-4EFE-81CC-0A42D0DB0585}"/>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2110377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8.xml><?xml version="1.0" encoding="utf-8"?>
<p:sldLayout xmlns:a="http://schemas.openxmlformats.org/drawingml/2006/main" xmlns:r="http://schemas.openxmlformats.org/officeDocument/2006/relationships" xmlns:p="http://schemas.openxmlformats.org/presentationml/2006/main" preserve="1" userDrawn="1">
  <p:cSld name="SD Shelf Gun Metal">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69505E91-7C68-D541-9803-812E1EBF74DF}"/>
              </a:ext>
            </a:extLst>
          </p:cNvPr>
          <p:cNvSpPr/>
          <p:nvPr userDrawn="1"/>
        </p:nvSpPr>
        <p:spPr bwMode="gray">
          <a:xfrm>
            <a:off x="481013" y="5312740"/>
            <a:ext cx="11856130" cy="1697660"/>
          </a:xfrm>
          <a:prstGeom prst="roundRect">
            <a:avLst>
              <a:gd name="adj" fmla="val 4848"/>
            </a:avLst>
          </a:prstGeom>
          <a:solidFill>
            <a:schemeClr val="accent5"/>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BD0318B4-6B51-4F6A-94BE-C72B04D42563}"/>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87440954-896A-4F1B-AEBA-4E4DBC73ED90}"/>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123382FB-35E4-4970-94A3-EDD49E681D64}"/>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5C13B54D-96FE-401E-9628-2EE14ED88006}"/>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80406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59.xml><?xml version="1.0" encoding="utf-8"?>
<p:sldLayout xmlns:a="http://schemas.openxmlformats.org/drawingml/2006/main" xmlns:r="http://schemas.openxmlformats.org/officeDocument/2006/relationships" xmlns:p="http://schemas.openxmlformats.org/presentationml/2006/main" preserve="1" userDrawn="1">
  <p:cSld name="SD Shelf Midnight">
    <p:spTree>
      <p:nvGrpSpPr>
        <p:cNvPr id="1" name=""/>
        <p:cNvGrpSpPr/>
        <p:nvPr/>
      </p:nvGrpSpPr>
      <p:grpSpPr>
        <a:xfrm>
          <a:off x="0" y="0"/>
          <a:ext cx="0" cy="0"/>
          <a:chOff x="0" y="0"/>
          <a:chExt cx="0" cy="0"/>
        </a:xfrm>
      </p:grpSpPr>
      <p:sp>
        <p:nvSpPr>
          <p:cNvPr id="16" name="Rectangle: Rounded Corners 55">
            <a:extLst>
              <a:ext uri="{FF2B5EF4-FFF2-40B4-BE49-F238E27FC236}">
                <a16:creationId xmlns:a16="http://schemas.microsoft.com/office/drawing/2014/main" id="{C92B453A-5E12-4F44-BB8F-D65CF49A9122}"/>
              </a:ext>
            </a:extLst>
          </p:cNvPr>
          <p:cNvSpPr/>
          <p:nvPr userDrawn="1"/>
        </p:nvSpPr>
        <p:spPr bwMode="gray">
          <a:xfrm>
            <a:off x="481013" y="5312740"/>
            <a:ext cx="11856130" cy="1697660"/>
          </a:xfrm>
          <a:prstGeom prst="roundRect">
            <a:avLst>
              <a:gd name="adj" fmla="val 4848"/>
            </a:avLst>
          </a:prstGeom>
          <a:solidFill>
            <a:schemeClr val="tx2"/>
          </a:solidFill>
          <a:ln w="10795" cap="flat" cmpd="sng" algn="ctr">
            <a:noFill/>
            <a:prstDash val="solid"/>
          </a:ln>
          <a:effectLst>
            <a:innerShdw blurRad="63500" dist="50800" dir="18900000">
              <a:prstClr val="black">
                <a:alpha val="50000"/>
              </a:prstClr>
            </a:innerShdw>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n-lt"/>
              <a:ea typeface="+mn-ea"/>
              <a:cs typeface="+mn-cs"/>
            </a:endParaRPr>
          </a:p>
        </p:txBody>
      </p:sp>
      <p:sp>
        <p:nvSpPr>
          <p:cNvPr id="11" name="Footer Placeholder 4">
            <a:extLst>
              <a:ext uri="{FF2B5EF4-FFF2-40B4-BE49-F238E27FC236}">
                <a16:creationId xmlns:a16="http://schemas.microsoft.com/office/drawing/2014/main" id="{30586D9F-6A23-4598-BD43-228B7C23E261}"/>
              </a:ext>
            </a:extLst>
          </p:cNvPr>
          <p:cNvSpPr>
            <a:spLocks noGrp="1"/>
          </p:cNvSpPr>
          <p:nvPr>
            <p:ph type="ftr" sz="quarter" idx="3"/>
          </p:nvPr>
        </p:nvSpPr>
        <p:spPr>
          <a:xfrm>
            <a:off x="494189" y="5120616"/>
            <a:ext cx="6418363" cy="121636"/>
          </a:xfrm>
          <a:prstGeom prst="rect">
            <a:avLst/>
          </a:prstGeom>
        </p:spPr>
        <p:txBody>
          <a:bodyPr vert="horz" wrap="square" lIns="0" tIns="0" rIns="0" bIns="0" rtlCol="0" anchor="b">
            <a:spAutoFit/>
          </a:bodyPr>
          <a:lstStyle>
            <a:lvl1pPr algn="l">
              <a:lnSpc>
                <a:spcPct val="96000"/>
              </a:lnSpc>
              <a:defRPr sz="800">
                <a:solidFill>
                  <a:schemeClr val="accent6">
                    <a:lumMod val="75000"/>
                  </a:schemeClr>
                </a:solidFill>
              </a:defRPr>
            </a:lvl1pPr>
          </a:lstStyle>
          <a:p>
            <a:pPr>
              <a:defRPr/>
            </a:pPr>
            <a:r>
              <a:rPr lang="en-US"/>
              <a:t>S4-250143</a:t>
            </a:r>
          </a:p>
        </p:txBody>
      </p:sp>
      <p:sp>
        <p:nvSpPr>
          <p:cNvPr id="3" name="Title 2">
            <a:extLst>
              <a:ext uri="{FF2B5EF4-FFF2-40B4-BE49-F238E27FC236}">
                <a16:creationId xmlns:a16="http://schemas.microsoft.com/office/drawing/2014/main" id="{CE07AFB8-3706-418A-9C57-68819BDA292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14" name="Content Placeholder 4">
            <a:extLst>
              <a:ext uri="{FF2B5EF4-FFF2-40B4-BE49-F238E27FC236}">
                <a16:creationId xmlns:a16="http://schemas.microsoft.com/office/drawing/2014/main" id="{E9F6828D-39BF-4AE8-BBB6-8AEEC2923DA5}"/>
              </a:ext>
            </a:extLst>
          </p:cNvPr>
          <p:cNvSpPr>
            <a:spLocks noGrp="1"/>
          </p:cNvSpPr>
          <p:nvPr>
            <p:ph sz="quarter" idx="14"/>
          </p:nvPr>
        </p:nvSpPr>
        <p:spPr>
          <a:xfrm>
            <a:off x="495300" y="1719072"/>
            <a:ext cx="11187112" cy="3079655"/>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ubtitle">
            <a:extLst>
              <a:ext uri="{FF2B5EF4-FFF2-40B4-BE49-F238E27FC236}">
                <a16:creationId xmlns:a16="http://schemas.microsoft.com/office/drawing/2014/main" id="{3F36228C-E8D4-4505-84AF-8F6E66215BE6}"/>
              </a:ext>
            </a:extLst>
          </p:cNvPr>
          <p:cNvSpPr>
            <a:spLocks noGrp="1"/>
          </p:cNvSpPr>
          <p:nvPr>
            <p:ph type="subTitle" idx="1"/>
          </p:nvPr>
        </p:nvSpPr>
        <p:spPr>
          <a:xfrm>
            <a:off x="494189" y="1088136"/>
            <a:ext cx="11188223" cy="236347"/>
          </a:xfrm>
          <a:prstGeom prst="rect">
            <a:avLst/>
          </a:prstGeom>
        </p:spPr>
        <p:txBody>
          <a:bodyPr>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30" name="Text Placeholder 29">
            <a:extLst>
              <a:ext uri="{FF2B5EF4-FFF2-40B4-BE49-F238E27FC236}">
                <a16:creationId xmlns:a16="http://schemas.microsoft.com/office/drawing/2014/main" id="{99CF0DFE-6BBE-4459-92F2-E7476695A890}"/>
              </a:ext>
            </a:extLst>
          </p:cNvPr>
          <p:cNvSpPr>
            <a:spLocks noGrp="1"/>
          </p:cNvSpPr>
          <p:nvPr>
            <p:ph type="body" sz="quarter" idx="15"/>
          </p:nvPr>
        </p:nvSpPr>
        <p:spPr bwMode="gray">
          <a:xfrm>
            <a:off x="752885" y="5607050"/>
            <a:ext cx="10928573" cy="929054"/>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
        <p:nvSpPr>
          <p:cNvPr id="9" name="TextBox 8">
            <a:extLst>
              <a:ext uri="{FF2B5EF4-FFF2-40B4-BE49-F238E27FC236}">
                <a16:creationId xmlns:a16="http://schemas.microsoft.com/office/drawing/2014/main" id="{EAB4FB2F-9AB9-432F-93E7-DA8BC9D85FA0}"/>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814303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69160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0.xml><?xml version="1.0" encoding="utf-8"?>
<p:sldLayout xmlns:a="http://schemas.openxmlformats.org/drawingml/2006/main" xmlns:r="http://schemas.openxmlformats.org/officeDocument/2006/relationships" xmlns:p="http://schemas.openxmlformats.org/presentationml/2006/main" preserve="1" userDrawn="1">
  <p:cSld name="SD Fifty Fifty Red">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596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1.xml><?xml version="1.0" encoding="utf-8"?>
<p:sldLayout xmlns:a="http://schemas.openxmlformats.org/drawingml/2006/main" xmlns:r="http://schemas.openxmlformats.org/officeDocument/2006/relationships" xmlns:p="http://schemas.openxmlformats.org/presentationml/2006/main" preserve="1" userDrawn="1">
  <p:cSld name="SD Fifty Fifty White">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270248"/>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398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2.xml><?xml version="1.0" encoding="utf-8"?>
<p:sldLayout xmlns:a="http://schemas.openxmlformats.org/drawingml/2006/main" xmlns:r="http://schemas.openxmlformats.org/officeDocument/2006/relationships" xmlns:p="http://schemas.openxmlformats.org/presentationml/2006/main" preserve="1" userDrawn="1">
  <p:cSld name="SD Fifty Fifty Nickel">
    <p:spTree>
      <p:nvGrpSpPr>
        <p:cNvPr id="1" name=""/>
        <p:cNvGrpSpPr/>
        <p:nvPr/>
      </p:nvGrpSpPr>
      <p:grpSpPr>
        <a:xfrm>
          <a:off x="0" y="0"/>
          <a:ext cx="0" cy="0"/>
          <a:chOff x="0" y="0"/>
          <a:chExt cx="0" cy="0"/>
        </a:xfrm>
      </p:grpSpPr>
      <p:sp>
        <p:nvSpPr>
          <p:cNvPr id="13" name="Rectangle: Rounded Corners 19">
            <a:extLst>
              <a:ext uri="{FF2B5EF4-FFF2-40B4-BE49-F238E27FC236}">
                <a16:creationId xmlns:a16="http://schemas.microsoft.com/office/drawing/2014/main" id="{8427B8C3-00CD-DB49-A0BF-67BE30AD9206}"/>
              </a:ext>
            </a:extLst>
          </p:cNvPr>
          <p:cNvSpPr/>
          <p:nvPr userDrawn="1"/>
        </p:nvSpPr>
        <p:spPr bwMode="gray">
          <a:xfrm>
            <a:off x="6093390" y="-159655"/>
            <a:ext cx="6272784" cy="6519672"/>
          </a:xfrm>
          <a:prstGeom prst="roundRect">
            <a:avLst>
              <a:gd name="adj" fmla="val 1350"/>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tx2"/>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tx2"/>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0CD5C0B0-7F8C-4A58-AD9D-772D9020974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76F65DF-84F6-42C7-8562-99CBDBFA5CC9}"/>
              </a:ext>
            </a:extLst>
          </p:cNvPr>
          <p:cNvSpPr>
            <a:spLocks noGrp="1"/>
          </p:cNvSpPr>
          <p:nvPr>
            <p:ph type="title"/>
          </p:nvPr>
        </p:nvSpPr>
        <p:spPr>
          <a:xfrm>
            <a:off x="495300" y="125645"/>
            <a:ext cx="5103876"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34F73A9A-E297-486A-B570-0527FB1B480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ext Placeholder 5">
            <a:extLst>
              <a:ext uri="{FF2B5EF4-FFF2-40B4-BE49-F238E27FC236}">
                <a16:creationId xmlns:a16="http://schemas.microsoft.com/office/drawing/2014/main" id="{100245D1-05D8-FA4A-82B9-661F4B47B008}"/>
              </a:ext>
            </a:extLst>
          </p:cNvPr>
          <p:cNvSpPr>
            <a:spLocks noGrp="1"/>
          </p:cNvSpPr>
          <p:nvPr>
            <p:ph type="body" sz="quarter" idx="15"/>
          </p:nvPr>
        </p:nvSpPr>
        <p:spPr bwMode="gray">
          <a:xfrm>
            <a:off x="6583680" y="1719072"/>
            <a:ext cx="5111496" cy="4270248"/>
          </a:xfrm>
          <a:prstGeom prst="rect">
            <a:avLst/>
          </a:prstGeom>
        </p:spPr>
        <p:txBody>
          <a:bodyPr/>
          <a:lstStyle>
            <a:lvl1pPr>
              <a:buClrTx/>
              <a:defRPr>
                <a:solidFill>
                  <a:schemeClr val="tx2"/>
                </a:solidFill>
              </a:defRPr>
            </a:lvl1pPr>
            <a:lvl2pPr>
              <a:buClrTx/>
              <a:defRPr>
                <a:solidFill>
                  <a:schemeClr val="tx2"/>
                </a:solidFill>
              </a:defRPr>
            </a:lvl2pPr>
            <a:lvl3pPr>
              <a:buClrTx/>
              <a:defRPr>
                <a:solidFill>
                  <a:schemeClr val="tx2"/>
                </a:solidFill>
              </a:defRPr>
            </a:lvl3pPr>
            <a:lvl4pPr>
              <a:buClrTx/>
              <a:defRPr>
                <a:solidFill>
                  <a:schemeClr val="tx2"/>
                </a:solidFill>
              </a:defRPr>
            </a:lvl4pPr>
            <a:lvl5pPr>
              <a:buClrTx/>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4">
            <a:extLst>
              <a:ext uri="{FF2B5EF4-FFF2-40B4-BE49-F238E27FC236}">
                <a16:creationId xmlns:a16="http://schemas.microsoft.com/office/drawing/2014/main" id="{E0B79BE6-91A0-FD43-99F8-8A2888FCA52B}"/>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915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3.xml><?xml version="1.0" encoding="utf-8"?>
<p:sldLayout xmlns:a="http://schemas.openxmlformats.org/drawingml/2006/main" xmlns:r="http://schemas.openxmlformats.org/officeDocument/2006/relationships" xmlns:p="http://schemas.openxmlformats.org/presentationml/2006/main" preserve="1" userDrawn="1">
  <p:cSld name="SD Fifty Fifty Gun Metal">
    <p:spTree>
      <p:nvGrpSpPr>
        <p:cNvPr id="1" name=""/>
        <p:cNvGrpSpPr/>
        <p:nvPr/>
      </p:nvGrpSpPr>
      <p:grpSpPr>
        <a:xfrm>
          <a:off x="0" y="0"/>
          <a:ext cx="0" cy="0"/>
          <a:chOff x="0" y="0"/>
          <a:chExt cx="0" cy="0"/>
        </a:xfrm>
      </p:grpSpPr>
      <p:sp>
        <p:nvSpPr>
          <p:cNvPr id="21" name="Rectangle: Rounded Corners 19">
            <a:extLst>
              <a:ext uri="{FF2B5EF4-FFF2-40B4-BE49-F238E27FC236}">
                <a16:creationId xmlns:a16="http://schemas.microsoft.com/office/drawing/2014/main" id="{F87F1BE8-1C87-7140-8D96-5BAA105664DE}"/>
              </a:ext>
            </a:extLst>
          </p:cNvPr>
          <p:cNvSpPr/>
          <p:nvPr userDrawn="1"/>
        </p:nvSpPr>
        <p:spPr bwMode="gray">
          <a:xfrm>
            <a:off x="6093390" y="-159655"/>
            <a:ext cx="6272784" cy="6519672"/>
          </a:xfrm>
          <a:prstGeom prst="roundRect">
            <a:avLst>
              <a:gd name="adj" fmla="val 1350"/>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493F0D21-2521-45F0-85BA-BF9803A35F17}"/>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p>
        </p:txBody>
      </p:sp>
      <p:sp>
        <p:nvSpPr>
          <p:cNvPr id="23" name="Subtitle">
            <a:extLst>
              <a:ext uri="{FF2B5EF4-FFF2-40B4-BE49-F238E27FC236}">
                <a16:creationId xmlns:a16="http://schemas.microsoft.com/office/drawing/2014/main" id="{B662BC0F-F076-4B55-B6A0-1AD9BE1E8237}"/>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EB6F6D38-8378-8946-AE37-D76813BE4ED1}"/>
              </a:ext>
            </a:extLst>
          </p:cNvPr>
          <p:cNvSpPr>
            <a:spLocks noGrp="1"/>
          </p:cNvSpPr>
          <p:nvPr>
            <p:ph type="body" sz="quarter" idx="15"/>
          </p:nvPr>
        </p:nvSpPr>
        <p:spPr bwMode="gray">
          <a:xfrm>
            <a:off x="6583680" y="1719072"/>
            <a:ext cx="5111496"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D808691C-4519-914E-8F02-AF2542CE6739}"/>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606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4.xml><?xml version="1.0" encoding="utf-8"?>
<p:sldLayout xmlns:a="http://schemas.openxmlformats.org/drawingml/2006/main" xmlns:r="http://schemas.openxmlformats.org/officeDocument/2006/relationships" xmlns:p="http://schemas.openxmlformats.org/presentationml/2006/main" preserve="1" userDrawn="1">
  <p:cSld name="SD Fifty Fifty Midnight">
    <p:spTree>
      <p:nvGrpSpPr>
        <p:cNvPr id="1" name=""/>
        <p:cNvGrpSpPr/>
        <p:nvPr/>
      </p:nvGrpSpPr>
      <p:grpSpPr>
        <a:xfrm>
          <a:off x="0" y="0"/>
          <a:ext cx="0" cy="0"/>
          <a:chOff x="0" y="0"/>
          <a:chExt cx="0" cy="0"/>
        </a:xfrm>
      </p:grpSpPr>
      <p:sp>
        <p:nvSpPr>
          <p:cNvPr id="22" name="Rectangle: Rounded Corners 19">
            <a:extLst>
              <a:ext uri="{FF2B5EF4-FFF2-40B4-BE49-F238E27FC236}">
                <a16:creationId xmlns:a16="http://schemas.microsoft.com/office/drawing/2014/main" id="{93B00248-C527-3D45-83C9-6F26343EC0C4}"/>
              </a:ext>
            </a:extLst>
          </p:cNvPr>
          <p:cNvSpPr/>
          <p:nvPr userDrawn="1"/>
        </p:nvSpPr>
        <p:spPr bwMode="gray">
          <a:xfrm>
            <a:off x="6093390" y="-159655"/>
            <a:ext cx="6272784" cy="6519672"/>
          </a:xfrm>
          <a:prstGeom prst="roundRect">
            <a:avLst>
              <a:gd name="adj" fmla="val 1350"/>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6" name="Text Placeholder 28">
            <a:extLst>
              <a:ext uri="{FF2B5EF4-FFF2-40B4-BE49-F238E27FC236}">
                <a16:creationId xmlns:a16="http://schemas.microsoft.com/office/drawing/2014/main" id="{9C1A5ECA-954B-4350-8681-AA7A9237ED1B}"/>
              </a:ext>
            </a:extLst>
          </p:cNvPr>
          <p:cNvSpPr>
            <a:spLocks noGrp="1"/>
          </p:cNvSpPr>
          <p:nvPr>
            <p:ph type="body" sz="quarter" idx="13"/>
          </p:nvPr>
        </p:nvSpPr>
        <p:spPr bwMode="gray">
          <a:xfrm>
            <a:off x="6583680" y="651302"/>
            <a:ext cx="5111496" cy="353302"/>
          </a:xfrm>
          <a:prstGeom prst="rect">
            <a:avLst/>
          </a:prstGeom>
        </p:spPr>
        <p:txBody>
          <a:bodyPr anchor="b">
            <a:spAutoFit/>
          </a:bodyPr>
          <a:lstStyle>
            <a:lvl1pPr marL="0" indent="0">
              <a:lnSpc>
                <a:spcPct val="82000"/>
              </a:lnSpc>
              <a:buNone/>
              <a:defRPr sz="2800">
                <a:solidFill>
                  <a:schemeClr val="bg1"/>
                </a:solidFill>
              </a:defRPr>
            </a:lvl1pPr>
            <a:lvl2pPr marL="0" indent="0">
              <a:buNone/>
              <a:defRPr sz="3400">
                <a:solidFill>
                  <a:schemeClr val="bg1"/>
                </a:solidFill>
              </a:defRPr>
            </a:lvl2pPr>
            <a:lvl3pPr marL="0" indent="0">
              <a:buNone/>
              <a:defRPr sz="3400">
                <a:solidFill>
                  <a:schemeClr val="bg1"/>
                </a:solidFill>
              </a:defRPr>
            </a:lvl3pPr>
            <a:lvl4pPr marL="0" indent="0">
              <a:buNone/>
              <a:defRPr sz="3400">
                <a:solidFill>
                  <a:schemeClr val="bg1"/>
                </a:solidFill>
              </a:defRPr>
            </a:lvl4pPr>
            <a:lvl5pPr marL="0" indent="0">
              <a:buNone/>
              <a:defRPr sz="3400">
                <a:solidFill>
                  <a:schemeClr val="bg1"/>
                </a:solidFill>
              </a:defRPr>
            </a:lvl5pPr>
          </a:lstStyle>
          <a:p>
            <a:pPr lvl="0"/>
            <a:r>
              <a:rPr lang="en-US"/>
              <a:t>Click to edit Master text styles</a:t>
            </a:r>
          </a:p>
        </p:txBody>
      </p:sp>
      <p:sp>
        <p:nvSpPr>
          <p:cNvPr id="17" name="Text Placeholder 30">
            <a:extLst>
              <a:ext uri="{FF2B5EF4-FFF2-40B4-BE49-F238E27FC236}">
                <a16:creationId xmlns:a16="http://schemas.microsoft.com/office/drawing/2014/main" id="{029DD86F-F641-49F6-8753-0A35118A31B1}"/>
              </a:ext>
            </a:extLst>
          </p:cNvPr>
          <p:cNvSpPr>
            <a:spLocks noGrp="1"/>
          </p:cNvSpPr>
          <p:nvPr>
            <p:ph type="body" sz="quarter" idx="14"/>
          </p:nvPr>
        </p:nvSpPr>
        <p:spPr bwMode="gray">
          <a:xfrm>
            <a:off x="6583680" y="1088136"/>
            <a:ext cx="5111496" cy="236347"/>
          </a:xfrm>
          <a:prstGeom prst="rect">
            <a:avLst/>
          </a:prstGeom>
        </p:spPr>
        <p:txBody>
          <a:bodyPr>
            <a:spAutoFit/>
          </a:bodyPr>
          <a:lstStyle>
            <a:lvl1pPr marL="0" indent="0">
              <a:lnSpc>
                <a:spcPct val="96000"/>
              </a:lnSpc>
              <a:spcBef>
                <a:spcPts val="900"/>
              </a:spcBef>
              <a:buNone/>
              <a:defRPr sz="1600">
                <a:solidFill>
                  <a:schemeClr val="bg1"/>
                </a:solidFill>
              </a:defRPr>
            </a:lvl1pPr>
            <a:lvl2pPr marL="0" indent="0">
              <a:buNone/>
              <a:defRPr sz="2400">
                <a:solidFill>
                  <a:schemeClr val="bg1"/>
                </a:solidFill>
              </a:defRPr>
            </a:lvl2pPr>
            <a:lvl3pPr marL="0" indent="0">
              <a:buNone/>
              <a:defRPr sz="2400">
                <a:solidFill>
                  <a:schemeClr val="bg1"/>
                </a:solidFill>
              </a:defRPr>
            </a:lvl3pPr>
            <a:lvl4pPr marL="0" indent="0">
              <a:buNone/>
              <a:defRPr sz="2400">
                <a:solidFill>
                  <a:schemeClr val="bg1"/>
                </a:solidFill>
              </a:defRPr>
            </a:lvl4pPr>
            <a:lvl5pPr marL="0" indent="0">
              <a:buNone/>
              <a:defRPr sz="2400">
                <a:solidFill>
                  <a:schemeClr val="bg1"/>
                </a:solidFill>
              </a:defRPr>
            </a:lvl5pPr>
          </a:lstStyle>
          <a:p>
            <a:pPr lvl="0"/>
            <a:r>
              <a:rPr lang="en-US"/>
              <a:t>Click to edit Master text styles</a:t>
            </a:r>
          </a:p>
        </p:txBody>
      </p:sp>
      <p:sp>
        <p:nvSpPr>
          <p:cNvPr id="12" name="Footer Placeholder 2">
            <a:extLst>
              <a:ext uri="{FF2B5EF4-FFF2-40B4-BE49-F238E27FC236}">
                <a16:creationId xmlns:a16="http://schemas.microsoft.com/office/drawing/2014/main" id="{237E9D5D-BCD7-4823-97DA-E83D827E739F}"/>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CEBE69E7-5CB1-4371-A01F-1932CE10F613}"/>
              </a:ext>
            </a:extLst>
          </p:cNvPr>
          <p:cNvSpPr>
            <a:spLocks noGrp="1"/>
          </p:cNvSpPr>
          <p:nvPr>
            <p:ph type="title"/>
          </p:nvPr>
        </p:nvSpPr>
        <p:spPr>
          <a:xfrm>
            <a:off x="495300" y="125645"/>
            <a:ext cx="5111495" cy="878959"/>
          </a:xfrm>
        </p:spPr>
        <p:txBody>
          <a:bodyPr>
            <a:spAutoFit/>
          </a:bodyPr>
          <a:lstStyle>
            <a:lvl1pPr>
              <a:defRPr>
                <a:solidFill>
                  <a:schemeClr val="tx2"/>
                </a:solidFill>
              </a:defRPr>
            </a:lvl1pPr>
          </a:lstStyle>
          <a:p>
            <a:r>
              <a:rPr lang="en-US"/>
              <a:t>Click to edit Master title style</a:t>
            </a:r>
          </a:p>
        </p:txBody>
      </p:sp>
      <p:sp>
        <p:nvSpPr>
          <p:cNvPr id="21" name="Subtitle">
            <a:extLst>
              <a:ext uri="{FF2B5EF4-FFF2-40B4-BE49-F238E27FC236}">
                <a16:creationId xmlns:a16="http://schemas.microsoft.com/office/drawing/2014/main" id="{D4713C7C-41F3-44B5-934C-F4C6CC9F78AC}"/>
              </a:ext>
            </a:extLst>
          </p:cNvPr>
          <p:cNvSpPr>
            <a:spLocks noGrp="1"/>
          </p:cNvSpPr>
          <p:nvPr>
            <p:ph type="subTitle" idx="1"/>
          </p:nvPr>
        </p:nvSpPr>
        <p:spPr>
          <a:xfrm>
            <a:off x="494189" y="1088136"/>
            <a:ext cx="5111495"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ext Placeholder 5">
            <a:extLst>
              <a:ext uri="{FF2B5EF4-FFF2-40B4-BE49-F238E27FC236}">
                <a16:creationId xmlns:a16="http://schemas.microsoft.com/office/drawing/2014/main" id="{CE187649-C2CF-3048-88B5-038E7AE26350}"/>
              </a:ext>
            </a:extLst>
          </p:cNvPr>
          <p:cNvSpPr>
            <a:spLocks noGrp="1"/>
          </p:cNvSpPr>
          <p:nvPr>
            <p:ph type="body" sz="quarter" idx="15"/>
          </p:nvPr>
        </p:nvSpPr>
        <p:spPr bwMode="gray">
          <a:xfrm>
            <a:off x="6583680" y="1719072"/>
            <a:ext cx="5111496" cy="4270248"/>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4">
            <a:extLst>
              <a:ext uri="{FF2B5EF4-FFF2-40B4-BE49-F238E27FC236}">
                <a16:creationId xmlns:a16="http://schemas.microsoft.com/office/drawing/2014/main" id="{82F18929-5BBB-5E40-B967-9F715090FFDF}"/>
              </a:ext>
            </a:extLst>
          </p:cNvPr>
          <p:cNvSpPr>
            <a:spLocks noGrp="1"/>
          </p:cNvSpPr>
          <p:nvPr>
            <p:ph sz="quarter" idx="17"/>
          </p:nvPr>
        </p:nvSpPr>
        <p:spPr>
          <a:xfrm>
            <a:off x="495300" y="1719072"/>
            <a:ext cx="5111495"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1997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5.xml><?xml version="1.0" encoding="utf-8"?>
<p:sldLayout xmlns:a="http://schemas.openxmlformats.org/drawingml/2006/main" xmlns:r="http://schemas.openxmlformats.org/officeDocument/2006/relationships" xmlns:p="http://schemas.openxmlformats.org/presentationml/2006/main" preserve="1" userDrawn="1">
  <p:cSld name="SD_Cutaway 1/3 Right Red">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570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6.xml><?xml version="1.0" encoding="utf-8"?>
<p:sldLayout xmlns:a="http://schemas.openxmlformats.org/drawingml/2006/main" xmlns:r="http://schemas.openxmlformats.org/officeDocument/2006/relationships" xmlns:p="http://schemas.openxmlformats.org/presentationml/2006/main" preserve="1" userDrawn="1">
  <p:cSld name="SD_Cutaway 1/3 Right White">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175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7.xml><?xml version="1.0" encoding="utf-8"?>
<p:sldLayout xmlns:a="http://schemas.openxmlformats.org/drawingml/2006/main" xmlns:r="http://schemas.openxmlformats.org/officeDocument/2006/relationships" xmlns:p="http://schemas.openxmlformats.org/presentationml/2006/main" preserve="1" userDrawn="1">
  <p:cSld name="SD_Cutaway 1/3 Right Nickel">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B140C577-27DD-4548-9339-2D1F327E54F9}"/>
              </a:ext>
            </a:extLst>
          </p:cNvPr>
          <p:cNvSpPr/>
          <p:nvPr userDrawn="1"/>
        </p:nvSpPr>
        <p:spPr bwMode="gray">
          <a:xfrm>
            <a:off x="8460293" y="-139701"/>
            <a:ext cx="3871407" cy="6499717"/>
          </a:xfrm>
          <a:prstGeom prst="roundRect">
            <a:avLst>
              <a:gd name="adj" fmla="val 1715"/>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356B5D2-CD05-40B9-A218-4AB869EE2A47}"/>
              </a:ext>
            </a:extLst>
          </p:cNvPr>
          <p:cNvSpPr>
            <a:spLocks noGrp="1"/>
          </p:cNvSpPr>
          <p:nvPr>
            <p:ph type="body" sz="quarter" idx="17"/>
          </p:nvPr>
        </p:nvSpPr>
        <p:spPr>
          <a:xfrm>
            <a:off x="8829674" y="2058988"/>
            <a:ext cx="2867026" cy="4111626"/>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9016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8.xml><?xml version="1.0" encoding="utf-8"?>
<p:sldLayout xmlns:a="http://schemas.openxmlformats.org/drawingml/2006/main" xmlns:r="http://schemas.openxmlformats.org/officeDocument/2006/relationships" xmlns:p="http://schemas.openxmlformats.org/presentationml/2006/main" preserve="1" userDrawn="1">
  <p:cSld name="SD_Cutaway 1/3 Right Gun Metal">
    <p:spTree>
      <p:nvGrpSpPr>
        <p:cNvPr id="1" name=""/>
        <p:cNvGrpSpPr/>
        <p:nvPr/>
      </p:nvGrpSpPr>
      <p:grpSpPr>
        <a:xfrm>
          <a:off x="0" y="0"/>
          <a:ext cx="0" cy="0"/>
          <a:chOff x="0" y="0"/>
          <a:chExt cx="0" cy="0"/>
        </a:xfrm>
      </p:grpSpPr>
      <p:sp>
        <p:nvSpPr>
          <p:cNvPr id="9" name="Rectangle: Rounded Corners 18">
            <a:extLst>
              <a:ext uri="{FF2B5EF4-FFF2-40B4-BE49-F238E27FC236}">
                <a16:creationId xmlns:a16="http://schemas.microsoft.com/office/drawing/2014/main" id="{4D80D427-68E5-9F42-B2B3-61C71D73B8B7}"/>
              </a:ext>
            </a:extLst>
          </p:cNvPr>
          <p:cNvSpPr/>
          <p:nvPr userDrawn="1"/>
        </p:nvSpPr>
        <p:spPr bwMode="gray">
          <a:xfrm>
            <a:off x="8460293" y="-139701"/>
            <a:ext cx="3871407" cy="6499717"/>
          </a:xfrm>
          <a:prstGeom prst="roundRect">
            <a:avLst>
              <a:gd name="adj" fmla="val 1715"/>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8" name="Text Placeholder 2">
            <a:extLst>
              <a:ext uri="{FF2B5EF4-FFF2-40B4-BE49-F238E27FC236}">
                <a16:creationId xmlns:a16="http://schemas.microsoft.com/office/drawing/2014/main" id="{6509945B-0089-450C-B2CD-0E4FBC97B735}"/>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ubtitle">
            <a:extLst>
              <a:ext uri="{FF2B5EF4-FFF2-40B4-BE49-F238E27FC236}">
                <a16:creationId xmlns:a16="http://schemas.microsoft.com/office/drawing/2014/main" id="{0EB14AB7-C8B4-422F-A4E4-26D7174B5D21}"/>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19464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9.xml><?xml version="1.0" encoding="utf-8"?>
<p:sldLayout xmlns:a="http://schemas.openxmlformats.org/drawingml/2006/main" xmlns:r="http://schemas.openxmlformats.org/officeDocument/2006/relationships" xmlns:p="http://schemas.openxmlformats.org/presentationml/2006/main" preserve="1" userDrawn="1">
  <p:cSld name="SD_Cutaway 1/3 Right Midnight">
    <p:spTree>
      <p:nvGrpSpPr>
        <p:cNvPr id="1" name=""/>
        <p:cNvGrpSpPr/>
        <p:nvPr/>
      </p:nvGrpSpPr>
      <p:grpSpPr>
        <a:xfrm>
          <a:off x="0" y="0"/>
          <a:ext cx="0" cy="0"/>
          <a:chOff x="0" y="0"/>
          <a:chExt cx="0" cy="0"/>
        </a:xfrm>
      </p:grpSpPr>
      <p:sp>
        <p:nvSpPr>
          <p:cNvPr id="14" name="Rectangle: Rounded Corners 18">
            <a:extLst>
              <a:ext uri="{FF2B5EF4-FFF2-40B4-BE49-F238E27FC236}">
                <a16:creationId xmlns:a16="http://schemas.microsoft.com/office/drawing/2014/main" id="{896A7325-403F-0A42-A6FF-B47615E6303B}"/>
              </a:ext>
            </a:extLst>
          </p:cNvPr>
          <p:cNvSpPr/>
          <p:nvPr userDrawn="1"/>
        </p:nvSpPr>
        <p:spPr bwMode="gray">
          <a:xfrm>
            <a:off x="8460293" y="-139701"/>
            <a:ext cx="3871407" cy="6499717"/>
          </a:xfrm>
          <a:prstGeom prst="roundRect">
            <a:avLst>
              <a:gd name="adj" fmla="val 1715"/>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0" name="Footer Placeholder 2">
            <a:extLst>
              <a:ext uri="{FF2B5EF4-FFF2-40B4-BE49-F238E27FC236}">
                <a16:creationId xmlns:a16="http://schemas.microsoft.com/office/drawing/2014/main" id="{341AC08F-5BB2-40F2-8C8D-8557C887030E}"/>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3" name="Title 2">
            <a:extLst>
              <a:ext uri="{FF2B5EF4-FFF2-40B4-BE49-F238E27FC236}">
                <a16:creationId xmlns:a16="http://schemas.microsoft.com/office/drawing/2014/main" id="{0BDD562F-BAEC-47D5-AC8F-57BB78CBBE6C}"/>
              </a:ext>
            </a:extLst>
          </p:cNvPr>
          <p:cNvSpPr>
            <a:spLocks noGrp="1"/>
          </p:cNvSpPr>
          <p:nvPr>
            <p:ph type="title"/>
          </p:nvPr>
        </p:nvSpPr>
        <p:spPr>
          <a:xfrm>
            <a:off x="495300" y="565125"/>
            <a:ext cx="6426200" cy="439479"/>
          </a:xfrm>
        </p:spPr>
        <p:txBody>
          <a:bodyPr/>
          <a:lstStyle>
            <a:lvl1pPr>
              <a:defRPr>
                <a:solidFill>
                  <a:schemeClr val="tx2"/>
                </a:solidFill>
              </a:defRPr>
            </a:lvl1pPr>
          </a:lstStyle>
          <a:p>
            <a:r>
              <a:rPr lang="en-US"/>
              <a:t>Click to edit Master title style</a:t>
            </a:r>
          </a:p>
        </p:txBody>
      </p:sp>
      <p:sp>
        <p:nvSpPr>
          <p:cNvPr id="12" name="Subtitle">
            <a:extLst>
              <a:ext uri="{FF2B5EF4-FFF2-40B4-BE49-F238E27FC236}">
                <a16:creationId xmlns:a16="http://schemas.microsoft.com/office/drawing/2014/main" id="{7FADC137-0CE3-442A-9D3C-ECE4360D481F}"/>
              </a:ext>
            </a:extLst>
          </p:cNvPr>
          <p:cNvSpPr>
            <a:spLocks noGrp="1"/>
          </p:cNvSpPr>
          <p:nvPr>
            <p:ph type="subTitle" idx="1"/>
          </p:nvPr>
        </p:nvSpPr>
        <p:spPr>
          <a:xfrm>
            <a:off x="494189" y="1088136"/>
            <a:ext cx="6426200"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ext Placeholder 2">
            <a:extLst>
              <a:ext uri="{FF2B5EF4-FFF2-40B4-BE49-F238E27FC236}">
                <a16:creationId xmlns:a16="http://schemas.microsoft.com/office/drawing/2014/main" id="{470BE114-8BEC-41B2-BDBA-3BB922CC597F}"/>
              </a:ext>
            </a:extLst>
          </p:cNvPr>
          <p:cNvSpPr>
            <a:spLocks noGrp="1"/>
          </p:cNvSpPr>
          <p:nvPr>
            <p:ph type="body" sz="quarter" idx="17"/>
          </p:nvPr>
        </p:nvSpPr>
        <p:spPr>
          <a:xfrm>
            <a:off x="8829674" y="2058988"/>
            <a:ext cx="2867026" cy="411162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96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kern="0" noProof="0">
              <a:solidFill>
                <a:prstClr val="white"/>
              </a:solidFill>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3548305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0.xml><?xml version="1.0" encoding="utf-8"?>
<p:sldLayout xmlns:a="http://schemas.openxmlformats.org/drawingml/2006/main" xmlns:r="http://schemas.openxmlformats.org/officeDocument/2006/relationships" xmlns:p="http://schemas.openxmlformats.org/presentationml/2006/main" showMasterSp="0" preserve="1" userDrawn="1">
  <p:cSld name="SD_Full Image, Title R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9069388" y="2557766"/>
            <a:ext cx="2627314" cy="1657338"/>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2F733F4-FDC8-4D30-B7CF-F12D90AFBE39}"/>
              </a:ext>
            </a:extLst>
          </p:cNvPr>
          <p:cNvSpPr>
            <a:spLocks noGrp="1"/>
          </p:cNvSpPr>
          <p:nvPr>
            <p:ph type="title"/>
          </p:nvPr>
        </p:nvSpPr>
        <p:spPr bwMode="gray">
          <a:xfrm>
            <a:off x="9074292" y="1649323"/>
            <a:ext cx="2627313"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7" name="Footer Placeholder 2">
            <a:extLst>
              <a:ext uri="{FF2B5EF4-FFF2-40B4-BE49-F238E27FC236}">
                <a16:creationId xmlns:a16="http://schemas.microsoft.com/office/drawing/2014/main" id="{3D22F37A-B6B9-9C47-B70D-23AE6BE4CB02}"/>
              </a:ext>
            </a:extLst>
          </p:cNvPr>
          <p:cNvSpPr>
            <a:spLocks noGrp="1"/>
          </p:cNvSpPr>
          <p:nvPr>
            <p:ph type="ftr" sz="quarter" idx="16"/>
          </p:nvPr>
        </p:nvSpPr>
        <p:spPr>
          <a:xfrm>
            <a:off x="495299"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Tree>
    <p:extLst>
      <p:ext uri="{BB962C8B-B14F-4D97-AF65-F5344CB8AC3E}">
        <p14:creationId xmlns:p14="http://schemas.microsoft.com/office/powerpoint/2010/main" val="83769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1.xml><?xml version="1.0" encoding="utf-8"?>
<p:sldLayout xmlns:a="http://schemas.openxmlformats.org/drawingml/2006/main" xmlns:r="http://schemas.openxmlformats.org/officeDocument/2006/relationships" xmlns:p="http://schemas.openxmlformats.org/presentationml/2006/main" showMasterSp="0" preserve="1" userDrawn="1">
  <p:cSld name="SD_Full Image, Title Lef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2608263" cy="1657338"/>
          </a:xfrm>
          <a:prstGeom prst="rect">
            <a:avLst/>
          </a:prstGeom>
        </p:spPr>
        <p:txBody>
          <a:bodyPr anchor="t">
            <a:normAutofit/>
          </a:bodyPr>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9" name="Footer Placeholder 2">
            <a:extLst>
              <a:ext uri="{FF2B5EF4-FFF2-40B4-BE49-F238E27FC236}">
                <a16:creationId xmlns:a16="http://schemas.microsoft.com/office/drawing/2014/main" id="{C5D6C4BB-10B8-48B1-8A75-CB4C3C072DD2}"/>
              </a:ext>
            </a:extLst>
          </p:cNvPr>
          <p:cNvSpPr>
            <a:spLocks noGrp="1"/>
          </p:cNvSpPr>
          <p:nvPr>
            <p:ph type="ftr" sz="quarter" idx="16"/>
          </p:nvPr>
        </p:nvSpPr>
        <p:spPr>
          <a:xfrm>
            <a:off x="495300" y="6532895"/>
            <a:ext cx="260826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2" name="Title 1">
            <a:extLst>
              <a:ext uri="{FF2B5EF4-FFF2-40B4-BE49-F238E27FC236}">
                <a16:creationId xmlns:a16="http://schemas.microsoft.com/office/drawing/2014/main" id="{32122FCF-2444-4089-9E65-51687ED4C279}"/>
              </a:ext>
            </a:extLst>
          </p:cNvPr>
          <p:cNvSpPr>
            <a:spLocks noGrp="1"/>
          </p:cNvSpPr>
          <p:nvPr>
            <p:ph type="title"/>
          </p:nvPr>
        </p:nvSpPr>
        <p:spPr>
          <a:xfrm>
            <a:off x="495300" y="3835007"/>
            <a:ext cx="2608262"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242862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2.xml><?xml version="1.0" encoding="utf-8"?>
<p:sldLayout xmlns:a="http://schemas.openxmlformats.org/drawingml/2006/main" xmlns:r="http://schemas.openxmlformats.org/officeDocument/2006/relationships" xmlns:p="http://schemas.openxmlformats.org/presentationml/2006/main" showMasterSp="0" preserve="1" userDrawn="1">
  <p:cSld name="SD_Full Image with Titl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
        <p:nvSpPr>
          <p:cNvPr id="5" name="Title 3">
            <a:extLst>
              <a:ext uri="{FF2B5EF4-FFF2-40B4-BE49-F238E27FC236}">
                <a16:creationId xmlns:a16="http://schemas.microsoft.com/office/drawing/2014/main" id="{FD4297B3-BF9D-4941-8E72-F600F3133AED}"/>
              </a:ext>
            </a:extLst>
          </p:cNvPr>
          <p:cNvSpPr>
            <a:spLocks noGrp="1"/>
          </p:cNvSpPr>
          <p:nvPr>
            <p:ph type="title"/>
          </p:nvPr>
        </p:nvSpPr>
        <p:spPr>
          <a:xfrm>
            <a:off x="495300" y="549415"/>
            <a:ext cx="11187112" cy="455189"/>
          </a:xfrm>
        </p:spPr>
        <p:txBody>
          <a:bodyPr/>
          <a:lstStyle>
            <a:lvl1pPr>
              <a:defRPr>
                <a:solidFill>
                  <a:schemeClr val="bg1"/>
                </a:solidFill>
              </a:defRPr>
            </a:lvl1pPr>
          </a:lstStyle>
          <a:p>
            <a:r>
              <a:rPr lang="en-US"/>
              <a:t>Click to edit Master title style</a:t>
            </a:r>
          </a:p>
        </p:txBody>
      </p:sp>
      <p:sp>
        <p:nvSpPr>
          <p:cNvPr id="6" name="Subtitle">
            <a:extLst>
              <a:ext uri="{FF2B5EF4-FFF2-40B4-BE49-F238E27FC236}">
                <a16:creationId xmlns:a16="http://schemas.microsoft.com/office/drawing/2014/main" id="{D3929FBC-1F16-4E08-85F8-A3FA3A68AE87}"/>
              </a:ext>
            </a:extLst>
          </p:cNvPr>
          <p:cNvSpPr>
            <a:spLocks noGrp="1"/>
          </p:cNvSpPr>
          <p:nvPr>
            <p:ph type="subTitle" idx="1"/>
          </p:nvPr>
        </p:nvSpPr>
        <p:spPr>
          <a:xfrm>
            <a:off x="494189" y="1088135"/>
            <a:ext cx="11188223" cy="236347"/>
          </a:xfrm>
          <a:prstGeom prst="rect">
            <a:avLst/>
          </a:prstGeom>
        </p:spPr>
        <p:txBody>
          <a:bodyPr>
            <a:spAutoFit/>
          </a:bodyPr>
          <a:lstStyle>
            <a:lvl1pPr marL="0" indent="0" algn="l" defTabSz="914400" rtl="0" eaLnBrk="1" latinLnBrk="0" hangingPunct="1">
              <a:lnSpc>
                <a:spcPct val="96000"/>
              </a:lnSpc>
              <a:spcBef>
                <a:spcPts val="900"/>
              </a:spcBef>
              <a:buClr>
                <a:schemeClr val="accent1"/>
              </a:buClr>
              <a:buFont typeface="Arial" panose="020B0604020202020204" pitchFamily="34" charset="0"/>
              <a:buNone/>
              <a:defRPr lang="en-US" sz="1600" kern="1200" baseline="0" dirty="0">
                <a:solidFill>
                  <a:schemeClr val="bg1"/>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614452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3.xml><?xml version="1.0" encoding="utf-8"?>
<p:sldLayout xmlns:a="http://schemas.openxmlformats.org/drawingml/2006/main" xmlns:r="http://schemas.openxmlformats.org/officeDocument/2006/relationships" xmlns:p="http://schemas.openxmlformats.org/presentationml/2006/main" showMasterSp="0" preserve="1" userDrawn="1">
  <p:cSld name="SD_Full Imag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Tree>
    <p:extLst>
      <p:ext uri="{BB962C8B-B14F-4D97-AF65-F5344CB8AC3E}">
        <p14:creationId xmlns:p14="http://schemas.microsoft.com/office/powerpoint/2010/main" val="1711163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4.xml><?xml version="1.0" encoding="utf-8"?>
<p:sldLayout xmlns:a="http://schemas.openxmlformats.org/drawingml/2006/main" xmlns:r="http://schemas.openxmlformats.org/officeDocument/2006/relationships" xmlns:p="http://schemas.openxmlformats.org/presentationml/2006/main" preserve="1" userDrawn="1">
  <p:cSld name="SD Full Image with Takeaway_Blu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bg1"/>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193401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5.xml><?xml version="1.0" encoding="utf-8"?>
<p:sldLayout xmlns:a="http://schemas.openxmlformats.org/drawingml/2006/main" xmlns:r="http://schemas.openxmlformats.org/officeDocument/2006/relationships" xmlns:p="http://schemas.openxmlformats.org/presentationml/2006/main" preserve="1" userDrawn="1">
  <p:cSld name="SD Full Image with Takeaway_White">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bg1"/>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0704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6.xml><?xml version="1.0" encoding="utf-8"?>
<p:sldLayout xmlns:a="http://schemas.openxmlformats.org/drawingml/2006/main" xmlns:r="http://schemas.openxmlformats.org/officeDocument/2006/relationships" xmlns:p="http://schemas.openxmlformats.org/presentationml/2006/main" preserve="1" userDrawn="1">
  <p:cSld name="SD Full Image with Takeaway_Nicke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6">
              <a:lumMod val="40000"/>
              <a:lumOff val="60000"/>
            </a:schemeClr>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80043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7.xml><?xml version="1.0" encoding="utf-8"?>
<p:sldLayout xmlns:a="http://schemas.openxmlformats.org/drawingml/2006/main" xmlns:r="http://schemas.openxmlformats.org/officeDocument/2006/relationships" xmlns:p="http://schemas.openxmlformats.org/presentationml/2006/main" preserve="1" userDrawn="1">
  <p:cSld name="SD Full Image with Takeaway_Gunmetal">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accent5"/>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04593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8.xml><?xml version="1.0" encoding="utf-8"?>
<p:sldLayout xmlns:a="http://schemas.openxmlformats.org/drawingml/2006/main" xmlns:r="http://schemas.openxmlformats.org/officeDocument/2006/relationships" xmlns:p="http://schemas.openxmlformats.org/presentationml/2006/main" preserve="1" userDrawn="1">
  <p:cSld name="SD Full Image with Takeaway_Midnight">
    <p:bg>
      <p:bgPr>
        <a:solidFill>
          <a:schemeClr val="tx2"/>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2" name="Rectangle 1">
            <a:extLst>
              <a:ext uri="{FF2B5EF4-FFF2-40B4-BE49-F238E27FC236}">
                <a16:creationId xmlns:a16="http://schemas.microsoft.com/office/drawing/2014/main" id="{5211BAF0-34A1-4D57-A786-BAA1BC440A10}"/>
              </a:ext>
            </a:extLst>
          </p:cNvPr>
          <p:cNvSpPr/>
          <p:nvPr userDrawn="1"/>
        </p:nvSpPr>
        <p:spPr>
          <a:xfrm>
            <a:off x="0" y="5264726"/>
            <a:ext cx="12192000" cy="1593273"/>
          </a:xfrm>
          <a:prstGeom prst="rect">
            <a:avLst/>
          </a:prstGeom>
          <a:solidFill>
            <a:schemeClr val="tx2"/>
          </a:soli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2">
            <a:extLst>
              <a:ext uri="{FF2B5EF4-FFF2-40B4-BE49-F238E27FC236}">
                <a16:creationId xmlns:a16="http://schemas.microsoft.com/office/drawing/2014/main" id="{41CB0C33-9F43-475D-A03E-9162B95F0D8B}"/>
              </a:ext>
            </a:extLst>
          </p:cNvPr>
          <p:cNvSpPr>
            <a:spLocks noGrp="1"/>
          </p:cNvSpPr>
          <p:nvPr>
            <p:ph type="ftr" sz="quarter" idx="10"/>
          </p:nvPr>
        </p:nvSpPr>
        <p:spPr>
          <a:xfrm>
            <a:off x="495299" y="6532895"/>
            <a:ext cx="10488168" cy="118174"/>
          </a:xfrm>
        </p:spPr>
        <p:txBody>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r>
              <a:rPr lang="en-US"/>
              <a:t>S4-250143</a:t>
            </a:r>
          </a:p>
        </p:txBody>
      </p:sp>
      <p:sp>
        <p:nvSpPr>
          <p:cNvPr id="5" name="Text Placeholder 29">
            <a:extLst>
              <a:ext uri="{FF2B5EF4-FFF2-40B4-BE49-F238E27FC236}">
                <a16:creationId xmlns:a16="http://schemas.microsoft.com/office/drawing/2014/main" id="{B0A87391-EF56-4E93-97BD-2A112DF4C068}"/>
              </a:ext>
            </a:extLst>
          </p:cNvPr>
          <p:cNvSpPr>
            <a:spLocks noGrp="1"/>
          </p:cNvSpPr>
          <p:nvPr>
            <p:ph type="body" sz="quarter" idx="15"/>
          </p:nvPr>
        </p:nvSpPr>
        <p:spPr bwMode="gray">
          <a:xfrm>
            <a:off x="495299" y="5607050"/>
            <a:ext cx="11186159" cy="846759"/>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938827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79.xml><?xml version="1.0" encoding="utf-8"?>
<p:sldLayout xmlns:a="http://schemas.openxmlformats.org/drawingml/2006/main" xmlns:r="http://schemas.openxmlformats.org/officeDocument/2006/relationships" xmlns:p="http://schemas.openxmlformats.org/presentationml/2006/main" preserve="1" userDrawn="1">
  <p:cSld name="SD Showcase Circl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86694-1ECC-42EC-BE07-600F1C0BC62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1525" y="858"/>
            <a:ext cx="12188951" cy="6856285"/>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S4-250143</a:t>
            </a:r>
          </a:p>
        </p:txBody>
      </p:sp>
      <p:sp>
        <p:nvSpPr>
          <p:cNvPr id="5" name="Text Placeholder 4">
            <a:extLst>
              <a:ext uri="{FF2B5EF4-FFF2-40B4-BE49-F238E27FC236}">
                <a16:creationId xmlns:a16="http://schemas.microsoft.com/office/drawing/2014/main" id="{4AB9CF9E-9175-450B-AB3E-7D31F994FD23}"/>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9A18C914-9D69-0546-A1C6-6F41BB990E49}"/>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168233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0A9A91B8-A650-FF42-8B84-8EE8AA9B473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B5E7CF3F-BD3B-7D42-BDAB-A4F74F05340E}"/>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82B27882-C065-5746-8F41-9F6ECE7B8919}"/>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398646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0.xml><?xml version="1.0" encoding="utf-8"?>
<p:sldLayout xmlns:a="http://schemas.openxmlformats.org/drawingml/2006/main" xmlns:r="http://schemas.openxmlformats.org/officeDocument/2006/relationships" xmlns:p="http://schemas.openxmlformats.org/presentationml/2006/main" preserve="1" userDrawn="1">
  <p:cSld name="SD Showcase Square Dark">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C510F42-9E8C-443B-8354-231F3450AD6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40000"/>
                    <a:lumOff val="60000"/>
                  </a:schemeClr>
                </a:solidFill>
              </a:defRPr>
            </a:lvl1pPr>
          </a:lstStyle>
          <a:p>
            <a:r>
              <a:rPr lang="en-US"/>
              <a:t>S4-250143</a:t>
            </a:r>
          </a:p>
        </p:txBody>
      </p:sp>
      <p:sp>
        <p:nvSpPr>
          <p:cNvPr id="6" name="Text Placeholder 4">
            <a:extLst>
              <a:ext uri="{FF2B5EF4-FFF2-40B4-BE49-F238E27FC236}">
                <a16:creationId xmlns:a16="http://schemas.microsoft.com/office/drawing/2014/main" id="{09292DE0-26C7-4618-80C9-C8186C225E2F}"/>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bg1"/>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5" name="Picture Placeholder 5">
            <a:extLst>
              <a:ext uri="{FF2B5EF4-FFF2-40B4-BE49-F238E27FC236}">
                <a16:creationId xmlns:a16="http://schemas.microsoft.com/office/drawing/2014/main" id="{30B38128-2D95-E941-B2BF-A15CAAB123C0}"/>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lumMod val="50000"/>
                  </a:schemeClr>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1001048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1.xml><?xml version="1.0" encoding="utf-8"?>
<p:sldLayout xmlns:a="http://schemas.openxmlformats.org/drawingml/2006/main" xmlns:r="http://schemas.openxmlformats.org/officeDocument/2006/relationships" xmlns:p="http://schemas.openxmlformats.org/presentationml/2006/main" preserve="1" userDrawn="1">
  <p:cSld name="SD Showcase Circl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2647107-E37C-47BD-B11C-44982B708CD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S4-250143</a:t>
            </a:r>
          </a:p>
        </p:txBody>
      </p:sp>
      <p:sp>
        <p:nvSpPr>
          <p:cNvPr id="7" name="Text Placeholder 4">
            <a:extLst>
              <a:ext uri="{FF2B5EF4-FFF2-40B4-BE49-F238E27FC236}">
                <a16:creationId xmlns:a16="http://schemas.microsoft.com/office/drawing/2014/main" id="{562BC7C7-95C8-4A62-9ABD-E4235BE30AC6}"/>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86C5B809-3E12-0A40-A02B-B0EE8552A096}"/>
              </a:ext>
            </a:extLst>
          </p:cNvPr>
          <p:cNvSpPr>
            <a:spLocks noGrp="1"/>
          </p:cNvSpPr>
          <p:nvPr>
            <p:ph type="pic" sz="quarter" idx="24" hasCustomPrompt="1"/>
          </p:nvPr>
        </p:nvSpPr>
        <p:spPr>
          <a:xfrm>
            <a:off x="4225925" y="1830649"/>
            <a:ext cx="3740150"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1785304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2.xml><?xml version="1.0" encoding="utf-8"?>
<p:sldLayout xmlns:a="http://schemas.openxmlformats.org/drawingml/2006/main" xmlns:r="http://schemas.openxmlformats.org/officeDocument/2006/relationships" xmlns:p="http://schemas.openxmlformats.org/presentationml/2006/main" preserve="1" userDrawn="1">
  <p:cSld name="SD Showcase Square Ligh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E8CA6EA-4EC4-42A8-B386-C241EF115F9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24" y="0"/>
            <a:ext cx="12188952" cy="6858000"/>
          </a:xfrm>
          <a:prstGeom prst="rect">
            <a:avLst/>
          </a:prstGeom>
        </p:spPr>
      </p:pic>
      <p:sp>
        <p:nvSpPr>
          <p:cNvPr id="3" name="Footer Placeholder 2">
            <a:extLst>
              <a:ext uri="{FF2B5EF4-FFF2-40B4-BE49-F238E27FC236}">
                <a16:creationId xmlns:a16="http://schemas.microsoft.com/office/drawing/2014/main" id="{D42A5ED1-711E-4714-9364-FF2967BF1063}"/>
              </a:ext>
            </a:extLst>
          </p:cNvPr>
          <p:cNvSpPr>
            <a:spLocks noGrp="1"/>
          </p:cNvSpPr>
          <p:nvPr>
            <p:ph type="ftr" sz="quarter" idx="10"/>
          </p:nvPr>
        </p:nvSpPr>
        <p:spPr/>
        <p:txBody>
          <a:bodyPr/>
          <a:lstStyle>
            <a:lvl1pPr>
              <a:defRPr>
                <a:solidFill>
                  <a:schemeClr val="accent5">
                    <a:lumMod val="60000"/>
                    <a:lumOff val="40000"/>
                  </a:schemeClr>
                </a:solidFill>
              </a:defRPr>
            </a:lvl1pPr>
          </a:lstStyle>
          <a:p>
            <a:r>
              <a:rPr lang="en-US"/>
              <a:t>S4-250143</a:t>
            </a:r>
          </a:p>
        </p:txBody>
      </p:sp>
      <p:sp>
        <p:nvSpPr>
          <p:cNvPr id="7" name="Text Placeholder 4">
            <a:extLst>
              <a:ext uri="{FF2B5EF4-FFF2-40B4-BE49-F238E27FC236}">
                <a16:creationId xmlns:a16="http://schemas.microsoft.com/office/drawing/2014/main" id="{6490BB97-1EFB-4144-9135-DB96B5FD7F51}"/>
              </a:ext>
            </a:extLst>
          </p:cNvPr>
          <p:cNvSpPr>
            <a:spLocks noGrp="1"/>
          </p:cNvSpPr>
          <p:nvPr>
            <p:ph type="body" sz="quarter" idx="23" hasCustomPrompt="1"/>
          </p:nvPr>
        </p:nvSpPr>
        <p:spPr>
          <a:xfrm>
            <a:off x="2409371" y="416471"/>
            <a:ext cx="7373258" cy="997706"/>
          </a:xfrm>
        </p:spPr>
        <p:txBody>
          <a:bodyPr anchor="b"/>
          <a:lstStyle>
            <a:lvl1pPr marL="0" indent="0" algn="ctr">
              <a:lnSpc>
                <a:spcPct val="95000"/>
              </a:lnSpc>
              <a:buNone/>
              <a:defRPr lang="en-US" sz="2800" b="0" kern="1200" spc="30" baseline="0" dirty="0">
                <a:solidFill>
                  <a:schemeClr val="tx2"/>
                </a:solidFill>
                <a:latin typeface="+mj-lt"/>
                <a:ea typeface="+mj-ea"/>
                <a:cs typeface="+mj-cs"/>
              </a:defRPr>
            </a:lvl1pPr>
            <a:lvl2pPr>
              <a:defRPr lang="en-US" sz="1800" kern="1200" baseline="0" dirty="0" smtClean="0">
                <a:solidFill>
                  <a:schemeClr val="tx1"/>
                </a:solidFill>
                <a:latin typeface="+mn-lt"/>
                <a:ea typeface="+mn-ea"/>
                <a:cs typeface="+mn-cs"/>
              </a:defRPr>
            </a:lvl2pPr>
            <a:lvl3pPr>
              <a:defRPr lang="en-US" sz="1800" kern="1200" baseline="0" dirty="0" smtClean="0">
                <a:solidFill>
                  <a:schemeClr val="tx1"/>
                </a:solidFill>
                <a:latin typeface="+mn-lt"/>
                <a:ea typeface="+mn-ea"/>
                <a:cs typeface="+mn-cs"/>
              </a:defRPr>
            </a:lvl3pPr>
            <a:lvl4pPr>
              <a:defRPr lang="en-US" sz="1800" kern="1200" baseline="0" dirty="0" smtClean="0">
                <a:solidFill>
                  <a:schemeClr val="tx1"/>
                </a:solidFill>
                <a:latin typeface="+mn-lt"/>
                <a:ea typeface="+mn-ea"/>
                <a:cs typeface="+mn-cs"/>
              </a:defRPr>
            </a:lvl4pPr>
            <a:lvl5pPr>
              <a:defRPr lang="en-US" sz="1800" kern="1200" baseline="0" dirty="0">
                <a:solidFill>
                  <a:schemeClr val="tx1"/>
                </a:solidFill>
                <a:latin typeface="+mn-lt"/>
                <a:ea typeface="+mn-ea"/>
                <a:cs typeface="+mn-cs"/>
              </a:defRPr>
            </a:lvl5pPr>
          </a:lstStyle>
          <a:p>
            <a:pPr lvl="0"/>
            <a:r>
              <a:rPr lang="en-US"/>
              <a:t>Click to edit Master title style</a:t>
            </a:r>
          </a:p>
        </p:txBody>
      </p:sp>
      <p:sp>
        <p:nvSpPr>
          <p:cNvPr id="6" name="Picture Placeholder 5">
            <a:extLst>
              <a:ext uri="{FF2B5EF4-FFF2-40B4-BE49-F238E27FC236}">
                <a16:creationId xmlns:a16="http://schemas.microsoft.com/office/drawing/2014/main" id="{68CF800F-AA02-1B49-B224-9A06208DF3BE}"/>
              </a:ext>
            </a:extLst>
          </p:cNvPr>
          <p:cNvSpPr>
            <a:spLocks noGrp="1"/>
          </p:cNvSpPr>
          <p:nvPr>
            <p:ph type="pic" sz="quarter" idx="24" hasCustomPrompt="1"/>
          </p:nvPr>
        </p:nvSpPr>
        <p:spPr>
          <a:xfrm>
            <a:off x="3891643" y="1830648"/>
            <a:ext cx="4408714" cy="3051705"/>
          </a:xfrm>
        </p:spPr>
        <p:txBody>
          <a:bodyPr anchor="ctr"/>
          <a:lstStyle>
            <a:lvl1pPr marL="0" indent="0" algn="ctr">
              <a:buFontTx/>
              <a:buNone/>
              <a:defRPr>
                <a:solidFill>
                  <a:schemeClr val="accent6"/>
                </a:solidFill>
              </a:defRPr>
            </a:lvl1pPr>
          </a:lstStyle>
          <a:p>
            <a:r>
              <a:rPr lang="en-US"/>
              <a:t>Drop in showcase</a:t>
            </a:r>
            <a:br>
              <a:rPr lang="en-US"/>
            </a:br>
            <a:r>
              <a:rPr lang="en-US"/>
              <a:t>object here</a:t>
            </a:r>
          </a:p>
        </p:txBody>
      </p:sp>
    </p:spTree>
    <p:extLst>
      <p:ext uri="{BB962C8B-B14F-4D97-AF65-F5344CB8AC3E}">
        <p14:creationId xmlns:p14="http://schemas.microsoft.com/office/powerpoint/2010/main" val="96976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3.xml><?xml version="1.0" encoding="utf-8"?>
<p:sldLayout xmlns:a="http://schemas.openxmlformats.org/drawingml/2006/main" xmlns:r="http://schemas.openxmlformats.org/officeDocument/2006/relationships" xmlns:p="http://schemas.openxmlformats.org/presentationml/2006/main" showMasterSp="0" preserve="1" userDrawn="1">
  <p:cSld name="SD_Image Left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75DD4A-EECC-C547-8F7C-C486D588CEFC}"/>
              </a:ext>
            </a:extLst>
          </p:cNvPr>
          <p:cNvSpPr/>
          <p:nvPr userDrawn="1"/>
        </p:nvSpPr>
        <p:spPr>
          <a:xfrm>
            <a:off x="6609347" y="6546206"/>
            <a:ext cx="1299411"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C316BB8-9221-4CF5-A3AC-97DB385C7210}"/>
              </a:ext>
            </a:extLst>
          </p:cNvPr>
          <p:cNvSpPr>
            <a:spLocks noGrp="1"/>
          </p:cNvSpPr>
          <p:nvPr>
            <p:ph type="ftr" sz="quarter" idx="16"/>
          </p:nvPr>
        </p:nvSpPr>
        <p:spPr>
          <a:xfrm>
            <a:off x="8103394" y="608990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r>
              <a:rPr lang="en-US"/>
              <a:t>S4-250143</a:t>
            </a:r>
          </a:p>
        </p:txBody>
      </p:sp>
      <p:sp>
        <p:nvSpPr>
          <p:cNvPr id="11" name="TextBox 10">
            <a:extLst>
              <a:ext uri="{FF2B5EF4-FFF2-40B4-BE49-F238E27FC236}">
                <a16:creationId xmlns:a16="http://schemas.microsoft.com/office/drawing/2014/main" id="{B9D51157-61E2-4FBA-93B6-79B4052F1A17}"/>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bg1"/>
                </a:solidFill>
                <a:latin typeface="+mn-lt"/>
                <a:ea typeface="+mn-ea"/>
                <a:cs typeface="+mn-cs"/>
              </a:rPr>
              <a:pPr marL="0" lvl="0" algn="r" defTabSz="914400" rtl="0" eaLnBrk="1" latinLnBrk="0" hangingPunct="1">
                <a:lnSpc>
                  <a:spcPct val="125000"/>
                </a:lnSpc>
              </a:pPr>
              <a:t>‹#›</a:t>
            </a:fld>
            <a:endParaRPr lang="en-US" sz="800" kern="1200">
              <a:solidFill>
                <a:schemeClr val="bg1"/>
              </a:solidFill>
              <a:latin typeface="+mn-lt"/>
              <a:ea typeface="+mn-ea"/>
              <a:cs typeface="+mn-cs"/>
            </a:endParaRPr>
          </a:p>
        </p:txBody>
      </p:sp>
    </p:spTree>
    <p:extLst>
      <p:ext uri="{BB962C8B-B14F-4D97-AF65-F5344CB8AC3E}">
        <p14:creationId xmlns:p14="http://schemas.microsoft.com/office/powerpoint/2010/main" val="255642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4.xml><?xml version="1.0" encoding="utf-8"?>
<p:sldLayout xmlns:a="http://schemas.openxmlformats.org/drawingml/2006/main" xmlns:r="http://schemas.openxmlformats.org/officeDocument/2006/relationships" xmlns:p="http://schemas.openxmlformats.org/presentationml/2006/main" showMasterSp="0" preserve="1" userDrawn="1">
  <p:cSld name="SD_Image Left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DDE128B-1DB8-554E-8F04-4D9ED492F91E}"/>
              </a:ext>
            </a:extLst>
          </p:cNvPr>
          <p:cNvSpPr/>
          <p:nvPr userDrawn="1"/>
        </p:nvSpPr>
        <p:spPr>
          <a:xfrm>
            <a:off x="6609347" y="6546206"/>
            <a:ext cx="1299411"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0A0B53BA-FA9B-40BF-9ADE-676B5C4BE42A}"/>
              </a:ext>
            </a:extLst>
          </p:cNvPr>
          <p:cNvSpPr>
            <a:spLocks noGrp="1"/>
          </p:cNvSpPr>
          <p:nvPr>
            <p:ph type="ftr" sz="quarter" idx="16"/>
          </p:nvPr>
        </p:nvSpPr>
        <p:spPr>
          <a:xfrm>
            <a:off x="8103394" y="608990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r>
              <a:rPr lang="en-US"/>
              <a:t>S4-250143</a:t>
            </a:r>
          </a:p>
        </p:txBody>
      </p:sp>
      <p:sp>
        <p:nvSpPr>
          <p:cNvPr id="11" name="TextBox 10">
            <a:extLst>
              <a:ext uri="{FF2B5EF4-FFF2-40B4-BE49-F238E27FC236}">
                <a16:creationId xmlns:a16="http://schemas.microsoft.com/office/drawing/2014/main" id="{B2BB9067-ED8A-4D94-9B00-8410EEA9CFEB}"/>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7202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5.xml><?xml version="1.0" encoding="utf-8"?>
<p:sldLayout xmlns:a="http://schemas.openxmlformats.org/drawingml/2006/main" xmlns:r="http://schemas.openxmlformats.org/officeDocument/2006/relationships" xmlns:p="http://schemas.openxmlformats.org/presentationml/2006/main" showMasterSp="0" preserve="1" userDrawn="1">
  <p:cSld name="SD_Image Left Nicke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931E04-3D83-0A42-B203-58F7D87856D9}"/>
              </a:ext>
            </a:extLst>
          </p:cNvPr>
          <p:cNvSpPr/>
          <p:nvPr userDrawn="1"/>
        </p:nvSpPr>
        <p:spPr>
          <a:xfrm>
            <a:off x="6609347" y="6546206"/>
            <a:ext cx="1299411"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5DDBB63F-7729-5148-8CF0-A642711E1939}"/>
              </a:ext>
            </a:extLst>
          </p:cNvPr>
          <p:cNvSpPr/>
          <p:nvPr userDrawn="1"/>
        </p:nvSpPr>
        <p:spPr bwMode="gray">
          <a:xfrm>
            <a:off x="7531546" y="-130877"/>
            <a:ext cx="4772673" cy="7115877"/>
          </a:xfrm>
          <a:prstGeom prst="roundRect">
            <a:avLst>
              <a:gd name="adj" fmla="val 2032"/>
            </a:avLst>
          </a:prstGeom>
          <a:solidFill>
            <a:schemeClr val="accent6">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5D5512B1-49FB-4D22-8991-A399C53BF2F7}"/>
              </a:ext>
            </a:extLst>
          </p:cNvPr>
          <p:cNvSpPr>
            <a:spLocks noGrp="1"/>
          </p:cNvSpPr>
          <p:nvPr>
            <p:ph type="title"/>
          </p:nvPr>
        </p:nvSpPr>
        <p:spPr>
          <a:xfrm>
            <a:off x="8108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812EEBE7-6B5F-4C1C-9CF1-59A95FAC8066}"/>
              </a:ext>
            </a:extLst>
          </p:cNvPr>
          <p:cNvSpPr>
            <a:spLocks noGrp="1"/>
          </p:cNvSpPr>
          <p:nvPr>
            <p:ph type="ftr" sz="quarter" idx="16"/>
          </p:nvPr>
        </p:nvSpPr>
        <p:spPr>
          <a:xfrm>
            <a:off x="8103394" y="6089904"/>
            <a:ext cx="357422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r>
              <a:rPr lang="en-US"/>
              <a:t>S4-250143</a:t>
            </a:r>
          </a:p>
        </p:txBody>
      </p:sp>
      <p:sp>
        <p:nvSpPr>
          <p:cNvPr id="11" name="TextBox 10">
            <a:extLst>
              <a:ext uri="{FF2B5EF4-FFF2-40B4-BE49-F238E27FC236}">
                <a16:creationId xmlns:a16="http://schemas.microsoft.com/office/drawing/2014/main" id="{C4C9C04D-8F5D-42CA-8F1F-DE23A6DD948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Tree>
    <p:extLst>
      <p:ext uri="{BB962C8B-B14F-4D97-AF65-F5344CB8AC3E}">
        <p14:creationId xmlns:p14="http://schemas.microsoft.com/office/powerpoint/2010/main" val="3821630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6.xml><?xml version="1.0" encoding="utf-8"?>
<p:sldLayout xmlns:a="http://schemas.openxmlformats.org/drawingml/2006/main" xmlns:r="http://schemas.openxmlformats.org/officeDocument/2006/relationships" xmlns:p="http://schemas.openxmlformats.org/presentationml/2006/main" showMasterSp="0" preserve="1" userDrawn="1">
  <p:cSld name="SD_Image Left Gun Metal">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774562-B6FE-C54A-A445-E945FBC13204}"/>
              </a:ext>
            </a:extLst>
          </p:cNvPr>
          <p:cNvSpPr/>
          <p:nvPr userDrawn="1"/>
        </p:nvSpPr>
        <p:spPr>
          <a:xfrm>
            <a:off x="6609347" y="6546206"/>
            <a:ext cx="1299411"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2" name="Rectangle: Rounded Corners 4">
            <a:extLst>
              <a:ext uri="{FF2B5EF4-FFF2-40B4-BE49-F238E27FC236}">
                <a16:creationId xmlns:a16="http://schemas.microsoft.com/office/drawing/2014/main" id="{F94A11C6-9E7D-344C-A93D-5B21026B69C0}"/>
              </a:ext>
            </a:extLst>
          </p:cNvPr>
          <p:cNvSpPr/>
          <p:nvPr userDrawn="1"/>
        </p:nvSpPr>
        <p:spPr bwMode="gray">
          <a:xfrm>
            <a:off x="7531546" y="-130877"/>
            <a:ext cx="4772673" cy="7115877"/>
          </a:xfrm>
          <a:prstGeom prst="roundRect">
            <a:avLst>
              <a:gd name="adj" fmla="val 2032"/>
            </a:avLst>
          </a:prstGeom>
          <a:solidFill>
            <a:schemeClr val="accent5"/>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8DC30169-2852-41FD-A7C3-4826B66A052C}"/>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B2EE45F7-538F-4FC9-ADF8-A824AC4DAF1B}"/>
              </a:ext>
            </a:extLst>
          </p:cNvPr>
          <p:cNvSpPr>
            <a:spLocks noGrp="1"/>
          </p:cNvSpPr>
          <p:nvPr>
            <p:ph type="ftr" sz="quarter" idx="16"/>
          </p:nvPr>
        </p:nvSpPr>
        <p:spPr>
          <a:xfrm>
            <a:off x="8103394" y="608990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90905DD8-9532-4B5B-8D68-64EE4A78F59C}"/>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348964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7.xml><?xml version="1.0" encoding="utf-8"?>
<p:sldLayout xmlns:a="http://schemas.openxmlformats.org/drawingml/2006/main" xmlns:r="http://schemas.openxmlformats.org/officeDocument/2006/relationships" xmlns:p="http://schemas.openxmlformats.org/presentationml/2006/main" showMasterSp="0" preserve="1" userDrawn="1">
  <p:cSld name="SD_Image Left Midnigh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FBDE2E1-92E6-7343-A97E-8F2BD34E3496}"/>
              </a:ext>
            </a:extLst>
          </p:cNvPr>
          <p:cNvSpPr/>
          <p:nvPr userDrawn="1"/>
        </p:nvSpPr>
        <p:spPr>
          <a:xfrm>
            <a:off x="6609347" y="6546206"/>
            <a:ext cx="1299411" cy="14747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0" y="0"/>
            <a:ext cx="753154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3" name="Rectangle: Rounded Corners 4">
            <a:extLst>
              <a:ext uri="{FF2B5EF4-FFF2-40B4-BE49-F238E27FC236}">
                <a16:creationId xmlns:a16="http://schemas.microsoft.com/office/drawing/2014/main" id="{57AE534B-214E-4D43-850B-177FC0B91999}"/>
              </a:ext>
            </a:extLst>
          </p:cNvPr>
          <p:cNvSpPr/>
          <p:nvPr userDrawn="1"/>
        </p:nvSpPr>
        <p:spPr bwMode="gray">
          <a:xfrm>
            <a:off x="7531546" y="-130877"/>
            <a:ext cx="4772673" cy="7115877"/>
          </a:xfrm>
          <a:prstGeom prst="roundRect">
            <a:avLst>
              <a:gd name="adj" fmla="val 2032"/>
            </a:avLst>
          </a:prstGeom>
          <a:solidFill>
            <a:schemeClr val="tx2"/>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8103394" y="4743450"/>
            <a:ext cx="3574222" cy="124358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lnSpc>
                <a:spcPct val="98000"/>
              </a:lnSpc>
              <a:spcBef>
                <a:spcPts val="1200"/>
              </a:spcBef>
              <a:buClr>
                <a:schemeClr val="bg1"/>
              </a:buClr>
              <a:buNone/>
              <a:defRPr>
                <a:solidFill>
                  <a:schemeClr val="bg1"/>
                </a:solidFill>
              </a:defRPr>
            </a:lvl3pPr>
            <a:lvl4pPr marL="0" indent="0">
              <a:lnSpc>
                <a:spcPct val="94000"/>
              </a:lnSpc>
              <a:spcBef>
                <a:spcPts val="1200"/>
              </a:spcBef>
              <a:buClr>
                <a:schemeClr val="bg1"/>
              </a:buClr>
              <a:buNone/>
              <a:defRPr sz="1800">
                <a:solidFill>
                  <a:schemeClr val="bg1"/>
                </a:solidFill>
              </a:defRPr>
            </a:lvl4pPr>
            <a:lvl5pPr marL="0" indent="0">
              <a:lnSpc>
                <a:spcPct val="107000"/>
              </a:lnSpc>
              <a:spcBef>
                <a:spcPts val="1200"/>
              </a:spcBef>
              <a:buFont typeface="Arial" panose="020B0604020202020204" pitchFamily="34" charset="0"/>
              <a:buNone/>
              <a:defRPr sz="2800">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10" name="Title 1">
            <a:extLst>
              <a:ext uri="{FF2B5EF4-FFF2-40B4-BE49-F238E27FC236}">
                <a16:creationId xmlns:a16="http://schemas.microsoft.com/office/drawing/2014/main" id="{F8B30772-61E4-4188-8773-0B3D2EF52290}"/>
              </a:ext>
            </a:extLst>
          </p:cNvPr>
          <p:cNvSpPr>
            <a:spLocks noGrp="1"/>
          </p:cNvSpPr>
          <p:nvPr>
            <p:ph type="title"/>
          </p:nvPr>
        </p:nvSpPr>
        <p:spPr bwMode="gray">
          <a:xfrm>
            <a:off x="8108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8" name="Footer Placeholder 2">
            <a:extLst>
              <a:ext uri="{FF2B5EF4-FFF2-40B4-BE49-F238E27FC236}">
                <a16:creationId xmlns:a16="http://schemas.microsoft.com/office/drawing/2014/main" id="{5F9FDB7F-4DC9-4EA1-9ED7-C137E1F9B8DF}"/>
              </a:ext>
            </a:extLst>
          </p:cNvPr>
          <p:cNvSpPr>
            <a:spLocks noGrp="1"/>
          </p:cNvSpPr>
          <p:nvPr>
            <p:ph type="ftr" sz="quarter" idx="16"/>
          </p:nvPr>
        </p:nvSpPr>
        <p:spPr>
          <a:xfrm>
            <a:off x="8103394" y="6089904"/>
            <a:ext cx="3574222"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r>
              <a:rPr lang="en-US"/>
              <a:t>S4-250143</a:t>
            </a:r>
          </a:p>
        </p:txBody>
      </p:sp>
      <p:sp>
        <p:nvSpPr>
          <p:cNvPr id="11" name="TextBox 10">
            <a:extLst>
              <a:ext uri="{FF2B5EF4-FFF2-40B4-BE49-F238E27FC236}">
                <a16:creationId xmlns:a16="http://schemas.microsoft.com/office/drawing/2014/main" id="{9F7F8BFB-AEE8-498D-9E43-0D01F53CA53D}"/>
              </a:ext>
            </a:extLst>
          </p:cNvPr>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40000"/>
                    <a:lumOff val="6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40000"/>
                  <a:lumOff val="60000"/>
                </a:schemeClr>
              </a:solidFill>
              <a:latin typeface="+mn-lt"/>
              <a:ea typeface="+mn-ea"/>
              <a:cs typeface="+mn-cs"/>
            </a:endParaRPr>
          </a:p>
        </p:txBody>
      </p:sp>
    </p:spTree>
    <p:extLst>
      <p:ext uri="{BB962C8B-B14F-4D97-AF65-F5344CB8AC3E}">
        <p14:creationId xmlns:p14="http://schemas.microsoft.com/office/powerpoint/2010/main" val="1925953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8.xml><?xml version="1.0" encoding="utf-8"?>
<p:sldLayout xmlns:a="http://schemas.openxmlformats.org/drawingml/2006/main" xmlns:r="http://schemas.openxmlformats.org/officeDocument/2006/relationships" xmlns:p="http://schemas.openxmlformats.org/presentationml/2006/main" showMasterSp="0" preserve="1" userDrawn="1">
  <p:cSld name="SD_Image Right R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4235952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9.xml><?xml version="1.0" encoding="utf-8"?>
<p:sldLayout xmlns:a="http://schemas.openxmlformats.org/drawingml/2006/main" xmlns:r="http://schemas.openxmlformats.org/officeDocument/2006/relationships" xmlns:p="http://schemas.openxmlformats.org/presentationml/2006/main" showMasterSp="0" preserve="1" userDrawn="1">
  <p:cSld name="SD_Image Right Whit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845010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7" name="Text Placeholder 47">
            <a:extLst>
              <a:ext uri="{FF2B5EF4-FFF2-40B4-BE49-F238E27FC236}">
                <a16:creationId xmlns:a16="http://schemas.microsoft.com/office/drawing/2014/main" id="{A2F7BADB-3391-9744-BEE5-43CB8B0262A2}"/>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233A71B2-4B0B-7C4A-A016-0D15C51DE1F2}"/>
              </a:ext>
            </a:extLst>
          </p:cNvPr>
          <p:cNvSpPr>
            <a:spLocks noGrp="1"/>
          </p:cNvSpPr>
          <p:nvPr>
            <p:ph type="body" sz="quarter" idx="10" hasCustomPrompt="1"/>
          </p:nvPr>
        </p:nvSpPr>
        <p:spPr bwMode="black">
          <a:xfrm>
            <a:off x="495301" y="612769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9AEDA435-60E2-A642-AF9F-76D94424393A}"/>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tx2"/>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619435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0.xml><?xml version="1.0" encoding="utf-8"?>
<p:sldLayout xmlns:a="http://schemas.openxmlformats.org/drawingml/2006/main" xmlns:r="http://schemas.openxmlformats.org/officeDocument/2006/relationships" xmlns:p="http://schemas.openxmlformats.org/presentationml/2006/main" showMasterSp="0" preserve="1" userDrawn="1">
  <p:cSld name="SD_Image Right Nicke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1C4B26C0-2A61-AB46-AC7C-B3B9B1793936}"/>
              </a:ext>
            </a:extLst>
          </p:cNvPr>
          <p:cNvSpPr/>
          <p:nvPr userDrawn="1"/>
        </p:nvSpPr>
        <p:spPr bwMode="gray">
          <a:xfrm>
            <a:off x="-152400" y="-139700"/>
            <a:ext cx="4810774" cy="7150100"/>
          </a:xfrm>
          <a:prstGeom prst="roundRect">
            <a:avLst>
              <a:gd name="adj" fmla="val 1711"/>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black">
          <a:xfrm>
            <a:off x="495300" y="4743450"/>
            <a:ext cx="3555999" cy="1657344"/>
          </a:xfrm>
          <a:prstGeom prst="rect">
            <a:avLst/>
          </a:prstGeom>
        </p:spPr>
        <p:txBody>
          <a:bodyPr anchor="t"/>
          <a:lstStyle>
            <a:lvl1pPr marL="0" indent="0">
              <a:lnSpc>
                <a:spcPct val="96000"/>
              </a:lnSpc>
              <a:buClr>
                <a:schemeClr val="bg1"/>
              </a:buClr>
              <a:buNone/>
              <a:defRPr sz="1600">
                <a:solidFill>
                  <a:schemeClr val="tx2"/>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2B7861F5-3EBA-4F8B-961A-D9B20FF749FC}"/>
              </a:ext>
            </a:extLst>
          </p:cNvPr>
          <p:cNvSpPr>
            <a:spLocks noGrp="1"/>
          </p:cNvSpPr>
          <p:nvPr>
            <p:ph type="ftr" sz="quarter" idx="16"/>
          </p:nvPr>
        </p:nvSpPr>
        <p:spPr>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9" name="Title 1">
            <a:extLst>
              <a:ext uri="{FF2B5EF4-FFF2-40B4-BE49-F238E27FC236}">
                <a16:creationId xmlns:a16="http://schemas.microsoft.com/office/drawing/2014/main" id="{38252DF1-084E-4672-B68F-141714EEA8C7}"/>
              </a:ext>
            </a:extLst>
          </p:cNvPr>
          <p:cNvSpPr>
            <a:spLocks noGrp="1"/>
          </p:cNvSpPr>
          <p:nvPr>
            <p:ph type="title"/>
          </p:nvPr>
        </p:nvSpPr>
        <p:spPr>
          <a:xfrm>
            <a:off x="495300" y="3835007"/>
            <a:ext cx="3574220" cy="749692"/>
          </a:xfrm>
        </p:spPr>
        <p:txBody>
          <a:bodyPr wrap="square">
            <a:spAutoFit/>
          </a:bodyPr>
          <a:lstStyle>
            <a:lvl1pPr>
              <a:lnSpc>
                <a:spcPct val="87000"/>
              </a:lnSpc>
              <a:defRPr sz="2800">
                <a:solidFill>
                  <a:schemeClr val="tx2"/>
                </a:solidFill>
              </a:defRPr>
            </a:lvl1pPr>
          </a:lstStyle>
          <a:p>
            <a:r>
              <a:rPr lang="en-US"/>
              <a:t>Click to edit Master title style</a:t>
            </a:r>
          </a:p>
        </p:txBody>
      </p:sp>
    </p:spTree>
    <p:extLst>
      <p:ext uri="{BB962C8B-B14F-4D97-AF65-F5344CB8AC3E}">
        <p14:creationId xmlns:p14="http://schemas.microsoft.com/office/powerpoint/2010/main" val="3088626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1.xml><?xml version="1.0" encoding="utf-8"?>
<p:sldLayout xmlns:a="http://schemas.openxmlformats.org/drawingml/2006/main" xmlns:r="http://schemas.openxmlformats.org/officeDocument/2006/relationships" xmlns:p="http://schemas.openxmlformats.org/presentationml/2006/main" showMasterSp="0" preserve="1" userDrawn="1">
  <p:cSld name="SD_Image Right Gun Metal">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0" name="Rectangle: Rounded Corners 13">
            <a:extLst>
              <a:ext uri="{FF2B5EF4-FFF2-40B4-BE49-F238E27FC236}">
                <a16:creationId xmlns:a16="http://schemas.microsoft.com/office/drawing/2014/main" id="{585D67CF-1E31-BE4A-A4CA-ED13AC837827}"/>
              </a:ext>
            </a:extLst>
          </p:cNvPr>
          <p:cNvSpPr/>
          <p:nvPr userDrawn="1"/>
        </p:nvSpPr>
        <p:spPr bwMode="gray">
          <a:xfrm>
            <a:off x="-152400" y="-139700"/>
            <a:ext cx="4810774" cy="7150100"/>
          </a:xfrm>
          <a:prstGeom prst="roundRect">
            <a:avLst>
              <a:gd name="adj" fmla="val 1711"/>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1">
            <a:extLst>
              <a:ext uri="{FF2B5EF4-FFF2-40B4-BE49-F238E27FC236}">
                <a16:creationId xmlns:a16="http://schemas.microsoft.com/office/drawing/2014/main" id="{55F13055-7657-4496-81D2-B665F79B6A2B}"/>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1775861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2.xml><?xml version="1.0" encoding="utf-8"?>
<p:sldLayout xmlns:a="http://schemas.openxmlformats.org/drawingml/2006/main" xmlns:r="http://schemas.openxmlformats.org/officeDocument/2006/relationships" xmlns:p="http://schemas.openxmlformats.org/presentationml/2006/main" showMasterSp="0" preserve="1" userDrawn="1">
  <p:cSld name="SD_Image Right Midnigh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14B4641-564B-4F50-B919-B87A300325EF}"/>
              </a:ext>
            </a:extLst>
          </p:cNvPr>
          <p:cNvSpPr>
            <a:spLocks noGrp="1"/>
          </p:cNvSpPr>
          <p:nvPr>
            <p:ph type="pic" sz="quarter" idx="11"/>
          </p:nvPr>
        </p:nvSpPr>
        <p:spPr>
          <a:xfrm>
            <a:off x="4658374" y="0"/>
            <a:ext cx="7533626"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1" name="Rectangle: Rounded Corners 13">
            <a:extLst>
              <a:ext uri="{FF2B5EF4-FFF2-40B4-BE49-F238E27FC236}">
                <a16:creationId xmlns:a16="http://schemas.microsoft.com/office/drawing/2014/main" id="{41816CD1-1BB7-B443-8FFC-B0DBA0DF4495}"/>
              </a:ext>
            </a:extLst>
          </p:cNvPr>
          <p:cNvSpPr/>
          <p:nvPr userDrawn="1"/>
        </p:nvSpPr>
        <p:spPr bwMode="gray">
          <a:xfrm>
            <a:off x="-152400" y="-139700"/>
            <a:ext cx="4810774" cy="7150100"/>
          </a:xfrm>
          <a:prstGeom prst="roundRect">
            <a:avLst>
              <a:gd name="adj" fmla="val 1711"/>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45" name="Text Placeholder 44">
            <a:extLst>
              <a:ext uri="{FF2B5EF4-FFF2-40B4-BE49-F238E27FC236}">
                <a16:creationId xmlns:a16="http://schemas.microsoft.com/office/drawing/2014/main" id="{039914E2-20D2-4AED-9BA4-AD0FC18B808F}"/>
              </a:ext>
            </a:extLst>
          </p:cNvPr>
          <p:cNvSpPr>
            <a:spLocks noGrp="1"/>
          </p:cNvSpPr>
          <p:nvPr>
            <p:ph type="body" sz="quarter" idx="10"/>
          </p:nvPr>
        </p:nvSpPr>
        <p:spPr bwMode="gray">
          <a:xfrm>
            <a:off x="495300" y="4743450"/>
            <a:ext cx="3556000" cy="1657343"/>
          </a:xfrm>
          <a:prstGeom prst="rect">
            <a:avLst/>
          </a:prstGeom>
        </p:spPr>
        <p:txBody>
          <a:bodyPr anchor="t"/>
          <a:lstStyle>
            <a:lvl1pPr marL="0" indent="0">
              <a:lnSpc>
                <a:spcPct val="96000"/>
              </a:lnSpc>
              <a:buClr>
                <a:schemeClr val="bg1"/>
              </a:buClr>
              <a:buNone/>
              <a:defRPr sz="1600">
                <a:solidFill>
                  <a:schemeClr val="bg1"/>
                </a:solidFill>
              </a:defRPr>
            </a:lvl1pPr>
            <a:lvl2pPr marL="0" indent="0">
              <a:buClr>
                <a:schemeClr val="bg1"/>
              </a:buClr>
              <a:buNone/>
              <a:defRPr>
                <a:solidFill>
                  <a:schemeClr val="bg1"/>
                </a:solidFill>
              </a:defRPr>
            </a:lvl2pPr>
            <a:lvl3pPr marL="0" indent="0">
              <a:buClr>
                <a:schemeClr val="bg1"/>
              </a:buClr>
              <a:buNone/>
              <a:defRPr>
                <a:solidFill>
                  <a:schemeClr val="bg1"/>
                </a:solidFill>
              </a:defRPr>
            </a:lvl3pPr>
            <a:lvl4pPr marL="0" indent="0">
              <a:buClr>
                <a:schemeClr val="bg1"/>
              </a:buClr>
              <a:buNone/>
              <a:defRPr>
                <a:solidFill>
                  <a:schemeClr val="bg1"/>
                </a:solidFill>
              </a:defRPr>
            </a:lvl4pPr>
            <a:lvl5pPr marL="0" indent="0">
              <a:buFont typeface="Arial" panose="020B0604020202020204" pitchFamily="34" charset="0"/>
              <a:buNone/>
              <a:defRPr>
                <a:solidFill>
                  <a:schemeClr val="bg1"/>
                </a:solidFill>
              </a:defRPr>
            </a:lvl5pPr>
            <a:lvl6pPr>
              <a:buNone/>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en-US"/>
              <a:t>Click to edit Master text styles</a:t>
            </a:r>
          </a:p>
        </p:txBody>
      </p:sp>
      <p:sp>
        <p:nvSpPr>
          <p:cNvPr id="8" name="Footer Placeholder 2">
            <a:extLst>
              <a:ext uri="{FF2B5EF4-FFF2-40B4-BE49-F238E27FC236}">
                <a16:creationId xmlns:a16="http://schemas.microsoft.com/office/drawing/2014/main" id="{6F4D48ED-5D8A-47EE-956E-72B7EE984BDE}"/>
              </a:ext>
            </a:extLst>
          </p:cNvPr>
          <p:cNvSpPr>
            <a:spLocks noGrp="1"/>
          </p:cNvSpPr>
          <p:nvPr>
            <p:ph type="ftr" sz="quarter" idx="16"/>
          </p:nvPr>
        </p:nvSpPr>
        <p:spPr bwMode="gray">
          <a:xfrm>
            <a:off x="495300" y="6532895"/>
            <a:ext cx="3557016"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1">
            <a:extLst>
              <a:ext uri="{FF2B5EF4-FFF2-40B4-BE49-F238E27FC236}">
                <a16:creationId xmlns:a16="http://schemas.microsoft.com/office/drawing/2014/main" id="{F61C4DE6-E5D7-49BF-BE1D-0EC8FCDC68D1}"/>
              </a:ext>
            </a:extLst>
          </p:cNvPr>
          <p:cNvSpPr>
            <a:spLocks noGrp="1"/>
          </p:cNvSpPr>
          <p:nvPr>
            <p:ph type="title"/>
          </p:nvPr>
        </p:nvSpPr>
        <p:spPr bwMode="gray">
          <a:xfrm>
            <a:off x="495300" y="3835007"/>
            <a:ext cx="3574220" cy="749692"/>
          </a:xfrm>
        </p:spPr>
        <p:txBody>
          <a:bodyPr wrap="square">
            <a:spAutoFit/>
          </a:bodyPr>
          <a:lstStyle>
            <a:lvl1pPr>
              <a:lnSpc>
                <a:spcPct val="87000"/>
              </a:lnSpc>
              <a:defRPr sz="2800">
                <a:solidFill>
                  <a:schemeClr val="bg1"/>
                </a:solidFill>
              </a:defRPr>
            </a:lvl1pPr>
          </a:lstStyle>
          <a:p>
            <a:r>
              <a:rPr lang="en-US"/>
              <a:t>Click to edit Master title style</a:t>
            </a:r>
          </a:p>
        </p:txBody>
      </p:sp>
    </p:spTree>
    <p:extLst>
      <p:ext uri="{BB962C8B-B14F-4D97-AF65-F5344CB8AC3E}">
        <p14:creationId xmlns:p14="http://schemas.microsoft.com/office/powerpoint/2010/main" val="576820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userDrawn="1">
  <p:cSld name="SD_Cutaway 1/4 Left Red">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3335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4.xml><?xml version="1.0" encoding="utf-8"?>
<p:sldLayout xmlns:a="http://schemas.openxmlformats.org/drawingml/2006/main" xmlns:r="http://schemas.openxmlformats.org/officeDocument/2006/relationships" xmlns:p="http://schemas.openxmlformats.org/presentationml/2006/main" preserve="1" userDrawn="1">
  <p:cSld name="SD_Cutaway 1/4 Left White">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bg1"/>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4832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SD_Cutaway 1/4 Left Nicke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171A93A8-9B5B-B64B-9A90-BE5CC8D7A646}"/>
              </a:ext>
            </a:extLst>
          </p:cNvPr>
          <p:cNvSpPr/>
          <p:nvPr userDrawn="1"/>
        </p:nvSpPr>
        <p:spPr bwMode="gray">
          <a:xfrm>
            <a:off x="-165100" y="-152400"/>
            <a:ext cx="3871407" cy="6553184"/>
          </a:xfrm>
          <a:prstGeom prst="roundRect">
            <a:avLst>
              <a:gd name="adj" fmla="val 2097"/>
            </a:avLst>
          </a:prstGeom>
          <a:solidFill>
            <a:schemeClr val="accent6">
              <a:lumMod val="40000"/>
              <a:lumOff val="6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E2C29AEC-B7E2-4A18-A39E-44AB602E210E}"/>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12" name="Title 1">
            <a:extLst>
              <a:ext uri="{FF2B5EF4-FFF2-40B4-BE49-F238E27FC236}">
                <a16:creationId xmlns:a16="http://schemas.microsoft.com/office/drawing/2014/main" id="{8AF59A10-4C05-406A-AA75-78CF3E59B8C7}"/>
              </a:ext>
            </a:extLst>
          </p:cNvPr>
          <p:cNvSpPr>
            <a:spLocks noGrp="1"/>
          </p:cNvSpPr>
          <p:nvPr>
            <p:ph type="title"/>
          </p:nvPr>
        </p:nvSpPr>
        <p:spPr>
          <a:xfrm>
            <a:off x="495300" y="1044740"/>
            <a:ext cx="2605088" cy="749692"/>
          </a:xfrm>
        </p:spPr>
        <p:txBody>
          <a:bodyPr wrap="square">
            <a:spAutoFit/>
          </a:bodyPr>
          <a:lstStyle>
            <a:lvl1pPr>
              <a:lnSpc>
                <a:spcPct val="87000"/>
              </a:lnSpc>
              <a:defRPr sz="2800">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45EB79BC-E35F-4543-AF44-85AEF3E7E612}"/>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AB342928-9634-4372-9445-809C2EE93D28}"/>
              </a:ext>
            </a:extLst>
          </p:cNvPr>
          <p:cNvSpPr>
            <a:spLocks noGrp="1"/>
          </p:cNvSpPr>
          <p:nvPr>
            <p:ph type="body" sz="quarter" idx="17"/>
          </p:nvPr>
        </p:nvSpPr>
        <p:spPr>
          <a:xfrm>
            <a:off x="493713" y="2673350"/>
            <a:ext cx="2605088" cy="3497264"/>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796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6.xml><?xml version="1.0" encoding="utf-8"?>
<p:sldLayout xmlns:a="http://schemas.openxmlformats.org/drawingml/2006/main" xmlns:r="http://schemas.openxmlformats.org/officeDocument/2006/relationships" xmlns:p="http://schemas.openxmlformats.org/presentationml/2006/main" preserve="1" userDrawn="1">
  <p:cSld name="SD_Cutaway 1/4 Left Gun Metal">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62DD8169-03BE-4545-AB75-752CFCB9BD19}"/>
              </a:ext>
            </a:extLst>
          </p:cNvPr>
          <p:cNvSpPr/>
          <p:nvPr userDrawn="1"/>
        </p:nvSpPr>
        <p:spPr bwMode="gray">
          <a:xfrm>
            <a:off x="-165100" y="-152400"/>
            <a:ext cx="3871407" cy="6553184"/>
          </a:xfrm>
          <a:prstGeom prst="roundRect">
            <a:avLst>
              <a:gd name="adj" fmla="val 2097"/>
            </a:avLst>
          </a:prstGeom>
          <a:solidFill>
            <a:schemeClr val="accent5"/>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12" name="Title 1">
            <a:extLst>
              <a:ext uri="{FF2B5EF4-FFF2-40B4-BE49-F238E27FC236}">
                <a16:creationId xmlns:a16="http://schemas.microsoft.com/office/drawing/2014/main" id="{8022405D-06A1-4166-9391-CABDA675A811}"/>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08C87C8C-F51C-409B-8123-4E7B177EA83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D68A6C0B-0BF9-4A22-B90D-608F5EE4090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2">
            <a:extLst>
              <a:ext uri="{FF2B5EF4-FFF2-40B4-BE49-F238E27FC236}">
                <a16:creationId xmlns:a16="http://schemas.microsoft.com/office/drawing/2014/main" id="{5F2E0DD2-6F9C-4113-8407-BCBE8A4B1CA9}"/>
              </a:ext>
            </a:extLst>
          </p:cNvPr>
          <p:cNvSpPr>
            <a:spLocks noGrp="1"/>
          </p:cNvSpPr>
          <p:nvPr>
            <p:ph type="ftr" sz="quarter" idx="16"/>
          </p:nvPr>
        </p:nvSpPr>
        <p:spPr>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Tree>
    <p:extLst>
      <p:ext uri="{BB962C8B-B14F-4D97-AF65-F5344CB8AC3E}">
        <p14:creationId xmlns:p14="http://schemas.microsoft.com/office/powerpoint/2010/main" val="1214355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7.xml><?xml version="1.0" encoding="utf-8"?>
<p:sldLayout xmlns:a="http://schemas.openxmlformats.org/drawingml/2006/main" xmlns:r="http://schemas.openxmlformats.org/officeDocument/2006/relationships" xmlns:p="http://schemas.openxmlformats.org/presentationml/2006/main" preserve="1" userDrawn="1">
  <p:cSld name="SD_Cutaway 1/4 Left Midnight">
    <p:spTree>
      <p:nvGrpSpPr>
        <p:cNvPr id="1" name=""/>
        <p:cNvGrpSpPr/>
        <p:nvPr/>
      </p:nvGrpSpPr>
      <p:grpSpPr>
        <a:xfrm>
          <a:off x="0" y="0"/>
          <a:ext cx="0" cy="0"/>
          <a:chOff x="0" y="0"/>
          <a:chExt cx="0" cy="0"/>
        </a:xfrm>
      </p:grpSpPr>
      <p:sp>
        <p:nvSpPr>
          <p:cNvPr id="11" name="Rectangle: Rounded Corners 8">
            <a:extLst>
              <a:ext uri="{FF2B5EF4-FFF2-40B4-BE49-F238E27FC236}">
                <a16:creationId xmlns:a16="http://schemas.microsoft.com/office/drawing/2014/main" id="{3E9455E2-DBA5-444B-983B-338104922F0B}"/>
              </a:ext>
            </a:extLst>
          </p:cNvPr>
          <p:cNvSpPr/>
          <p:nvPr userDrawn="1"/>
        </p:nvSpPr>
        <p:spPr bwMode="gray">
          <a:xfrm>
            <a:off x="-165100" y="-152400"/>
            <a:ext cx="3871407" cy="6553184"/>
          </a:xfrm>
          <a:prstGeom prst="roundRect">
            <a:avLst>
              <a:gd name="adj" fmla="val 2097"/>
            </a:avLst>
          </a:prstGeom>
          <a:solidFill>
            <a:schemeClr val="tx2"/>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Microsoft Sans Serif"/>
              <a:ea typeface="+mn-ea"/>
              <a:cs typeface="+mn-cs"/>
            </a:endParaRPr>
          </a:p>
        </p:txBody>
      </p:sp>
      <p:sp>
        <p:nvSpPr>
          <p:cNvPr id="8" name="Footer Placeholder 2">
            <a:extLst>
              <a:ext uri="{FF2B5EF4-FFF2-40B4-BE49-F238E27FC236}">
                <a16:creationId xmlns:a16="http://schemas.microsoft.com/office/drawing/2014/main" id="{3ADF0E24-C66C-44A4-AE54-4A2040B1C13A}"/>
              </a:ext>
            </a:extLst>
          </p:cNvPr>
          <p:cNvSpPr>
            <a:spLocks noGrp="1"/>
          </p:cNvSpPr>
          <p:nvPr>
            <p:ph type="ftr" sz="quarter" idx="16"/>
          </p:nvPr>
        </p:nvSpPr>
        <p:spPr bwMode="gray">
          <a:xfrm>
            <a:off x="495300" y="6532895"/>
            <a:ext cx="10488168"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12" name="Title 1">
            <a:extLst>
              <a:ext uri="{FF2B5EF4-FFF2-40B4-BE49-F238E27FC236}">
                <a16:creationId xmlns:a16="http://schemas.microsoft.com/office/drawing/2014/main" id="{4706EDB4-4AB9-44C1-8768-72FEB91A22CC}"/>
              </a:ext>
            </a:extLst>
          </p:cNvPr>
          <p:cNvSpPr>
            <a:spLocks noGrp="1"/>
          </p:cNvSpPr>
          <p:nvPr>
            <p:ph type="title"/>
          </p:nvPr>
        </p:nvSpPr>
        <p:spPr bwMode="gray">
          <a:xfrm>
            <a:off x="495300" y="1044740"/>
            <a:ext cx="2605088" cy="749692"/>
          </a:xfrm>
        </p:spPr>
        <p:txBody>
          <a:bodyPr wrap="square">
            <a:spAutoFit/>
          </a:bodyPr>
          <a:lstStyle>
            <a:lvl1pPr>
              <a:lnSpc>
                <a:spcPct val="87000"/>
              </a:lnSpc>
              <a:defRPr sz="2800">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3E64812-0F07-4511-9260-5784D6FAB3B7}"/>
              </a:ext>
            </a:extLst>
          </p:cNvPr>
          <p:cNvSpPr>
            <a:spLocks noGrp="1"/>
          </p:cNvSpPr>
          <p:nvPr>
            <p:ph type="subTitle" idx="1"/>
          </p:nvPr>
        </p:nvSpPr>
        <p:spPr bwMode="gray">
          <a:xfrm>
            <a:off x="495300" y="1869281"/>
            <a:ext cx="2607469" cy="428451"/>
          </a:xfrm>
          <a:prstGeom prst="rect">
            <a:avLst/>
          </a:prstGeom>
        </p:spPr>
        <p:txBody>
          <a:bodyPr>
            <a:spAutoFit/>
          </a:bodyPr>
          <a:lstStyle>
            <a:lvl1pPr marL="0" indent="0" algn="l">
              <a:lnSpc>
                <a:spcPct val="87000"/>
              </a:lnSpc>
              <a:spcBef>
                <a:spcPts val="1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Text Placeholder 2">
            <a:extLst>
              <a:ext uri="{FF2B5EF4-FFF2-40B4-BE49-F238E27FC236}">
                <a16:creationId xmlns:a16="http://schemas.microsoft.com/office/drawing/2014/main" id="{6086602B-AA9B-4FB3-83AD-F5FB2BC55128}"/>
              </a:ext>
            </a:extLst>
          </p:cNvPr>
          <p:cNvSpPr>
            <a:spLocks noGrp="1"/>
          </p:cNvSpPr>
          <p:nvPr>
            <p:ph type="body" sz="quarter" idx="17"/>
          </p:nvPr>
        </p:nvSpPr>
        <p:spPr>
          <a:xfrm>
            <a:off x="493713" y="2673350"/>
            <a:ext cx="2605088" cy="349726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3993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8.xml><?xml version="1.0" encoding="utf-8"?>
<p:sldLayout xmlns:a="http://schemas.openxmlformats.org/drawingml/2006/main" xmlns:r="http://schemas.openxmlformats.org/officeDocument/2006/relationships" xmlns:p="http://schemas.openxmlformats.org/presentationml/2006/main" showMasterSp="0" preserve="1" userDrawn="1">
  <p:cSld name="SD_Large Circle Red 2">
    <p:bg>
      <p:bgPr>
        <a:solidFill>
          <a:schemeClr val="bg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1111F"/>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5943600" cy="118872"/>
          </a:xfrm>
        </p:spPr>
        <p:txBody>
          <a:bodyPr/>
          <a:lstStyle>
            <a:lvl1pPr defTabSz="685800">
              <a:lnSpc>
                <a:spcPct val="96000"/>
              </a:lnSpc>
              <a:spcBef>
                <a:spcPts val="0"/>
              </a:spcBef>
              <a:buClr>
                <a:srgbClr val="3253DC"/>
              </a:buClr>
              <a:buFont typeface="Arial" panose="020B0604020202020204" pitchFamily="34" charset="0"/>
              <a:buNone/>
              <a:defRPr>
                <a:solidFill>
                  <a:schemeClr val="bg1"/>
                </a:solidFill>
              </a:defRPr>
            </a:lvl1pPr>
          </a:lstStyle>
          <a:p>
            <a:pPr>
              <a:defRPr/>
            </a:pPr>
            <a:r>
              <a:rPr lang="en-US"/>
              <a:t>S4-250143</a:t>
            </a:r>
          </a:p>
        </p:txBody>
      </p:sp>
      <p:sp>
        <p:nvSpPr>
          <p:cNvPr id="20" name="Title 2">
            <a:extLst>
              <a:ext uri="{FF2B5EF4-FFF2-40B4-BE49-F238E27FC236}">
                <a16:creationId xmlns:a16="http://schemas.microsoft.com/office/drawing/2014/main" id="{93599206-992C-D847-B719-FBA798CA5DBF}"/>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21" name="Subtitle">
            <a:extLst>
              <a:ext uri="{FF2B5EF4-FFF2-40B4-BE49-F238E27FC236}">
                <a16:creationId xmlns:a16="http://schemas.microsoft.com/office/drawing/2014/main" id="{2A9AEF52-D7A8-C64F-814D-4E9298CD62D9}"/>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Content Placeholder 4">
            <a:extLst>
              <a:ext uri="{FF2B5EF4-FFF2-40B4-BE49-F238E27FC236}">
                <a16:creationId xmlns:a16="http://schemas.microsoft.com/office/drawing/2014/main" id="{0129E7C8-AC10-8847-915D-92B5501FC00F}"/>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29">
            <a:extLst>
              <a:ext uri="{FF2B5EF4-FFF2-40B4-BE49-F238E27FC236}">
                <a16:creationId xmlns:a16="http://schemas.microsoft.com/office/drawing/2014/main" id="{038D6095-BEBE-BB4F-96AD-F9747306CB0A}"/>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596037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99.xml><?xml version="1.0" encoding="utf-8"?>
<p:sldLayout xmlns:a="http://schemas.openxmlformats.org/drawingml/2006/main" xmlns:r="http://schemas.openxmlformats.org/officeDocument/2006/relationships" xmlns:p="http://schemas.openxmlformats.org/presentationml/2006/main" showMasterSp="0" preserve="1" userDrawn="1">
  <p:cSld name="SD_Large Circle White 2">
    <p:bg>
      <p:bgPr>
        <a:solidFill>
          <a:schemeClr val="bg1"/>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EAEDF2"/>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60000"/>
                    <a:lumOff val="40000"/>
                  </a:schemeClr>
                </a:solidFill>
              </a:defRPr>
            </a:lvl1pPr>
          </a:lstStyle>
          <a:p>
            <a:pPr>
              <a:defRPr/>
            </a:pPr>
            <a:r>
              <a:rPr lang="en-US"/>
              <a:t>S4-250143</a:t>
            </a:r>
          </a:p>
        </p:txBody>
      </p:sp>
      <p:sp>
        <p:nvSpPr>
          <p:cNvPr id="16" name="Title 2">
            <a:extLst>
              <a:ext uri="{FF2B5EF4-FFF2-40B4-BE49-F238E27FC236}">
                <a16:creationId xmlns:a16="http://schemas.microsoft.com/office/drawing/2014/main" id="{215FF207-7D54-4440-A7D5-DC52EC3959F1}"/>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7" name="Subtitle">
            <a:extLst>
              <a:ext uri="{FF2B5EF4-FFF2-40B4-BE49-F238E27FC236}">
                <a16:creationId xmlns:a16="http://schemas.microsoft.com/office/drawing/2014/main" id="{F1478138-6A62-7B4B-BACB-244F3E95682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Content Placeholder 4">
            <a:extLst>
              <a:ext uri="{FF2B5EF4-FFF2-40B4-BE49-F238E27FC236}">
                <a16:creationId xmlns:a16="http://schemas.microsoft.com/office/drawing/2014/main" id="{E60FE8FC-8E72-2842-906A-77D42E2B258F}"/>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C214789A-742D-3A44-93B4-05AE6682ED45}"/>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79390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Agenda Blue">
    <p:bg>
      <p:bgPr>
        <a:solidFill>
          <a:schemeClr val="accent1"/>
        </a:solidFill>
        <a:effectLst/>
      </p:bgPr>
    </p:bg>
    <p:spTree>
      <p:nvGrpSpPr>
        <p:cNvPr id="1" name=""/>
        <p:cNvGrpSpPr/>
        <p:nvPr/>
      </p:nvGrpSpPr>
      <p:grpSpPr>
        <a:xfrm>
          <a:off x="0" y="0"/>
          <a:ext cx="0" cy="0"/>
          <a:chOff x="0" y="0"/>
          <a:chExt cx="0" cy="0"/>
        </a:xfrm>
      </p:grpSpPr>
      <p:sp>
        <p:nvSpPr>
          <p:cNvPr id="8" name="Content Placeholder 19">
            <a:extLst>
              <a:ext uri="{FF2B5EF4-FFF2-40B4-BE49-F238E27FC236}">
                <a16:creationId xmlns:a16="http://schemas.microsoft.com/office/drawing/2014/main" id="{ED3EDB01-36D6-9E4B-9221-4033FB6D3806}"/>
              </a:ext>
            </a:extLst>
          </p:cNvPr>
          <p:cNvSpPr>
            <a:spLocks noGrp="1"/>
          </p:cNvSpPr>
          <p:nvPr>
            <p:ph sz="quarter" idx="10"/>
          </p:nvPr>
        </p:nvSpPr>
        <p:spPr>
          <a:xfrm>
            <a:off x="777874" y="957452"/>
            <a:ext cx="9253538" cy="5319779"/>
          </a:xfrm>
          <a:prstGeom prst="rect">
            <a:avLst/>
          </a:prstGeom>
        </p:spPr>
        <p:txBody>
          <a:bodyPr>
            <a:normAutofit/>
          </a:bodyPr>
          <a:lstStyle>
            <a:lvl1pPr marL="914400" indent="-914400">
              <a:lnSpc>
                <a:spcPct val="90000"/>
              </a:lnSpc>
              <a:spcBef>
                <a:spcPts val="0"/>
              </a:spcBef>
              <a:spcAft>
                <a:spcPts val="900"/>
              </a:spcAft>
              <a:buClr>
                <a:schemeClr val="bg1"/>
              </a:buClr>
              <a:buFont typeface="+mj-lt"/>
              <a:buAutoNum type="arabicPeriod"/>
              <a:defRPr sz="5400">
                <a:solidFill>
                  <a:schemeClr val="bg1"/>
                </a:solidFill>
              </a:defRPr>
            </a:lvl1pPr>
            <a:lvl2pPr marL="0" indent="0">
              <a:lnSpc>
                <a:spcPct val="107000"/>
              </a:lnSpc>
              <a:spcBef>
                <a:spcPts val="0"/>
              </a:spcBef>
              <a:spcAft>
                <a:spcPts val="1800"/>
              </a:spcAft>
              <a:buClr>
                <a:schemeClr val="bg1"/>
              </a:buClr>
              <a:buFont typeface="+mj-lt"/>
              <a:buNone/>
              <a:defRPr sz="5400">
                <a:solidFill>
                  <a:schemeClr val="bg1"/>
                </a:solidFill>
              </a:defRPr>
            </a:lvl2pPr>
            <a:lvl3pPr marL="342900" indent="-342900">
              <a:lnSpc>
                <a:spcPct val="107000"/>
              </a:lnSpc>
              <a:spcBef>
                <a:spcPts val="0"/>
              </a:spcBef>
              <a:spcAft>
                <a:spcPts val="1800"/>
              </a:spcAft>
              <a:buClr>
                <a:schemeClr val="bg1"/>
              </a:buClr>
              <a:buFont typeface="+mj-lt"/>
              <a:buAutoNum type="arabicPeriod"/>
              <a:defRPr sz="5400">
                <a:solidFill>
                  <a:schemeClr val="bg1"/>
                </a:solidFill>
              </a:defRPr>
            </a:lvl3pPr>
            <a:lvl4pPr marL="342900" indent="-342900">
              <a:lnSpc>
                <a:spcPct val="107000"/>
              </a:lnSpc>
              <a:spcBef>
                <a:spcPts val="0"/>
              </a:spcBef>
              <a:spcAft>
                <a:spcPts val="1800"/>
              </a:spcAft>
              <a:buClr>
                <a:schemeClr val="bg1"/>
              </a:buClr>
              <a:buFont typeface="+mj-lt"/>
              <a:buAutoNum type="arabicPeriod"/>
              <a:defRPr sz="5400">
                <a:solidFill>
                  <a:schemeClr val="bg1"/>
                </a:solidFill>
              </a:defRPr>
            </a:lvl4pPr>
            <a:lvl5pPr marL="342900" indent="-342900">
              <a:lnSpc>
                <a:spcPct val="107000"/>
              </a:lnSpc>
              <a:spcBef>
                <a:spcPts val="0"/>
              </a:spcBef>
              <a:spcAft>
                <a:spcPts val="1800"/>
              </a:spcAft>
              <a:buClr>
                <a:schemeClr val="bg1"/>
              </a:buClr>
              <a:buFont typeface="+mj-lt"/>
              <a:buAutoNum type="arabicPeriod"/>
              <a:defRPr sz="5400">
                <a:solidFill>
                  <a:schemeClr val="bg1"/>
                </a:solidFill>
              </a:defRPr>
            </a:lvl5pPr>
          </a:lstStyle>
          <a:p>
            <a:pPr lvl="0"/>
            <a:r>
              <a:rPr lang="en-US"/>
              <a:t>Click to edit Master text styles</a:t>
            </a:r>
          </a:p>
        </p:txBody>
      </p:sp>
      <p:sp>
        <p:nvSpPr>
          <p:cNvPr id="5" name="TextBox 4">
            <a:extLst>
              <a:ext uri="{FF2B5EF4-FFF2-40B4-BE49-F238E27FC236}">
                <a16:creationId xmlns:a16="http://schemas.microsoft.com/office/drawing/2014/main" id="{29C0BAD8-16D5-E84A-B280-67E84109BBA2}"/>
              </a:ext>
            </a:extLst>
          </p:cNvPr>
          <p:cNvSpPr txBox="1"/>
          <p:nvPr userDrawn="1"/>
        </p:nvSpPr>
        <p:spPr>
          <a:xfrm rot="5400000">
            <a:off x="8435813" y="2737543"/>
            <a:ext cx="5288307" cy="1559722"/>
          </a:xfrm>
          <a:prstGeom prst="rect">
            <a:avLst/>
          </a:prstGeom>
          <a:noFill/>
          <a:effectLst/>
        </p:spPr>
        <p:txBody>
          <a:bodyPr wrap="none" lIns="0" tIns="0" rIns="0" bIns="0" rtlCol="0">
            <a:spAutoFit/>
          </a:bodyPr>
          <a:lstStyle/>
          <a:p>
            <a:pPr algn="ctr">
              <a:lnSpc>
                <a:spcPct val="87000"/>
              </a:lnSpc>
              <a:spcBef>
                <a:spcPct val="0"/>
              </a:spcBef>
              <a:defRPr/>
            </a:pPr>
            <a:r>
              <a:rPr lang="en-US" sz="11650">
                <a:solidFill>
                  <a:srgbClr val="214ACD"/>
                </a:solidFill>
                <a:effectLst>
                  <a:innerShdw blurRad="38100" dist="25400" dir="8100000">
                    <a:prstClr val="black">
                      <a:alpha val="50000"/>
                    </a:prstClr>
                  </a:innerShdw>
                </a:effectLst>
              </a:rPr>
              <a:t>Agenda</a:t>
            </a:r>
          </a:p>
        </p:txBody>
      </p:sp>
    </p:spTree>
    <p:extLst>
      <p:ext uri="{BB962C8B-B14F-4D97-AF65-F5344CB8AC3E}">
        <p14:creationId xmlns:p14="http://schemas.microsoft.com/office/powerpoint/2010/main" val="399831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Quote Blue">
    <p:bg>
      <p:bgPr>
        <a:gradFill>
          <a:gsLst>
            <a:gs pos="4000">
              <a:srgbClr val="355FE0"/>
            </a:gs>
            <a:gs pos="35000">
              <a:schemeClr val="accent1"/>
            </a:gs>
            <a:gs pos="100000">
              <a:srgbClr val="0033B4"/>
            </a:gs>
          </a:gsLst>
          <a:lin ang="2700000" scaled="1"/>
        </a:gradFill>
        <a:effectLst/>
      </p:bgPr>
    </p:bg>
    <p:spTree>
      <p:nvGrpSpPr>
        <p:cNvPr id="1" name=""/>
        <p:cNvGrpSpPr/>
        <p:nvPr/>
      </p:nvGrpSpPr>
      <p:grpSpPr>
        <a:xfrm>
          <a:off x="0" y="0"/>
          <a:ext cx="0" cy="0"/>
          <a:chOff x="0" y="0"/>
          <a:chExt cx="0" cy="0"/>
        </a:xfrm>
      </p:grpSpPr>
      <p:sp>
        <p:nvSpPr>
          <p:cNvPr id="11" name="Text Placeholder 47">
            <a:extLst>
              <a:ext uri="{FF2B5EF4-FFF2-40B4-BE49-F238E27FC236}">
                <a16:creationId xmlns:a16="http://schemas.microsoft.com/office/drawing/2014/main" id="{BAC4BF12-B8EA-F047-93AC-C45226964A8D}"/>
              </a:ext>
            </a:extLst>
          </p:cNvPr>
          <p:cNvSpPr>
            <a:spLocks noGrp="1"/>
          </p:cNvSpPr>
          <p:nvPr>
            <p:ph type="body" sz="quarter" idx="11" hasCustomPrompt="1"/>
          </p:nvPr>
        </p:nvSpPr>
        <p:spPr bwMode="black">
          <a:xfrm>
            <a:off x="4054475" y="6120121"/>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9" name="Text Placeholder 43">
            <a:extLst>
              <a:ext uri="{FF2B5EF4-FFF2-40B4-BE49-F238E27FC236}">
                <a16:creationId xmlns:a16="http://schemas.microsoft.com/office/drawing/2014/main" id="{3278FA1E-1A1D-1D48-908F-C0816E40AB17}"/>
              </a:ext>
            </a:extLst>
          </p:cNvPr>
          <p:cNvSpPr>
            <a:spLocks noGrp="1"/>
          </p:cNvSpPr>
          <p:nvPr>
            <p:ph type="body" sz="quarter" idx="10" hasCustomPrompt="1"/>
          </p:nvPr>
        </p:nvSpPr>
        <p:spPr bwMode="black">
          <a:xfrm>
            <a:off x="502285" y="6120040"/>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bg1"/>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12" name="Text Placeholder 49">
            <a:extLst>
              <a:ext uri="{FF2B5EF4-FFF2-40B4-BE49-F238E27FC236}">
                <a16:creationId xmlns:a16="http://schemas.microsoft.com/office/drawing/2014/main" id="{2F54F312-D712-9F4D-8B66-773B1F3A753E}"/>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7796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0.xml><?xml version="1.0" encoding="utf-8"?>
<p:sldLayout xmlns:a="http://schemas.openxmlformats.org/drawingml/2006/main" xmlns:r="http://schemas.openxmlformats.org/officeDocument/2006/relationships" xmlns:p="http://schemas.openxmlformats.org/presentationml/2006/main" showMasterSp="0" preserve="1" userDrawn="1">
  <p:cSld name="SD_Large Circl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E3E28D24-6767-9C45-ABB8-DA51DF065820}"/>
              </a:ext>
            </a:extLst>
          </p:cNvPr>
          <p:cNvSpPr>
            <a:spLocks/>
          </p:cNvSpPr>
          <p:nvPr userDrawn="1"/>
        </p:nvSpPr>
        <p:spPr bwMode="ltGray">
          <a:xfrm>
            <a:off x="7517108" y="-857339"/>
            <a:ext cx="8359183" cy="8572678"/>
          </a:xfrm>
          <a:prstGeom prst="ellipse">
            <a:avLst/>
          </a:prstGeom>
          <a:solidFill>
            <a:srgbClr val="D3DAE5"/>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EA514D3A-70CE-4812-A873-E8B92AB5CE62}"/>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6">
                    <a:lumMod val="75000"/>
                  </a:schemeClr>
                </a:solidFill>
              </a:defRPr>
            </a:lvl1pPr>
          </a:lstStyle>
          <a:p>
            <a:pPr>
              <a:defRPr/>
            </a:pPr>
            <a:r>
              <a:rPr lang="en-US"/>
              <a:t>S4-250143</a:t>
            </a:r>
          </a:p>
        </p:txBody>
      </p:sp>
      <p:sp>
        <p:nvSpPr>
          <p:cNvPr id="13" name="Title 2">
            <a:extLst>
              <a:ext uri="{FF2B5EF4-FFF2-40B4-BE49-F238E27FC236}">
                <a16:creationId xmlns:a16="http://schemas.microsoft.com/office/drawing/2014/main" id="{A88E3116-BFC5-1841-9418-761CF03241DC}"/>
              </a:ext>
            </a:extLst>
          </p:cNvPr>
          <p:cNvSpPr>
            <a:spLocks noGrp="1"/>
          </p:cNvSpPr>
          <p:nvPr>
            <p:ph type="title"/>
          </p:nvPr>
        </p:nvSpPr>
        <p:spPr>
          <a:xfrm>
            <a:off x="495300" y="642645"/>
            <a:ext cx="6423978" cy="361959"/>
          </a:xfrm>
        </p:spPr>
        <p:txBody>
          <a:bodyPr wrap="square">
            <a:spAutoFit/>
          </a:bodyPr>
          <a:lstStyle>
            <a:lvl1pPr>
              <a:defRPr>
                <a:solidFill>
                  <a:schemeClr val="tx2"/>
                </a:solidFill>
              </a:defRPr>
            </a:lvl1pPr>
          </a:lstStyle>
          <a:p>
            <a:r>
              <a:rPr lang="en-US"/>
              <a:t>Click to edit Master title style</a:t>
            </a:r>
          </a:p>
        </p:txBody>
      </p:sp>
      <p:sp>
        <p:nvSpPr>
          <p:cNvPr id="14" name="Subtitle">
            <a:extLst>
              <a:ext uri="{FF2B5EF4-FFF2-40B4-BE49-F238E27FC236}">
                <a16:creationId xmlns:a16="http://schemas.microsoft.com/office/drawing/2014/main" id="{8A2C3CB4-6003-1C42-A155-F977A899CED7}"/>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2BD9774F-06C2-FC47-8791-39A0CF387E4C}"/>
              </a:ext>
            </a:extLst>
          </p:cNvPr>
          <p:cNvSpPr>
            <a:spLocks noGrp="1"/>
          </p:cNvSpPr>
          <p:nvPr>
            <p:ph sz="quarter" idx="17"/>
          </p:nvPr>
        </p:nvSpPr>
        <p:spPr>
          <a:xfrm>
            <a:off x="495300" y="1719072"/>
            <a:ext cx="6425089" cy="4451541"/>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A3B88A5A-3F4A-4142-8EC3-A5DE5D094E5C}"/>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tx2"/>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74892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1.xml><?xml version="1.0" encoding="utf-8"?>
<p:sldLayout xmlns:a="http://schemas.openxmlformats.org/drawingml/2006/main" xmlns:r="http://schemas.openxmlformats.org/officeDocument/2006/relationships" xmlns:p="http://schemas.openxmlformats.org/presentationml/2006/main" showMasterSp="0" preserve="1" userDrawn="1">
  <p:cSld name="SD_Large Circle Gun Metal 2">
    <p:bg>
      <p:bgPr>
        <a:solidFill>
          <a:schemeClr val="accent5"/>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826177F-FC3F-2F42-98BC-69EF3FD7FC45}"/>
              </a:ext>
            </a:extLst>
          </p:cNvPr>
          <p:cNvSpPr>
            <a:spLocks/>
          </p:cNvSpPr>
          <p:nvPr userDrawn="1"/>
        </p:nvSpPr>
        <p:spPr bwMode="ltGray">
          <a:xfrm>
            <a:off x="7517108" y="-857339"/>
            <a:ext cx="8359183" cy="8572678"/>
          </a:xfrm>
          <a:prstGeom prst="ellipse">
            <a:avLst/>
          </a:prstGeom>
          <a:solidFill>
            <a:srgbClr val="44536C"/>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D5CEE6F9-1E4B-4C9A-946F-D83A264DC746}"/>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13" name="Title 2">
            <a:extLst>
              <a:ext uri="{FF2B5EF4-FFF2-40B4-BE49-F238E27FC236}">
                <a16:creationId xmlns:a16="http://schemas.microsoft.com/office/drawing/2014/main" id="{B36D15F6-7DE5-6443-9613-C4B2FBC1F848}"/>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4" name="Subtitle">
            <a:extLst>
              <a:ext uri="{FF2B5EF4-FFF2-40B4-BE49-F238E27FC236}">
                <a16:creationId xmlns:a16="http://schemas.microsoft.com/office/drawing/2014/main" id="{BCBEB3E5-81CA-814D-ADF5-BF5AC22CC9CB}"/>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19189C48-4D09-6448-9A16-6C4D04527AD6}"/>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29">
            <a:extLst>
              <a:ext uri="{FF2B5EF4-FFF2-40B4-BE49-F238E27FC236}">
                <a16:creationId xmlns:a16="http://schemas.microsoft.com/office/drawing/2014/main" id="{E11DFE3E-54AF-B840-B32E-6EC908B58E66}"/>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424766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2.xml><?xml version="1.0" encoding="utf-8"?>
<p:sldLayout xmlns:a="http://schemas.openxmlformats.org/drawingml/2006/main" xmlns:r="http://schemas.openxmlformats.org/officeDocument/2006/relationships" xmlns:p="http://schemas.openxmlformats.org/presentationml/2006/main" showMasterSp="0" preserve="1" userDrawn="1">
  <p:cSld name="SD_Large Circle Midnight 2">
    <p:bg>
      <p:bgPr>
        <a:solidFill>
          <a:schemeClr val="tx2"/>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AE47188-2E65-7E46-B32C-E78D883C6DCA}"/>
              </a:ext>
            </a:extLst>
          </p:cNvPr>
          <p:cNvSpPr>
            <a:spLocks/>
          </p:cNvSpPr>
          <p:nvPr userDrawn="1"/>
        </p:nvSpPr>
        <p:spPr bwMode="ltGray">
          <a:xfrm>
            <a:off x="7517108" y="-857339"/>
            <a:ext cx="8359183" cy="8572678"/>
          </a:xfrm>
          <a:prstGeom prst="ellipse">
            <a:avLst/>
          </a:prstGeom>
          <a:solidFill>
            <a:srgbClr val="092139"/>
          </a:solidFill>
          <a:ln w="10795" cap="flat" cmpd="sng" algn="ctr">
            <a:noFill/>
            <a:prstDash val="solid"/>
          </a:ln>
          <a:effectLst>
            <a:innerShdw blurRad="63500" dist="50800" dir="135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11" name="Footer Placeholder 2">
            <a:extLst>
              <a:ext uri="{FF2B5EF4-FFF2-40B4-BE49-F238E27FC236}">
                <a16:creationId xmlns:a16="http://schemas.microsoft.com/office/drawing/2014/main" id="{CA8F4DA7-4CDA-4E93-B875-4157AC85CAEB}"/>
              </a:ext>
            </a:extLst>
          </p:cNvPr>
          <p:cNvSpPr>
            <a:spLocks noGrp="1"/>
          </p:cNvSpPr>
          <p:nvPr>
            <p:ph type="ftr" sz="quarter" idx="10"/>
          </p:nvPr>
        </p:nvSpPr>
        <p:spPr>
          <a:xfrm>
            <a:off x="495299" y="6532895"/>
            <a:ext cx="5943600" cy="118174"/>
          </a:xfrm>
        </p:spPr>
        <p:txBody>
          <a:bodyPr/>
          <a:lstStyle>
            <a:lvl1pPr defTabSz="685800">
              <a:lnSpc>
                <a:spcPct val="96000"/>
              </a:lnSpc>
              <a:spcBef>
                <a:spcPts val="0"/>
              </a:spcBef>
              <a:buClr>
                <a:srgbClr val="3253DC"/>
              </a:buClr>
              <a:buFont typeface="Arial" panose="020B0604020202020204" pitchFamily="34" charset="0"/>
              <a:buNone/>
              <a:defRPr>
                <a:solidFill>
                  <a:schemeClr val="accent5">
                    <a:lumMod val="40000"/>
                    <a:lumOff val="60000"/>
                  </a:schemeClr>
                </a:solidFill>
              </a:defRPr>
            </a:lvl1pPr>
          </a:lstStyle>
          <a:p>
            <a:pPr>
              <a:defRPr/>
            </a:pPr>
            <a:r>
              <a:rPr lang="en-US"/>
              <a:t>S4-250143</a:t>
            </a:r>
          </a:p>
        </p:txBody>
      </p:sp>
      <p:sp>
        <p:nvSpPr>
          <p:cNvPr id="9" name="Title 2">
            <a:extLst>
              <a:ext uri="{FF2B5EF4-FFF2-40B4-BE49-F238E27FC236}">
                <a16:creationId xmlns:a16="http://schemas.microsoft.com/office/drawing/2014/main" id="{B1282066-7F06-B246-AE8C-29172F144371}"/>
              </a:ext>
            </a:extLst>
          </p:cNvPr>
          <p:cNvSpPr>
            <a:spLocks noGrp="1"/>
          </p:cNvSpPr>
          <p:nvPr>
            <p:ph type="title"/>
          </p:nvPr>
        </p:nvSpPr>
        <p:spPr>
          <a:xfrm>
            <a:off x="495300" y="642645"/>
            <a:ext cx="6423978" cy="361959"/>
          </a:xfrm>
        </p:spPr>
        <p:txBody>
          <a:bodyPr wrap="square">
            <a:spAutoFit/>
          </a:bodyPr>
          <a:lstStyle>
            <a:lvl1pPr>
              <a:defRPr>
                <a:solidFill>
                  <a:schemeClr val="bg1"/>
                </a:solidFill>
              </a:defRPr>
            </a:lvl1pPr>
          </a:lstStyle>
          <a:p>
            <a:r>
              <a:rPr lang="en-US"/>
              <a:t>Click to edit Master title style</a:t>
            </a:r>
          </a:p>
        </p:txBody>
      </p:sp>
      <p:sp>
        <p:nvSpPr>
          <p:cNvPr id="12" name="Subtitle">
            <a:extLst>
              <a:ext uri="{FF2B5EF4-FFF2-40B4-BE49-F238E27FC236}">
                <a16:creationId xmlns:a16="http://schemas.microsoft.com/office/drawing/2014/main" id="{D1151056-DC79-0A42-B719-F2F0C08292CA}"/>
              </a:ext>
            </a:extLst>
          </p:cNvPr>
          <p:cNvSpPr>
            <a:spLocks noGrp="1"/>
          </p:cNvSpPr>
          <p:nvPr>
            <p:ph type="subTitle" idx="1"/>
          </p:nvPr>
        </p:nvSpPr>
        <p:spPr>
          <a:xfrm>
            <a:off x="494189" y="1088136"/>
            <a:ext cx="6425089" cy="236347"/>
          </a:xfrm>
          <a:prstGeom prst="rect">
            <a:avLst/>
          </a:prstGeom>
        </p:spPr>
        <p:txBody>
          <a:bodyPr wrap="square">
            <a:spAutoFit/>
          </a:bodyPr>
          <a:lstStyle>
            <a:lvl1pPr marL="0" indent="0" algn="l">
              <a:lnSpc>
                <a:spcPct val="96000"/>
              </a:lnSpc>
              <a:spcBef>
                <a:spcPts val="9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5" name="Content Placeholder 4">
            <a:extLst>
              <a:ext uri="{FF2B5EF4-FFF2-40B4-BE49-F238E27FC236}">
                <a16:creationId xmlns:a16="http://schemas.microsoft.com/office/drawing/2014/main" id="{376E5248-EDE9-3046-BAE5-2B5039AC66FE}"/>
              </a:ext>
            </a:extLst>
          </p:cNvPr>
          <p:cNvSpPr>
            <a:spLocks noGrp="1"/>
          </p:cNvSpPr>
          <p:nvPr>
            <p:ph sz="quarter" idx="17"/>
          </p:nvPr>
        </p:nvSpPr>
        <p:spPr>
          <a:xfrm>
            <a:off x="495300" y="1719072"/>
            <a:ext cx="6425089" cy="4451541"/>
          </a:xfrm>
          <a:prstGeom prst="rect">
            <a:avLst/>
          </a:prstGeom>
        </p:spPr>
        <p:txBody>
          <a:bodyPr/>
          <a:lstStyle>
            <a:lvl1pPr>
              <a:buClrTx/>
              <a:defRPr>
                <a:solidFill>
                  <a:schemeClr val="bg1"/>
                </a:solidFill>
              </a:defRPr>
            </a:lvl1pPr>
            <a:lvl2pPr>
              <a:buClrTx/>
              <a:defRPr>
                <a:solidFill>
                  <a:schemeClr val="bg1"/>
                </a:solidFill>
              </a:defRPr>
            </a:lvl2pPr>
            <a:lvl3pPr>
              <a:buClrTx/>
              <a:defRPr>
                <a:solidFill>
                  <a:schemeClr val="bg1"/>
                </a:solidFill>
              </a:defRPr>
            </a:lvl3pPr>
            <a:lvl4pPr>
              <a:buClrTx/>
              <a:defRPr>
                <a:solidFill>
                  <a:schemeClr val="bg1"/>
                </a:solidFill>
              </a:defRPr>
            </a:lvl4pPr>
            <a:lvl5pPr>
              <a:buClrTx/>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29">
            <a:extLst>
              <a:ext uri="{FF2B5EF4-FFF2-40B4-BE49-F238E27FC236}">
                <a16:creationId xmlns:a16="http://schemas.microsoft.com/office/drawing/2014/main" id="{7DC32646-24CD-1143-9669-355185C160ED}"/>
              </a:ext>
            </a:extLst>
          </p:cNvPr>
          <p:cNvSpPr>
            <a:spLocks noGrp="1"/>
          </p:cNvSpPr>
          <p:nvPr>
            <p:ph type="body" sz="quarter" idx="15"/>
          </p:nvPr>
        </p:nvSpPr>
        <p:spPr bwMode="black">
          <a:xfrm>
            <a:off x="8471454" y="2764100"/>
            <a:ext cx="2717245" cy="1134132"/>
          </a:xfrm>
          <a:prstGeom prst="rect">
            <a:avLst/>
          </a:prstGeom>
        </p:spPr>
        <p:txBody>
          <a:bodyPr anchor="ctr"/>
          <a:lstStyle>
            <a:lvl1pPr marL="0" indent="0">
              <a:lnSpc>
                <a:spcPct val="89000"/>
              </a:lnSpc>
              <a:spcBef>
                <a:spcPts val="0"/>
              </a:spcBef>
              <a:spcAft>
                <a:spcPts val="1200"/>
              </a:spcAft>
              <a:buNone/>
              <a:defRPr sz="2800">
                <a:solidFill>
                  <a:schemeClr val="bg1"/>
                </a:solidFill>
              </a:defRPr>
            </a:lvl1pPr>
            <a:lvl2pPr marL="0" indent="0">
              <a:lnSpc>
                <a:spcPct val="94000"/>
              </a:lnSpc>
              <a:spcAft>
                <a:spcPts val="1200"/>
              </a:spcAft>
              <a:buNone/>
              <a:defRPr sz="2400">
                <a:solidFill>
                  <a:schemeClr val="bg1"/>
                </a:solidFill>
              </a:defRPr>
            </a:lvl2pPr>
            <a:lvl3pPr marL="0" indent="0">
              <a:lnSpc>
                <a:spcPct val="95000"/>
              </a:lnSpc>
              <a:spcAft>
                <a:spcPts val="1200"/>
              </a:spcAft>
              <a:buNone/>
              <a:defRPr sz="2100">
                <a:solidFill>
                  <a:schemeClr val="bg1"/>
                </a:solidFill>
              </a:defRPr>
            </a:lvl3pPr>
            <a:lvl4pPr marL="0" indent="0">
              <a:lnSpc>
                <a:spcPct val="98000"/>
              </a:lnSpc>
              <a:spcAft>
                <a:spcPts val="900"/>
              </a:spcAft>
              <a:buNone/>
              <a:defRPr sz="1800">
                <a:solidFill>
                  <a:schemeClr val="bg1"/>
                </a:solidFill>
              </a:defRPr>
            </a:lvl4pPr>
            <a:lvl5pPr marL="0" indent="0">
              <a:lnSpc>
                <a:spcPct val="94000"/>
              </a:lnSpc>
              <a:spcBef>
                <a:spcPts val="0"/>
              </a:spcBef>
              <a:spcAft>
                <a:spcPts val="900"/>
              </a:spcAft>
              <a:buNone/>
              <a:defRPr sz="160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09809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3.xml><?xml version="1.0" encoding="utf-8"?>
<p:sldLayout xmlns:a="http://schemas.openxmlformats.org/drawingml/2006/main" xmlns:r="http://schemas.openxmlformats.org/officeDocument/2006/relationships" xmlns:p="http://schemas.openxmlformats.org/presentationml/2006/main" showMasterSp="0" preserve="1" userDrawn="1">
  <p:cSld name="SD_Segue Red">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437361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4.xml><?xml version="1.0" encoding="utf-8"?>
<p:sldLayout xmlns:a="http://schemas.openxmlformats.org/drawingml/2006/main" xmlns:r="http://schemas.openxmlformats.org/officeDocument/2006/relationships" xmlns:p="http://schemas.openxmlformats.org/presentationml/2006/main" showMasterSp="0" preserve="1" userDrawn="1">
  <p:cSld name="SD_Segue White">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bg1"/>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971369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5.xml><?xml version="1.0" encoding="utf-8"?>
<p:sldLayout xmlns:a="http://schemas.openxmlformats.org/drawingml/2006/main" xmlns:r="http://schemas.openxmlformats.org/officeDocument/2006/relationships" xmlns:p="http://schemas.openxmlformats.org/presentationml/2006/main" showMasterSp="0" preserve="1" userDrawn="1">
  <p:cSld name="SD_Segue Nicke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chemeClr val="accent6">
              <a:lumMod val="40000"/>
              <a:lumOff val="60000"/>
            </a:schemeClr>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484697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6.xml><?xml version="1.0" encoding="utf-8"?>
<p:sldLayout xmlns:a="http://schemas.openxmlformats.org/drawingml/2006/main" xmlns:r="http://schemas.openxmlformats.org/officeDocument/2006/relationships" xmlns:p="http://schemas.openxmlformats.org/presentationml/2006/main" showMasterSp="0" preserve="1" userDrawn="1">
  <p:cSld name="SD_Segue Gun Metal">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chemeClr val="accent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54732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7.xml><?xml version="1.0" encoding="utf-8"?>
<p:sldLayout xmlns:a="http://schemas.openxmlformats.org/drawingml/2006/main" xmlns:r="http://schemas.openxmlformats.org/officeDocument/2006/relationships" xmlns:p="http://schemas.openxmlformats.org/presentationml/2006/main" showMasterSp="0" preserve="1" userDrawn="1">
  <p:cSld name="SD_Segue Midnight">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chemeClr val="tx2"/>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74067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8.xml><?xml version="1.0" encoding="utf-8"?>
<p:sldLayout xmlns:a="http://schemas.openxmlformats.org/drawingml/2006/main" xmlns:r="http://schemas.openxmlformats.org/officeDocument/2006/relationships" xmlns:p="http://schemas.openxmlformats.org/presentationml/2006/main" showMasterSp="0" preserve="1" userDrawn="1">
  <p:cSld name="SD_Segue Red 2">
    <p:bg>
      <p:bgPr>
        <a:solidFill>
          <a:schemeClr val="bg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1111F"/>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215483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9.xml><?xml version="1.0" encoding="utf-8"?>
<p:sldLayout xmlns:a="http://schemas.openxmlformats.org/drawingml/2006/main" xmlns:r="http://schemas.openxmlformats.org/officeDocument/2006/relationships" xmlns:p="http://schemas.openxmlformats.org/presentationml/2006/main" showMasterSp="0" preserve="1" userDrawn="1">
  <p:cSld name="SD_Segue White 2">
    <p:bg>
      <p:bgPr>
        <a:solidFill>
          <a:schemeClr val="bg1"/>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EFF1F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2528879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FA5C1A55-A7FD-634C-A0DD-2F5E7ED9633F}"/>
              </a:ext>
            </a:extLst>
          </p:cNvPr>
          <p:cNvSpPr>
            <a:spLocks noGrp="1"/>
          </p:cNvSpPr>
          <p:nvPr>
            <p:ph type="body" sz="quarter" idx="11" hasCustomPrompt="1"/>
          </p:nvPr>
        </p:nvSpPr>
        <p:spPr bwMode="black">
          <a:xfrm>
            <a:off x="4054475" y="6127695"/>
            <a:ext cx="7635240" cy="284752"/>
          </a:xfrm>
          <a:prstGeom prst="rect">
            <a:avLst/>
          </a:prstGeom>
        </p:spPr>
        <p:txBody>
          <a:bodyPr anchor="ctr"/>
          <a:lstStyle>
            <a:lvl1pPr marL="0" indent="0" algn="l">
              <a:lnSpc>
                <a:spcPct val="96000"/>
              </a:lnSpc>
              <a:buNone/>
              <a:defRPr sz="1600">
                <a:solidFill>
                  <a:schemeClr val="accent2">
                    <a:lumMod val="60000"/>
                    <a:lumOff val="40000"/>
                  </a:schemeClr>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3AFEEAB1-7A23-D941-BDA6-524848C38751}"/>
              </a:ext>
            </a:extLst>
          </p:cNvPr>
          <p:cNvSpPr>
            <a:spLocks noGrp="1"/>
          </p:cNvSpPr>
          <p:nvPr>
            <p:ph type="body" sz="quarter" idx="10" hasCustomPrompt="1"/>
          </p:nvPr>
        </p:nvSpPr>
        <p:spPr bwMode="black">
          <a:xfrm>
            <a:off x="504826" y="6120040"/>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2">
                    <a:lumMod val="60000"/>
                    <a:lumOff val="40000"/>
                  </a:schemeClr>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14862A1D-6971-7649-A4FD-7FF52B799757}"/>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2306228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0.xml><?xml version="1.0" encoding="utf-8"?>
<p:sldLayout xmlns:a="http://schemas.openxmlformats.org/drawingml/2006/main" xmlns:r="http://schemas.openxmlformats.org/officeDocument/2006/relationships" xmlns:p="http://schemas.openxmlformats.org/presentationml/2006/main" showMasterSp="0" preserve="1" userDrawn="1">
  <p:cSld name="SD_Segue Nickel 2">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12B302BC-4858-4EC1-8EB4-20A8B1481437}"/>
              </a:ext>
            </a:extLst>
          </p:cNvPr>
          <p:cNvSpPr/>
          <p:nvPr userDrawn="1"/>
        </p:nvSpPr>
        <p:spPr bwMode="white">
          <a:xfrm>
            <a:off x="-171450" y="-152401"/>
            <a:ext cx="10904538" cy="6516131"/>
          </a:xfrm>
          <a:prstGeom prst="roundRect">
            <a:avLst>
              <a:gd name="adj" fmla="val 1263"/>
            </a:avLst>
          </a:prstGeom>
          <a:solidFill>
            <a:srgbClr val="D3DAE5"/>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2934A4AA-94A2-46BD-9524-BB1118BCD685}"/>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85A8A33-EB30-4E58-9F4F-DB3301E084F5}"/>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3885465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1.xml><?xml version="1.0" encoding="utf-8"?>
<p:sldLayout xmlns:a="http://schemas.openxmlformats.org/drawingml/2006/main" xmlns:r="http://schemas.openxmlformats.org/officeDocument/2006/relationships" xmlns:p="http://schemas.openxmlformats.org/presentationml/2006/main" showMasterSp="0" preserve="1" userDrawn="1">
  <p:cSld name="SD_Segue Gun Metal 2">
    <p:bg>
      <p:bgPr>
        <a:solidFill>
          <a:schemeClr val="accent5"/>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FEC0451-770B-4070-ACD4-0882A0095A6A}"/>
              </a:ext>
            </a:extLst>
          </p:cNvPr>
          <p:cNvSpPr/>
          <p:nvPr userDrawn="1"/>
        </p:nvSpPr>
        <p:spPr bwMode="white">
          <a:xfrm>
            <a:off x="-171450" y="-152401"/>
            <a:ext cx="10904538" cy="6516131"/>
          </a:xfrm>
          <a:prstGeom prst="roundRect">
            <a:avLst>
              <a:gd name="adj" fmla="val 1263"/>
            </a:avLst>
          </a:prstGeom>
          <a:solidFill>
            <a:srgbClr val="44536C"/>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46569433-1D23-43C7-A01E-9C6E2975369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22E55F0E-7B10-4FDF-B5BD-AF1860F2BF27}"/>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405129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2.xml><?xml version="1.0" encoding="utf-8"?>
<p:sldLayout xmlns:a="http://schemas.openxmlformats.org/drawingml/2006/main" xmlns:r="http://schemas.openxmlformats.org/officeDocument/2006/relationships" xmlns:p="http://schemas.openxmlformats.org/presentationml/2006/main" showMasterSp="0" preserve="1" userDrawn="1">
  <p:cSld name="SD_Segue Midnight 2">
    <p:bg>
      <p:bgPr>
        <a:solidFill>
          <a:schemeClr val="tx2"/>
        </a:solidFill>
        <a:effectLst/>
      </p:bgPr>
    </p:bg>
    <p:spTree>
      <p:nvGrpSpPr>
        <p:cNvPr id="1" name=""/>
        <p:cNvGrpSpPr/>
        <p:nvPr/>
      </p:nvGrpSpPr>
      <p:grpSpPr>
        <a:xfrm>
          <a:off x="0" y="0"/>
          <a:ext cx="0" cy="0"/>
          <a:chOff x="0" y="0"/>
          <a:chExt cx="0" cy="0"/>
        </a:xfrm>
      </p:grpSpPr>
      <p:sp>
        <p:nvSpPr>
          <p:cNvPr id="11" name="Rectangle: Rounded Corners 10">
            <a:extLst>
              <a:ext uri="{FF2B5EF4-FFF2-40B4-BE49-F238E27FC236}">
                <a16:creationId xmlns:a16="http://schemas.microsoft.com/office/drawing/2014/main" id="{5850B61F-2463-4E12-B05F-5C04B8EA8B59}"/>
              </a:ext>
            </a:extLst>
          </p:cNvPr>
          <p:cNvSpPr/>
          <p:nvPr userDrawn="1"/>
        </p:nvSpPr>
        <p:spPr bwMode="white">
          <a:xfrm>
            <a:off x="-171450" y="-152401"/>
            <a:ext cx="10904538" cy="6516131"/>
          </a:xfrm>
          <a:prstGeom prst="roundRect">
            <a:avLst>
              <a:gd name="adj" fmla="val 1263"/>
            </a:avLst>
          </a:prstGeom>
          <a:solidFill>
            <a:srgbClr val="092139"/>
          </a:solidFill>
          <a:ln w="10795" cap="flat" cmpd="sng" algn="ctr">
            <a:noFill/>
            <a:prstDash val="solid"/>
          </a:ln>
          <a:effectLst>
            <a:innerShdw blurRad="63500" dist="50800" dir="18900000">
              <a:prstClr val="black">
                <a:alpha val="50000"/>
              </a:prstClr>
            </a:inn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Microsoft Sans Serif"/>
              <a:ea typeface="+mn-ea"/>
              <a:cs typeface="+mn-cs"/>
            </a:endParaRPr>
          </a:p>
        </p:txBody>
      </p:sp>
      <p:sp>
        <p:nvSpPr>
          <p:cNvPr id="6" name="Subtitle">
            <a:extLst>
              <a:ext uri="{FF2B5EF4-FFF2-40B4-BE49-F238E27FC236}">
                <a16:creationId xmlns:a16="http://schemas.microsoft.com/office/drawing/2014/main" id="{0BF73236-9A00-4737-B99F-8D917394A1B3}"/>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D43BC7C6-A8F1-4D02-91D6-CBA0AF9DA032}"/>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267075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3.xml><?xml version="1.0" encoding="utf-8"?>
<p:sldLayout xmlns:a="http://schemas.openxmlformats.org/drawingml/2006/main" xmlns:r="http://schemas.openxmlformats.org/officeDocument/2006/relationships" xmlns:p="http://schemas.openxmlformats.org/presentationml/2006/main" showMasterSp="0" preserve="1" userDrawn="1">
  <p:cSld name="SD Segue Red">
    <p:bg>
      <p:bgPr>
        <a:solidFill>
          <a:schemeClr val="bg2"/>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08C4B33-F8CC-4197-B915-DA991CD5E6C6}"/>
              </a:ext>
            </a:extLst>
          </p:cNvPr>
          <p:cNvGrpSpPr/>
          <p:nvPr userDrawn="1"/>
        </p:nvGrpSpPr>
        <p:grpSpPr>
          <a:xfrm>
            <a:off x="5264150" y="1085955"/>
            <a:ext cx="8686026" cy="8686800"/>
            <a:chOff x="2118610" y="-558521"/>
            <a:chExt cx="7954780" cy="7975042"/>
          </a:xfrm>
        </p:grpSpPr>
        <p:sp>
          <p:nvSpPr>
            <p:cNvPr id="12" name="Freeform 21">
              <a:extLst>
                <a:ext uri="{FF2B5EF4-FFF2-40B4-BE49-F238E27FC236}">
                  <a16:creationId xmlns:a16="http://schemas.microsoft.com/office/drawing/2014/main" id="{FCE1034B-B952-482E-B5BD-3D74DC622EFF}"/>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3" name="Freeform 22">
              <a:extLst>
                <a:ext uri="{FF2B5EF4-FFF2-40B4-BE49-F238E27FC236}">
                  <a16:creationId xmlns:a16="http://schemas.microsoft.com/office/drawing/2014/main" id="{F511B2A5-5879-4724-8EA8-B068501A7C49}"/>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4" name="Freeform 23">
              <a:extLst>
                <a:ext uri="{FF2B5EF4-FFF2-40B4-BE49-F238E27FC236}">
                  <a16:creationId xmlns:a16="http://schemas.microsoft.com/office/drawing/2014/main" id="{8ABE833E-11B6-41D0-A3EA-C51CF277F921}"/>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E9A408BA-944B-41C4-83D5-BB3A7D38327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7" name="Subtitle">
            <a:extLst>
              <a:ext uri="{FF2B5EF4-FFF2-40B4-BE49-F238E27FC236}">
                <a16:creationId xmlns:a16="http://schemas.microsoft.com/office/drawing/2014/main" id="{95FCDFC9-7609-4879-BB7A-41D84D84FDF0}"/>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Title 1">
            <a:extLst>
              <a:ext uri="{FF2B5EF4-FFF2-40B4-BE49-F238E27FC236}">
                <a16:creationId xmlns:a16="http://schemas.microsoft.com/office/drawing/2014/main" id="{AB7FE436-ECEE-446A-82A4-FD95FAB4768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25822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4.xml><?xml version="1.0" encoding="utf-8"?>
<p:sldLayout xmlns:a="http://schemas.openxmlformats.org/drawingml/2006/main" xmlns:r="http://schemas.openxmlformats.org/officeDocument/2006/relationships" xmlns:p="http://schemas.openxmlformats.org/presentationml/2006/main" showMasterSp="0" preserve="1" userDrawn="1">
  <p:cSld name="SD Segue White">
    <p:bg>
      <p:bgPr>
        <a:solidFill>
          <a:srgbClr val="FFFFFF"/>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A8A1B41-DD86-4CC6-BB23-4639A3825C7E}"/>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EB5AB6E0-2FFC-40AE-8A71-DCBE6B384E21}"/>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E681A099-F31B-4476-B9E6-42DAD17198C8}"/>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FAFBFC"/>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5F07C53E-FAF6-4844-BB37-35D97BAF4BB8}"/>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9B7103C-EFE9-41A7-8616-4AD2DAB11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1"/>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278017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5.xml><?xml version="1.0" encoding="utf-8"?>
<p:sldLayout xmlns:a="http://schemas.openxmlformats.org/drawingml/2006/main" xmlns:r="http://schemas.openxmlformats.org/officeDocument/2006/relationships" xmlns:p="http://schemas.openxmlformats.org/presentationml/2006/main" showMasterSp="0" preserve="1" userDrawn="1">
  <p:cSld name="SD Segue Nickel">
    <p:bg>
      <p:bgPr>
        <a:solidFill>
          <a:schemeClr val="accent6">
            <a:lumMod val="40000"/>
            <a:lumOff val="60000"/>
          </a:schemeClr>
        </a:solid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53995637-D09E-4C2D-A6A8-AF45BAD58465}"/>
              </a:ext>
            </a:extLst>
          </p:cNvPr>
          <p:cNvGrpSpPr>
            <a:grpSpLocks/>
          </p:cNvGrpSpPr>
          <p:nvPr userDrawn="1"/>
        </p:nvGrpSpPr>
        <p:grpSpPr>
          <a:xfrm>
            <a:off x="5264150" y="1085955"/>
            <a:ext cx="8686800" cy="8686800"/>
            <a:chOff x="2118610" y="-558521"/>
            <a:chExt cx="7954780" cy="7975042"/>
          </a:xfrm>
        </p:grpSpPr>
        <p:sp>
          <p:nvSpPr>
            <p:cNvPr id="14" name="Freeform 21">
              <a:extLst>
                <a:ext uri="{FF2B5EF4-FFF2-40B4-BE49-F238E27FC236}">
                  <a16:creationId xmlns:a16="http://schemas.microsoft.com/office/drawing/2014/main" id="{B7A66708-ADEC-4638-A33A-46DCF451B424}"/>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FAFBFC"/>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5" name="Freeform 22">
              <a:extLst>
                <a:ext uri="{FF2B5EF4-FFF2-40B4-BE49-F238E27FC236}">
                  <a16:creationId xmlns:a16="http://schemas.microsoft.com/office/drawing/2014/main" id="{C329A767-5738-486D-BBF0-00850276E5AD}"/>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E7EBF1"/>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6" name="Freeform 23">
              <a:extLst>
                <a:ext uri="{FF2B5EF4-FFF2-40B4-BE49-F238E27FC236}">
                  <a16:creationId xmlns:a16="http://schemas.microsoft.com/office/drawing/2014/main" id="{8DDC509B-6BC5-4B06-8116-E88999EBD245}"/>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rgbClr val="FFFFFF"/>
            </a:solidFill>
            <a:ln>
              <a:noFill/>
            </a:ln>
            <a:effectLst>
              <a:outerShdw blurRad="304800" dist="304800" dir="8100000" algn="tr" rotWithShape="0">
                <a:schemeClr val="tx1">
                  <a:alpha val="35000"/>
                </a:scheme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7" name="Freeform 23">
              <a:extLst>
                <a:ext uri="{FF2B5EF4-FFF2-40B4-BE49-F238E27FC236}">
                  <a16:creationId xmlns:a16="http://schemas.microsoft.com/office/drawing/2014/main" id="{3C56DEE9-71A7-4C5B-90D6-DC58833209D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6">
                <a:lumMod val="40000"/>
                <a:lumOff val="60000"/>
              </a:schemeClr>
            </a:solidFill>
            <a:ln>
              <a:noFill/>
            </a:ln>
            <a:effectLst>
              <a:innerShdw blurRad="304800" dist="304800">
                <a:schemeClr val="tx1">
                  <a:alpha val="40000"/>
                </a:scheme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1" name="Subtitle">
            <a:extLst>
              <a:ext uri="{FF2B5EF4-FFF2-40B4-BE49-F238E27FC236}">
                <a16:creationId xmlns:a16="http://schemas.microsoft.com/office/drawing/2014/main" id="{54BF2C34-3F26-4221-8C0C-6AD2A4F9C86F}"/>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2" name="Title 1">
            <a:extLst>
              <a:ext uri="{FF2B5EF4-FFF2-40B4-BE49-F238E27FC236}">
                <a16:creationId xmlns:a16="http://schemas.microsoft.com/office/drawing/2014/main" id="{2E705B94-D757-41A5-A502-1F2B8E604538}"/>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tx2"/>
                </a:solidFill>
              </a:defRPr>
            </a:lvl1pPr>
          </a:lstStyle>
          <a:p>
            <a:r>
              <a:rPr lang="en-US"/>
              <a:t>Click to edit Master title style</a:t>
            </a:r>
          </a:p>
        </p:txBody>
      </p:sp>
    </p:spTree>
    <p:extLst>
      <p:ext uri="{BB962C8B-B14F-4D97-AF65-F5344CB8AC3E}">
        <p14:creationId xmlns:p14="http://schemas.microsoft.com/office/powerpoint/2010/main" val="250756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6.xml><?xml version="1.0" encoding="utf-8"?>
<p:sldLayout xmlns:a="http://schemas.openxmlformats.org/drawingml/2006/main" xmlns:r="http://schemas.openxmlformats.org/officeDocument/2006/relationships" xmlns:p="http://schemas.openxmlformats.org/presentationml/2006/main" showMasterSp="0" preserve="1" userDrawn="1">
  <p:cSld name="SD Segue Gunmetal">
    <p:bg>
      <p:bgPr>
        <a:solidFill>
          <a:schemeClr val="accent5"/>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F7FB884-98FF-49F3-BC97-59F225D25E12}"/>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D1729F58-5BA1-4640-B7B9-E94D565AE2E0}"/>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4A5A75"/>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DD0D4E0D-57F1-4154-B50F-74535C36D50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4F617D"/>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DB9B5929-7301-48A9-B841-0BE61CA7A8CA}"/>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outerShdw blurRad="304800" dist="304800" dir="8100000" algn="tr" rotWithShape="0">
                <a:srgbClr val="0A0C10">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16F91B29-9007-4D8A-8C02-55645583D8A6}"/>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accent5"/>
            </a:solidFill>
            <a:ln>
              <a:noFill/>
            </a:ln>
            <a:effectLst>
              <a:innerShdw blurRad="304800" dist="304800">
                <a:srgbClr val="0A0C10">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667FC2DA-5B00-4EA7-952E-317316DAA878}"/>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41F7F217-0194-4AD6-8E1C-386E2E132F49}"/>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275545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7.xml><?xml version="1.0" encoding="utf-8"?>
<p:sldLayout xmlns:a="http://schemas.openxmlformats.org/drawingml/2006/main" xmlns:r="http://schemas.openxmlformats.org/officeDocument/2006/relationships" xmlns:p="http://schemas.openxmlformats.org/presentationml/2006/main" showMasterSp="0" preserve="1" userDrawn="1">
  <p:cSld name="SD Segue Midnight">
    <p:bg>
      <p:bgPr>
        <a:solidFill>
          <a:schemeClr val="tx2"/>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48F3DEE-F59E-4FD9-BD86-03F5F40D7A2E}"/>
              </a:ext>
            </a:extLst>
          </p:cNvPr>
          <p:cNvGrpSpPr>
            <a:grpSpLocks/>
          </p:cNvGrpSpPr>
          <p:nvPr userDrawn="1"/>
        </p:nvGrpSpPr>
        <p:grpSpPr>
          <a:xfrm>
            <a:off x="5264150" y="1085955"/>
            <a:ext cx="8686800" cy="8686800"/>
            <a:chOff x="2118610" y="-558521"/>
            <a:chExt cx="7954780" cy="7975042"/>
          </a:xfrm>
        </p:grpSpPr>
        <p:sp>
          <p:nvSpPr>
            <p:cNvPr id="16" name="Freeform 21">
              <a:extLst>
                <a:ext uri="{FF2B5EF4-FFF2-40B4-BE49-F238E27FC236}">
                  <a16:creationId xmlns:a16="http://schemas.microsoft.com/office/drawing/2014/main" id="{7041D8A3-B9AF-4F2D-AA73-3D2AF4DFDBCE}"/>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chemeClr val="tx2"/>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7" name="Freeform 22">
              <a:extLst>
                <a:ext uri="{FF2B5EF4-FFF2-40B4-BE49-F238E27FC236}">
                  <a16:creationId xmlns:a16="http://schemas.microsoft.com/office/drawing/2014/main" id="{C4FF451B-9E7B-4956-8927-3F6D18114FF0}"/>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0B2845"/>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8" name="Freeform 23">
              <a:extLst>
                <a:ext uri="{FF2B5EF4-FFF2-40B4-BE49-F238E27FC236}">
                  <a16:creationId xmlns:a16="http://schemas.microsoft.com/office/drawing/2014/main" id="{4AD20902-EBB9-4879-BBE8-7873C117122F}"/>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outerShdw blurRad="304800" dist="304800" dir="8100000" algn="tr" rotWithShape="0">
                <a:srgbClr val="030A11">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9" name="Freeform 23">
              <a:extLst>
                <a:ext uri="{FF2B5EF4-FFF2-40B4-BE49-F238E27FC236}">
                  <a16:creationId xmlns:a16="http://schemas.microsoft.com/office/drawing/2014/main" id="{D3D03E25-E54F-4D62-B7B5-CBE3507B8488}"/>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tx2"/>
            </a:solidFill>
            <a:ln>
              <a:noFill/>
            </a:ln>
            <a:effectLst>
              <a:innerShdw blurRad="304800" dist="304800">
                <a:srgbClr val="030A11">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13" name="Subtitle">
            <a:extLst>
              <a:ext uri="{FF2B5EF4-FFF2-40B4-BE49-F238E27FC236}">
                <a16:creationId xmlns:a16="http://schemas.microsoft.com/office/drawing/2014/main" id="{B395992B-C0C1-46B0-B7C8-830159C0C506}"/>
              </a:ext>
            </a:extLst>
          </p:cNvPr>
          <p:cNvSpPr>
            <a:spLocks noGrp="1"/>
          </p:cNvSpPr>
          <p:nvPr>
            <p:ph type="subTitle" idx="1"/>
          </p:nvPr>
        </p:nvSpPr>
        <p:spPr bwMode="black">
          <a:xfrm>
            <a:off x="494189" y="4525630"/>
            <a:ext cx="8831404" cy="914400"/>
          </a:xfrm>
          <a:prstGeom prst="rect">
            <a:avLst/>
          </a:prstGeom>
        </p:spPr>
        <p:txBody>
          <a:bodyPr/>
          <a:lstStyle>
            <a:lvl1pPr marL="0" indent="0" algn="l">
              <a:lnSpc>
                <a:spcPct val="96000"/>
              </a:lnSpc>
              <a:spcBef>
                <a:spcPts val="1200"/>
              </a:spcBef>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4" name="Title 1">
            <a:extLst>
              <a:ext uri="{FF2B5EF4-FFF2-40B4-BE49-F238E27FC236}">
                <a16:creationId xmlns:a16="http://schemas.microsoft.com/office/drawing/2014/main" id="{AE0053FF-8E38-4E49-A437-9A4B96C84C53}"/>
              </a:ext>
            </a:extLst>
          </p:cNvPr>
          <p:cNvSpPr>
            <a:spLocks noGrp="1"/>
          </p:cNvSpPr>
          <p:nvPr>
            <p:ph type="title"/>
          </p:nvPr>
        </p:nvSpPr>
        <p:spPr>
          <a:xfrm>
            <a:off x="495298" y="3593167"/>
            <a:ext cx="8829675" cy="722955"/>
          </a:xfrm>
        </p:spPr>
        <p:txBody>
          <a:bodyPr wrap="square">
            <a:spAutoFit/>
          </a:bodyPr>
          <a:lstStyle>
            <a:lvl1pPr>
              <a:lnSpc>
                <a:spcPct val="87000"/>
              </a:lnSpc>
              <a:defRPr sz="5400">
                <a:solidFill>
                  <a:schemeClr val="bg1"/>
                </a:solidFill>
              </a:defRPr>
            </a:lvl1pPr>
          </a:lstStyle>
          <a:p>
            <a:r>
              <a:rPr lang="en-US"/>
              <a:t>Click to edit Master title style</a:t>
            </a:r>
          </a:p>
        </p:txBody>
      </p:sp>
    </p:spTree>
    <p:extLst>
      <p:ext uri="{BB962C8B-B14F-4D97-AF65-F5344CB8AC3E}">
        <p14:creationId xmlns:p14="http://schemas.microsoft.com/office/powerpoint/2010/main" val="1735600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8.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Red">
    <p:bg>
      <p:bgPr>
        <a:gradFill>
          <a:gsLst>
            <a:gs pos="4000">
              <a:srgbClr val="E71324"/>
            </a:gs>
            <a:gs pos="35000">
              <a:srgbClr val="D91323"/>
            </a:gs>
            <a:gs pos="100000">
              <a:srgbClr val="C10B1A"/>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73ABA57-7B0F-43F2-941C-D1BCE46689A0}"/>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9" name="Text Placeholder 2">
            <a:extLst>
              <a:ext uri="{FF2B5EF4-FFF2-40B4-BE49-F238E27FC236}">
                <a16:creationId xmlns:a16="http://schemas.microsoft.com/office/drawing/2014/main" id="{85EE95F5-5179-43BC-9DD2-80F8782000E1}"/>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1FABDB6A-D52B-4DE9-8DAD-88E3352866F8}"/>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402798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9.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White">
    <p:bg>
      <p:bgPr>
        <a:gradFill>
          <a:gsLst>
            <a:gs pos="4000">
              <a:schemeClr val="bg1"/>
            </a:gs>
            <a:gs pos="35000">
              <a:schemeClr val="accent6">
                <a:lumMod val="20000"/>
                <a:lumOff val="80000"/>
              </a:schemeClr>
            </a:gs>
            <a:gs pos="100000">
              <a:schemeClr val="accent6">
                <a:lumMod val="40000"/>
                <a:lumOff val="60000"/>
              </a:schemeClr>
            </a:gs>
          </a:gsLst>
          <a:lin ang="2700000" scaled="1"/>
        </a:grad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D061AF6-2D27-4DFB-9E70-8CDFD058F044}"/>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7" name="Text Placeholder 2">
            <a:extLst>
              <a:ext uri="{FF2B5EF4-FFF2-40B4-BE49-F238E27FC236}">
                <a16:creationId xmlns:a16="http://schemas.microsoft.com/office/drawing/2014/main" id="{9EDB003F-E656-4E18-BDBB-152AEB3E5757}"/>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8" name="Text Placeholder 47">
            <a:extLst>
              <a:ext uri="{FF2B5EF4-FFF2-40B4-BE49-F238E27FC236}">
                <a16:creationId xmlns:a16="http://schemas.microsoft.com/office/drawing/2014/main" id="{8C7691D9-F78A-4A80-B9A6-F365D28D8257}"/>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151255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Quote Midnigh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5" name="Text Placeholder 47">
            <a:extLst>
              <a:ext uri="{FF2B5EF4-FFF2-40B4-BE49-F238E27FC236}">
                <a16:creationId xmlns:a16="http://schemas.microsoft.com/office/drawing/2014/main" id="{3FDFC356-FA50-5545-9192-D32F635E6175}"/>
              </a:ext>
            </a:extLst>
          </p:cNvPr>
          <p:cNvSpPr>
            <a:spLocks noGrp="1"/>
          </p:cNvSpPr>
          <p:nvPr>
            <p:ph type="body" sz="quarter" idx="11"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accent3"/>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
        <p:nvSpPr>
          <p:cNvPr id="8" name="Text Placeholder 43">
            <a:extLst>
              <a:ext uri="{FF2B5EF4-FFF2-40B4-BE49-F238E27FC236}">
                <a16:creationId xmlns:a16="http://schemas.microsoft.com/office/drawing/2014/main" id="{C7A35B22-84BA-4942-9B72-5B1075329A9B}"/>
              </a:ext>
            </a:extLst>
          </p:cNvPr>
          <p:cNvSpPr>
            <a:spLocks noGrp="1"/>
          </p:cNvSpPr>
          <p:nvPr>
            <p:ph type="body" sz="quarter" idx="10" hasCustomPrompt="1"/>
          </p:nvPr>
        </p:nvSpPr>
        <p:spPr bwMode="black">
          <a:xfrm>
            <a:off x="495299" y="6131915"/>
            <a:ext cx="3200400" cy="269442"/>
          </a:xfrm>
          <a:prstGeom prst="rect">
            <a:avLst/>
          </a:prstGeom>
        </p:spPr>
        <p:txBody>
          <a:bodyPr anchor="ctr"/>
          <a:lstStyle>
            <a:lvl1pPr marL="0" indent="0" algn="l">
              <a:lnSpc>
                <a:spcPct val="90000"/>
              </a:lnSpc>
              <a:spcBef>
                <a:spcPts val="900"/>
              </a:spcBef>
              <a:spcAft>
                <a:spcPts val="900"/>
              </a:spcAft>
              <a:buNone/>
              <a:defRPr sz="1600" b="0">
                <a:solidFill>
                  <a:schemeClr val="accent3"/>
                </a:solidFill>
                <a:latin typeface="+mn-lt"/>
              </a:defRPr>
            </a:lvl1pPr>
            <a:lvl2pPr marL="0" indent="0">
              <a:lnSpc>
                <a:spcPct val="114000"/>
              </a:lnSpc>
              <a:spcBef>
                <a:spcPts val="0"/>
              </a:spcBef>
              <a:buNone/>
              <a:defRPr sz="1400">
                <a:solidFill>
                  <a:schemeClr val="bg1"/>
                </a:solidFill>
              </a:defRPr>
            </a:lvl2pPr>
            <a:lvl3pPr marL="0" indent="0">
              <a:lnSpc>
                <a:spcPct val="114000"/>
              </a:lnSpc>
              <a:spcBef>
                <a:spcPts val="0"/>
              </a:spcBef>
              <a:buNone/>
              <a:defRPr sz="1400">
                <a:solidFill>
                  <a:schemeClr val="bg1"/>
                </a:solidFill>
              </a:defRPr>
            </a:lvl3pPr>
            <a:lvl4pPr marL="0" indent="0">
              <a:lnSpc>
                <a:spcPct val="114000"/>
              </a:lnSpc>
              <a:spcBef>
                <a:spcPts val="0"/>
              </a:spcBef>
              <a:buNone/>
              <a:defRPr sz="1400">
                <a:solidFill>
                  <a:schemeClr val="bg1"/>
                </a:solidFill>
              </a:defRPr>
            </a:lvl4pPr>
            <a:lvl5pPr marL="0" indent="0">
              <a:lnSpc>
                <a:spcPct val="114000"/>
              </a:lnSpc>
              <a:spcBef>
                <a:spcPts val="0"/>
              </a:spcBef>
              <a:buNone/>
              <a:defRPr sz="1400">
                <a:solidFill>
                  <a:schemeClr val="bg1"/>
                </a:solidFill>
              </a:defRPr>
            </a:lvl5pPr>
          </a:lstStyle>
          <a:p>
            <a:pPr lvl="0"/>
            <a:r>
              <a:rPr lang="en-US"/>
              <a:t>Quote attribution</a:t>
            </a:r>
          </a:p>
        </p:txBody>
      </p:sp>
      <p:sp>
        <p:nvSpPr>
          <p:cNvPr id="9" name="Text Placeholder 49">
            <a:extLst>
              <a:ext uri="{FF2B5EF4-FFF2-40B4-BE49-F238E27FC236}">
                <a16:creationId xmlns:a16="http://schemas.microsoft.com/office/drawing/2014/main" id="{E0666273-162B-D24C-AF15-5645BD21EA4B}"/>
              </a:ext>
            </a:extLst>
          </p:cNvPr>
          <p:cNvSpPr>
            <a:spLocks noGrp="1"/>
          </p:cNvSpPr>
          <p:nvPr>
            <p:ph type="body" sz="quarter" idx="12" hasCustomPrompt="1"/>
          </p:nvPr>
        </p:nvSpPr>
        <p:spPr bwMode="black">
          <a:xfrm>
            <a:off x="495299" y="2087461"/>
            <a:ext cx="11201401" cy="2304256"/>
          </a:xfrm>
          <a:prstGeom prst="rect">
            <a:avLst/>
          </a:prstGeom>
        </p:spPr>
        <p:txBody>
          <a:bodyPr anchor="ctr"/>
          <a:lstStyle>
            <a:lvl1pPr marL="0" indent="0" algn="ctr">
              <a:lnSpc>
                <a:spcPct val="90000"/>
              </a:lnSpc>
              <a:spcBef>
                <a:spcPts val="900"/>
              </a:spcBef>
              <a:spcAft>
                <a:spcPts val="900"/>
              </a:spcAft>
              <a:buFont typeface="Microsoft Sans Serif" panose="020B0604020202020204" pitchFamily="34" charset="0"/>
              <a:buChar char="​"/>
              <a:defRPr sz="7200">
                <a:solidFill>
                  <a:schemeClr val="bg1"/>
                </a:solidFill>
              </a:defRPr>
            </a:lvl1pPr>
            <a:lvl2pPr marL="0" indent="0">
              <a:lnSpc>
                <a:spcPct val="86000"/>
              </a:lnSpc>
              <a:spcBef>
                <a:spcPts val="1200"/>
              </a:spcBef>
              <a:buFont typeface="Microsoft Sans Serif" panose="020B0604020202020204" pitchFamily="34" charset="0"/>
              <a:buNone/>
              <a:defRPr sz="5500">
                <a:solidFill>
                  <a:schemeClr val="tx1">
                    <a:lumMod val="85000"/>
                    <a:lumOff val="15000"/>
                  </a:schemeClr>
                </a:solidFill>
              </a:defRPr>
            </a:lvl2pPr>
            <a:lvl3pPr marL="0" indent="0">
              <a:lnSpc>
                <a:spcPct val="89000"/>
              </a:lnSpc>
              <a:spcBef>
                <a:spcPts val="1200"/>
              </a:spcBef>
              <a:buFont typeface="Microsoft Sans Serif" panose="020B0604020202020204" pitchFamily="34" charset="0"/>
              <a:buChar char="​"/>
              <a:defRPr sz="4400">
                <a:solidFill>
                  <a:schemeClr val="bg1"/>
                </a:solidFill>
              </a:defRPr>
            </a:lvl3pPr>
            <a:lvl4pPr marL="0" indent="0">
              <a:lnSpc>
                <a:spcPct val="88000"/>
              </a:lnSpc>
              <a:spcBef>
                <a:spcPts val="1200"/>
              </a:spcBef>
              <a:buFont typeface="Microsoft Sans Serif" panose="020B0604020202020204" pitchFamily="34" charset="0"/>
              <a:buChar char="​"/>
              <a:defRPr sz="3400">
                <a:solidFill>
                  <a:schemeClr val="bg1"/>
                </a:solidFill>
              </a:defRPr>
            </a:lvl4pPr>
            <a:lvl5pPr marL="0" indent="0">
              <a:lnSpc>
                <a:spcPct val="89000"/>
              </a:lnSpc>
              <a:spcBef>
                <a:spcPts val="1200"/>
              </a:spcBef>
              <a:buFont typeface="Microsoft Sans Serif" panose="020B0604020202020204" pitchFamily="34" charset="0"/>
              <a:buNone/>
              <a:defRPr sz="2800">
                <a:solidFill>
                  <a:schemeClr val="bg1"/>
                </a:solidFill>
              </a:defRPr>
            </a:lvl5pPr>
            <a:lvl6pPr>
              <a:lnSpc>
                <a:spcPct val="94000"/>
              </a:lnSpc>
              <a:defRPr sz="2400">
                <a:solidFill>
                  <a:schemeClr val="bg1"/>
                </a:solidFill>
              </a:defRPr>
            </a:lvl6pPr>
            <a:lvl7pPr>
              <a:lnSpc>
                <a:spcPct val="88000"/>
              </a:lnSpc>
              <a:defRPr sz="6800">
                <a:solidFill>
                  <a:schemeClr val="bg1"/>
                </a:solidFill>
              </a:defRPr>
            </a:lvl7pPr>
            <a:lvl8pPr>
              <a:lnSpc>
                <a:spcPct val="84000"/>
              </a:lnSpc>
              <a:defRPr sz="8900">
                <a:solidFill>
                  <a:schemeClr val="bg1"/>
                </a:solidFill>
              </a:defRPr>
            </a:lvl8pPr>
            <a:lvl9pPr>
              <a:lnSpc>
                <a:spcPct val="84000"/>
              </a:lnSpc>
              <a:buNone/>
              <a:defRPr sz="11000">
                <a:solidFill>
                  <a:schemeClr val="bg1"/>
                </a:solidFill>
              </a:defRPr>
            </a:lvl9pPr>
          </a:lstStyle>
          <a:p>
            <a:pPr lvl="0"/>
            <a:r>
              <a:rPr lang="en-US"/>
              <a:t>Enter a quote or big statement here</a:t>
            </a:r>
          </a:p>
        </p:txBody>
      </p:sp>
    </p:spTree>
    <p:extLst>
      <p:ext uri="{BB962C8B-B14F-4D97-AF65-F5344CB8AC3E}">
        <p14:creationId xmlns:p14="http://schemas.microsoft.com/office/powerpoint/2010/main" val="60032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0.xml><?xml version="1.0" encoding="utf-8"?>
<p:sldLayout xmlns:a="http://schemas.openxmlformats.org/drawingml/2006/main" xmlns:r="http://schemas.openxmlformats.org/officeDocument/2006/relationships" xmlns:p="http://schemas.openxmlformats.org/presentationml/2006/main" showMasterSp="0" preserve="1" userDrawn="1">
  <p:cSld name="SD_Big Statement Quote Nickel">
    <p:bg>
      <p:bgPr>
        <a:gradFill>
          <a:gsLst>
            <a:gs pos="4000">
              <a:schemeClr val="accent6">
                <a:lumMod val="40000"/>
                <a:lumOff val="60000"/>
              </a:schemeClr>
            </a:gs>
            <a:gs pos="40000">
              <a:schemeClr val="accent6">
                <a:lumMod val="60000"/>
                <a:lumOff val="40000"/>
              </a:schemeClr>
            </a:gs>
            <a:gs pos="100000">
              <a:schemeClr val="accent6"/>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3984EDA3-B44F-4674-BEB3-8C74287BAF93}"/>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9" name="Text Placeholder 2">
            <a:extLst>
              <a:ext uri="{FF2B5EF4-FFF2-40B4-BE49-F238E27FC236}">
                <a16:creationId xmlns:a16="http://schemas.microsoft.com/office/drawing/2014/main" id="{90007351-1444-4ACF-8C42-1EB26B3A6F40}"/>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tx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0" name="Text Placeholder 47">
            <a:extLst>
              <a:ext uri="{FF2B5EF4-FFF2-40B4-BE49-F238E27FC236}">
                <a16:creationId xmlns:a16="http://schemas.microsoft.com/office/drawing/2014/main" id="{4DCBE15A-FE6C-4FC2-9DF8-7E7AB8404005}"/>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tx2"/>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360779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1.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Gunmetal">
    <p:bg>
      <p:bgPr>
        <a:gradFill>
          <a:gsLst>
            <a:gs pos="4000">
              <a:srgbClr val="586B8A"/>
            </a:gs>
            <a:gs pos="35000">
              <a:schemeClr val="accent5"/>
            </a:gs>
            <a:gs pos="100000">
              <a:srgbClr val="2F394B"/>
            </a:gs>
          </a:gsLst>
          <a:lin ang="2700000" scaled="1"/>
        </a:gra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140F1B7A-8A94-40B5-B3CB-3D0D52C87C97}"/>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9" name="Text Placeholder 2">
            <a:extLst>
              <a:ext uri="{FF2B5EF4-FFF2-40B4-BE49-F238E27FC236}">
                <a16:creationId xmlns:a16="http://schemas.microsoft.com/office/drawing/2014/main" id="{82F58234-108D-4115-84F1-20F6F6470996}"/>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0" name="Text Placeholder 47">
            <a:extLst>
              <a:ext uri="{FF2B5EF4-FFF2-40B4-BE49-F238E27FC236}">
                <a16:creationId xmlns:a16="http://schemas.microsoft.com/office/drawing/2014/main" id="{15A49285-70CB-4F70-B08A-1615E6DCF20E}"/>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983372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2.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Midnight Gradien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47597F80-3233-4A24-B364-D3CE4D2E0D64}"/>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92029BF2-073D-4907-B717-01C49791F9EA}"/>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145086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3.xml><?xml version="1.0" encoding="utf-8"?>
<p:sldLayout xmlns:a="http://schemas.openxmlformats.org/drawingml/2006/main" xmlns:r="http://schemas.openxmlformats.org/officeDocument/2006/relationships" xmlns:p="http://schemas.openxmlformats.org/presentationml/2006/main" showMasterSp="0" preserve="1" userDrawn="1">
  <p:cSld name="SD Big Statement Quote Midnight Gradient Red Text">
    <p:bg>
      <p:bgPr>
        <a:gradFill>
          <a:gsLst>
            <a:gs pos="4000">
              <a:srgbClr val="0F3459"/>
            </a:gs>
            <a:gs pos="35000">
              <a:schemeClr val="tx2"/>
            </a:gs>
            <a:gs pos="100000">
              <a:srgbClr val="05111D"/>
            </a:gs>
          </a:gsLst>
          <a:lin ang="2700000" scaled="1"/>
        </a:gra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3E0BC2F2-E7D5-456E-A707-3D5E85BF76D2}"/>
              </a:ext>
            </a:extLst>
          </p:cNvPr>
          <p:cNvSpPr>
            <a:spLocks noGrp="1"/>
          </p:cNvSpPr>
          <p:nvPr>
            <p:ph type="body" sz="quarter" idx="11" hasCustomPrompt="1"/>
          </p:nvPr>
        </p:nvSpPr>
        <p:spPr>
          <a:xfrm>
            <a:off x="495302" y="2087461"/>
            <a:ext cx="11201398" cy="2304256"/>
          </a:xfrm>
        </p:spPr>
        <p:txBody>
          <a:bodyPr anchor="ctr"/>
          <a:lstStyle>
            <a:lvl1pPr marL="0" indent="0" algn="ctr">
              <a:lnSpc>
                <a:spcPct val="90000"/>
              </a:lnSpc>
              <a:spcAft>
                <a:spcPts val="900"/>
              </a:spcAft>
              <a:buFontTx/>
              <a:buNone/>
              <a:defRPr kumimoji="0" lang="en-US" sz="7200" b="0" i="0" u="none" strike="noStrike" kern="1200" cap="none" normalizeH="0" baseline="0" dirty="0" smtClean="0">
                <a:ln>
                  <a:noFill/>
                </a:ln>
                <a:solidFill>
                  <a:schemeClr val="bg2"/>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Enter a quote or big statement here</a:t>
            </a:r>
          </a:p>
        </p:txBody>
      </p:sp>
      <p:sp>
        <p:nvSpPr>
          <p:cNvPr id="10" name="Text Placeholder 2">
            <a:extLst>
              <a:ext uri="{FF2B5EF4-FFF2-40B4-BE49-F238E27FC236}">
                <a16:creationId xmlns:a16="http://schemas.microsoft.com/office/drawing/2014/main" id="{6A27B7E2-5374-46BF-874E-25F309D45740}"/>
              </a:ext>
            </a:extLst>
          </p:cNvPr>
          <p:cNvSpPr>
            <a:spLocks noGrp="1"/>
          </p:cNvSpPr>
          <p:nvPr>
            <p:ph type="body" sz="quarter" idx="12" hasCustomPrompt="1"/>
          </p:nvPr>
        </p:nvSpPr>
        <p:spPr>
          <a:xfrm>
            <a:off x="495301" y="6127695"/>
            <a:ext cx="3200400" cy="269442"/>
          </a:xfrm>
        </p:spPr>
        <p:txBody>
          <a:bodyPr anchor="ctr"/>
          <a:lstStyle>
            <a:lvl1pPr marL="0" indent="0" algn="l">
              <a:lnSpc>
                <a:spcPct val="90000"/>
              </a:lnSpc>
              <a:spcAft>
                <a:spcPts val="900"/>
              </a:spcAft>
              <a:buFontTx/>
              <a:buNone/>
              <a:defRPr kumimoji="0" lang="en-US" sz="1600" b="0" i="0" u="none" strike="noStrike" kern="1200" cap="none" normalizeH="0" baseline="0" dirty="0" smtClean="0">
                <a:ln>
                  <a:noFill/>
                </a:ln>
                <a:solidFill>
                  <a:schemeClr val="bg1"/>
                </a:solidFill>
                <a:effectLst/>
                <a:uLnTx/>
                <a:uFillTx/>
                <a:latin typeface="Microsoft Sans Serif" panose="020B0604020202020204" pitchFamily="34" charset="0"/>
                <a:ea typeface="Microsoft Sans Serif" panose="020B0604020202020204" pitchFamily="34" charset="0"/>
                <a:cs typeface="Microsoft Sans Serif" panose="020B0604020202020204" pitchFamily="34" charset="0"/>
              </a:defRPr>
            </a:lvl1pPr>
            <a:lvl2pPr marL="174625"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2pPr>
            <a:lvl3pPr marL="347662"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3pPr>
            <a:lvl4pPr marL="508000" indent="0" algn="ctr">
              <a:buFontTx/>
              <a:buNone/>
              <a:defRPr kumimoji="0" lang="en-US" sz="8800" b="0" i="0" u="none" strike="noStrike" kern="1200" cap="none" normalizeH="0" baseline="0" dirty="0" smtClean="0">
                <a:ln>
                  <a:noFill/>
                </a:ln>
                <a:solidFill>
                  <a:schemeClr val="accent5"/>
                </a:solidFill>
                <a:effectLst/>
                <a:uLnTx/>
                <a:uFillTx/>
                <a:latin typeface="Qualcomm Next Thin" pitchFamily="50" charset="0"/>
                <a:ea typeface="+mn-ea"/>
                <a:cs typeface="+mn-cs"/>
              </a:defRPr>
            </a:lvl4pPr>
            <a:lvl5pPr algn="ctr">
              <a:buFontTx/>
              <a:buNone/>
              <a:defRPr kumimoji="0" lang="en-US" sz="8800" b="0" i="0" u="none" strike="noStrike" kern="1200" cap="none" normalizeH="0" baseline="0" dirty="0">
                <a:ln>
                  <a:noFill/>
                </a:ln>
                <a:solidFill>
                  <a:schemeClr val="accent5"/>
                </a:solidFill>
                <a:effectLst/>
                <a:uLnTx/>
                <a:uFillTx/>
                <a:latin typeface="Qualcomm Next Thin" pitchFamily="50" charset="0"/>
                <a:ea typeface="+mn-ea"/>
                <a:cs typeface="+mn-cs"/>
              </a:defRPr>
            </a:lvl5pPr>
          </a:lstStyle>
          <a:p>
            <a:pPr lvl="0"/>
            <a:r>
              <a:rPr lang="en-US"/>
              <a:t>Quote attribution</a:t>
            </a:r>
          </a:p>
        </p:txBody>
      </p:sp>
      <p:sp>
        <p:nvSpPr>
          <p:cNvPr id="11" name="Text Placeholder 47">
            <a:extLst>
              <a:ext uri="{FF2B5EF4-FFF2-40B4-BE49-F238E27FC236}">
                <a16:creationId xmlns:a16="http://schemas.microsoft.com/office/drawing/2014/main" id="{17E27798-673A-444E-A3F7-F8B33EC19061}"/>
              </a:ext>
            </a:extLst>
          </p:cNvPr>
          <p:cNvSpPr>
            <a:spLocks noGrp="1"/>
          </p:cNvSpPr>
          <p:nvPr>
            <p:ph type="body" sz="quarter" idx="13" hasCustomPrompt="1"/>
          </p:nvPr>
        </p:nvSpPr>
        <p:spPr bwMode="black">
          <a:xfrm>
            <a:off x="4054475" y="6120040"/>
            <a:ext cx="7635240" cy="284752"/>
          </a:xfrm>
          <a:prstGeom prst="rect">
            <a:avLst/>
          </a:prstGeom>
        </p:spPr>
        <p:txBody>
          <a:bodyPr anchor="ctr"/>
          <a:lstStyle>
            <a:lvl1pPr marL="0" indent="0" algn="l">
              <a:lnSpc>
                <a:spcPct val="96000"/>
              </a:lnSpc>
              <a:buNone/>
              <a:defRPr sz="1600">
                <a:solidFill>
                  <a:schemeClr val="bg1"/>
                </a:solidFill>
              </a:defRPr>
            </a:lvl1pPr>
            <a:lvl2pPr marL="0" indent="0">
              <a:lnSpc>
                <a:spcPct val="114000"/>
              </a:lnSpc>
              <a:buNone/>
              <a:defRPr sz="1400">
                <a:solidFill>
                  <a:schemeClr val="bg1"/>
                </a:solidFill>
              </a:defRPr>
            </a:lvl2pPr>
            <a:lvl3pPr marL="0" indent="0">
              <a:lnSpc>
                <a:spcPct val="114000"/>
              </a:lnSpc>
              <a:buNone/>
              <a:defRPr sz="1400">
                <a:solidFill>
                  <a:schemeClr val="bg1"/>
                </a:solidFill>
              </a:defRPr>
            </a:lvl3pPr>
            <a:lvl4pPr marL="0" indent="0">
              <a:lnSpc>
                <a:spcPct val="114000"/>
              </a:lnSpc>
              <a:buNone/>
              <a:defRPr sz="1400">
                <a:solidFill>
                  <a:schemeClr val="bg1"/>
                </a:solidFill>
              </a:defRPr>
            </a:lvl4pPr>
            <a:lvl5pPr marL="0" indent="0">
              <a:lnSpc>
                <a:spcPct val="114000"/>
              </a:lnSpc>
              <a:buNone/>
              <a:defRPr sz="1400">
                <a:solidFill>
                  <a:schemeClr val="bg1"/>
                </a:solidFill>
              </a:defRPr>
            </a:lvl5pPr>
          </a:lstStyle>
          <a:p>
            <a:pPr lvl="0"/>
            <a:r>
              <a:rPr lang="en-US"/>
              <a:t>Title/source</a:t>
            </a:r>
          </a:p>
        </p:txBody>
      </p:sp>
    </p:spTree>
    <p:extLst>
      <p:ext uri="{BB962C8B-B14F-4D97-AF65-F5344CB8AC3E}">
        <p14:creationId xmlns:p14="http://schemas.microsoft.com/office/powerpoint/2010/main" val="413036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4.xml><?xml version="1.0" encoding="utf-8"?>
<p:sldLayout xmlns:a="http://schemas.openxmlformats.org/drawingml/2006/main" xmlns:r="http://schemas.openxmlformats.org/officeDocument/2006/relationships" xmlns:p="http://schemas.openxmlformats.org/presentationml/2006/main" showMasterSp="0" preserve="1" userDrawn="1">
  <p:cSld name="SD Thank You Red">
    <p:bg>
      <p:bgPr>
        <a:solidFill>
          <a:schemeClr val="bg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48998"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D41220"/>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324182"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snapdragon.com &amp; snapdragoninsiders.com</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17547" y="5438386"/>
            <a:ext cx="3395041"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of Qualcomm Incorporated. Other products and brand names may</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be trademarks or registered trademarks of their respective owners.</a:t>
            </a:r>
          </a:p>
        </p:txBody>
      </p:sp>
      <p:sp>
        <p:nvSpPr>
          <p:cNvPr id="17" name="TextBox 16">
            <a:extLst>
              <a:ext uri="{FF2B5EF4-FFF2-40B4-BE49-F238E27FC236}">
                <a16:creationId xmlns:a16="http://schemas.microsoft.com/office/drawing/2014/main" id="{F0995CCD-1161-A943-A67A-BEEDC634FB49}"/>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9111E"/>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9111E"/>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9111E"/>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9111E"/>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9111E"/>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9111E"/>
                </a:solidFill>
                <a:effectLst>
                  <a:innerShdw blurRad="25400" dist="12700" dir="13500000">
                    <a:prstClr val="black">
                      <a:alpha val="50000"/>
                    </a:prstClr>
                  </a:innerShdw>
                </a:effectLst>
                <a:uLnTx/>
                <a:uFillTx/>
              </a:rPr>
              <a:t>u</a:t>
            </a:r>
          </a:p>
        </p:txBody>
      </p:sp>
      <p:sp>
        <p:nvSpPr>
          <p:cNvPr id="20" name="TextBox 19">
            <a:extLst>
              <a:ext uri="{FF2B5EF4-FFF2-40B4-BE49-F238E27FC236}">
                <a16:creationId xmlns:a16="http://schemas.microsoft.com/office/drawing/2014/main" id="{AA6B7D0B-0D2E-95C4-54F6-67F4481BA594}"/>
              </a:ext>
            </a:extLst>
          </p:cNvPr>
          <p:cNvSpPr txBox="1"/>
          <p:nvPr userDrawn="1"/>
        </p:nvSpPr>
        <p:spPr bwMode="gray">
          <a:xfrm>
            <a:off x="7894802" y="5438386"/>
            <a:ext cx="4096646"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within 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pic>
        <p:nvPicPr>
          <p:cNvPr id="3" name="Picture 2">
            <a:extLst>
              <a:ext uri="{FF2B5EF4-FFF2-40B4-BE49-F238E27FC236}">
                <a16:creationId xmlns:a16="http://schemas.microsoft.com/office/drawing/2014/main" id="{097E1413-3066-9CBC-019E-ABF2282E48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 y="5148072"/>
            <a:ext cx="1843820" cy="347472"/>
          </a:xfrm>
          <a:prstGeom prst="rect">
            <a:avLst/>
          </a:prstGeom>
        </p:spPr>
      </p:pic>
      <p:grpSp>
        <p:nvGrpSpPr>
          <p:cNvPr id="16" name="Group 15">
            <a:extLst>
              <a:ext uri="{FF2B5EF4-FFF2-40B4-BE49-F238E27FC236}">
                <a16:creationId xmlns:a16="http://schemas.microsoft.com/office/drawing/2014/main" id="{EEDBF8F0-B7ED-590C-7416-FC57D4AE0403}"/>
              </a:ext>
            </a:extLst>
          </p:cNvPr>
          <p:cNvGrpSpPr/>
          <p:nvPr userDrawn="1"/>
        </p:nvGrpSpPr>
        <p:grpSpPr>
          <a:xfrm>
            <a:off x="1673310" y="5680514"/>
            <a:ext cx="883045" cy="161966"/>
            <a:chOff x="7906823" y="3619162"/>
            <a:chExt cx="883045" cy="161966"/>
          </a:xfrm>
        </p:grpSpPr>
        <p:sp>
          <p:nvSpPr>
            <p:cNvPr id="18" name="Freeform 12">
              <a:extLst>
                <a:ext uri="{FF2B5EF4-FFF2-40B4-BE49-F238E27FC236}">
                  <a16:creationId xmlns:a16="http://schemas.microsoft.com/office/drawing/2014/main" id="{5339DBA6-4436-35F8-6458-51D976548B43}"/>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8CED0221-91B0-9F8B-12BC-AB1F51D18FB7}"/>
                </a:ext>
              </a:extLst>
            </p:cNvPr>
            <p:cNvGrpSpPr>
              <a:grpSpLocks noChangeAspect="1"/>
            </p:cNvGrpSpPr>
            <p:nvPr/>
          </p:nvGrpSpPr>
          <p:grpSpPr bwMode="gray">
            <a:xfrm>
              <a:off x="8147208" y="3631565"/>
              <a:ext cx="138792" cy="137160"/>
              <a:chOff x="3331" y="1656"/>
              <a:chExt cx="1020" cy="1008"/>
            </a:xfrm>
            <a:solidFill>
              <a:schemeClr val="bg1"/>
            </a:solidFill>
          </p:grpSpPr>
          <p:sp>
            <p:nvSpPr>
              <p:cNvPr id="25" name="Freeform 6">
                <a:extLst>
                  <a:ext uri="{FF2B5EF4-FFF2-40B4-BE49-F238E27FC236}">
                    <a16:creationId xmlns:a16="http://schemas.microsoft.com/office/drawing/2014/main" id="{BCA829DF-853B-EB6C-28D9-00E3337DE072}"/>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6" name="Freeform 7">
                <a:extLst>
                  <a:ext uri="{FF2B5EF4-FFF2-40B4-BE49-F238E27FC236}">
                    <a16:creationId xmlns:a16="http://schemas.microsoft.com/office/drawing/2014/main" id="{8DAC9D6B-FD72-B27B-BA8D-F5EB518B5C89}"/>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E35F2244-7462-D33F-31FD-185CFCD5C66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3" name="Graphic 22">
              <a:extLst>
                <a:ext uri="{FF2B5EF4-FFF2-40B4-BE49-F238E27FC236}">
                  <a16:creationId xmlns:a16="http://schemas.microsoft.com/office/drawing/2014/main" id="{1991C727-8EF3-B323-1327-98E3279A9967}"/>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Tree>
    <p:extLst>
      <p:ext uri="{BB962C8B-B14F-4D97-AF65-F5344CB8AC3E}">
        <p14:creationId xmlns:p14="http://schemas.microsoft.com/office/powerpoint/2010/main" val="85772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5.xml><?xml version="1.0" encoding="utf-8"?>
<p:sldLayout xmlns:a="http://schemas.openxmlformats.org/drawingml/2006/main" xmlns:r="http://schemas.openxmlformats.org/officeDocument/2006/relationships" xmlns:p="http://schemas.openxmlformats.org/presentationml/2006/main" showMasterSp="0" preserve="1" userDrawn="1">
  <p:cSld name="SD Thank You White">
    <p:bg>
      <p:bgPr>
        <a:solidFill>
          <a:srgbClr val="FFFFFF"/>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bg1"/>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355932"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snapdragon.com &amp; snapdragoninsiders.com</a:t>
            </a:r>
          </a:p>
        </p:txBody>
      </p:sp>
      <p:sp>
        <p:nvSpPr>
          <p:cNvPr id="26" name="TextBox 25">
            <a:extLst>
              <a:ext uri="{FF2B5EF4-FFF2-40B4-BE49-F238E27FC236}">
                <a16:creationId xmlns:a16="http://schemas.microsoft.com/office/drawing/2014/main" id="{9E80EF5E-5AD8-4C4F-8447-CFEB663B5E20}"/>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20000"/>
                    <a:lumOff val="8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20000"/>
                    <a:lumOff val="8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20000"/>
                    <a:lumOff val="8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20000"/>
                    <a:lumOff val="8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20000"/>
                    <a:lumOff val="80000"/>
                  </a:schemeClr>
                </a:solidFill>
                <a:effectLst>
                  <a:innerShdw blurRad="25400" dist="12700" dir="13500000">
                    <a:prstClr val="black">
                      <a:alpha val="50000"/>
                    </a:prstClr>
                  </a:innerShdw>
                </a:effectLst>
                <a:uLnTx/>
                <a:uFillTx/>
              </a:rPr>
              <a:t>u</a:t>
            </a:r>
          </a:p>
        </p:txBody>
      </p:sp>
      <p:pic>
        <p:nvPicPr>
          <p:cNvPr id="3" name="Picture 2">
            <a:extLst>
              <a:ext uri="{FF2B5EF4-FFF2-40B4-BE49-F238E27FC236}">
                <a16:creationId xmlns:a16="http://schemas.microsoft.com/office/drawing/2014/main" id="{3E315087-CE08-1290-C75D-4EE03AD25FA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 y="5148072"/>
            <a:ext cx="1843820" cy="347472"/>
          </a:xfrm>
          <a:prstGeom prst="rect">
            <a:avLst/>
          </a:prstGeom>
        </p:spPr>
      </p:pic>
      <p:grpSp>
        <p:nvGrpSpPr>
          <p:cNvPr id="18" name="Group 17">
            <a:extLst>
              <a:ext uri="{FF2B5EF4-FFF2-40B4-BE49-F238E27FC236}">
                <a16:creationId xmlns:a16="http://schemas.microsoft.com/office/drawing/2014/main" id="{0A28ACFB-1767-8558-133E-CF8F4517B1E2}"/>
              </a:ext>
            </a:extLst>
          </p:cNvPr>
          <p:cNvGrpSpPr/>
          <p:nvPr userDrawn="1"/>
        </p:nvGrpSpPr>
        <p:grpSpPr>
          <a:xfrm>
            <a:off x="1673310" y="5680514"/>
            <a:ext cx="883045" cy="161966"/>
            <a:chOff x="7906823" y="3619162"/>
            <a:chExt cx="883045" cy="161966"/>
          </a:xfrm>
          <a:solidFill>
            <a:schemeClr val="tx2"/>
          </a:solidFill>
        </p:grpSpPr>
        <p:sp>
          <p:nvSpPr>
            <p:cNvPr id="19" name="Freeform 12">
              <a:extLst>
                <a:ext uri="{FF2B5EF4-FFF2-40B4-BE49-F238E27FC236}">
                  <a16:creationId xmlns:a16="http://schemas.microsoft.com/office/drawing/2014/main" id="{E88FDBDE-81A9-2B82-E565-BF1030A462AA}"/>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0" name="Group 5">
              <a:extLst>
                <a:ext uri="{FF2B5EF4-FFF2-40B4-BE49-F238E27FC236}">
                  <a16:creationId xmlns:a16="http://schemas.microsoft.com/office/drawing/2014/main" id="{8EDB353E-78D6-2D53-7EB5-D1717266CC07}"/>
                </a:ext>
              </a:extLst>
            </p:cNvPr>
            <p:cNvGrpSpPr>
              <a:grpSpLocks noChangeAspect="1"/>
            </p:cNvGrpSpPr>
            <p:nvPr/>
          </p:nvGrpSpPr>
          <p:grpSpPr bwMode="gray">
            <a:xfrm>
              <a:off x="8147208" y="3631565"/>
              <a:ext cx="138792" cy="137160"/>
              <a:chOff x="3331" y="1656"/>
              <a:chExt cx="1020" cy="1008"/>
            </a:xfrm>
            <a:grpFill/>
          </p:grpSpPr>
          <p:sp>
            <p:nvSpPr>
              <p:cNvPr id="23" name="Freeform 6">
                <a:extLst>
                  <a:ext uri="{FF2B5EF4-FFF2-40B4-BE49-F238E27FC236}">
                    <a16:creationId xmlns:a16="http://schemas.microsoft.com/office/drawing/2014/main" id="{90AA4090-A6FF-1DAB-E494-4B9A8884EE7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29" name="Freeform 7">
                <a:extLst>
                  <a:ext uri="{FF2B5EF4-FFF2-40B4-BE49-F238E27FC236}">
                    <a16:creationId xmlns:a16="http://schemas.microsoft.com/office/drawing/2014/main" id="{973D1104-63EC-99F0-2204-88DA4159F473}"/>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1" name="Graphic 20">
              <a:extLst>
                <a:ext uri="{FF2B5EF4-FFF2-40B4-BE49-F238E27FC236}">
                  <a16:creationId xmlns:a16="http://schemas.microsoft.com/office/drawing/2014/main" id="{90F8BFE5-03A5-A328-C156-0B3F225197F2}"/>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2" name="Graphic 21">
              <a:extLst>
                <a:ext uri="{FF2B5EF4-FFF2-40B4-BE49-F238E27FC236}">
                  <a16:creationId xmlns:a16="http://schemas.microsoft.com/office/drawing/2014/main" id="{5F4413BE-6AC2-E4D6-13E8-EE6A21C40B2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
        <p:nvSpPr>
          <p:cNvPr id="25" name="TextBox 24">
            <a:extLst>
              <a:ext uri="{FF2B5EF4-FFF2-40B4-BE49-F238E27FC236}">
                <a16:creationId xmlns:a16="http://schemas.microsoft.com/office/drawing/2014/main" id="{9B0E48E1-C592-03EF-85E9-8D15C48A9B23}"/>
              </a:ext>
            </a:extLst>
          </p:cNvPr>
          <p:cNvSpPr txBox="1"/>
          <p:nvPr userDrawn="1"/>
        </p:nvSpPr>
        <p:spPr bwMode="gray">
          <a:xfrm>
            <a:off x="4317547" y="5438386"/>
            <a:ext cx="3395041"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of Qualcomm Incorporated. Other products and brand names may</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be trademarks or registered trademarks of their respective owners.</a:t>
            </a:r>
          </a:p>
        </p:txBody>
      </p:sp>
      <p:sp>
        <p:nvSpPr>
          <p:cNvPr id="27" name="TextBox 26">
            <a:extLst>
              <a:ext uri="{FF2B5EF4-FFF2-40B4-BE49-F238E27FC236}">
                <a16:creationId xmlns:a16="http://schemas.microsoft.com/office/drawing/2014/main" id="{FA42F64C-934C-104B-6AC7-096F691F5648}"/>
              </a:ext>
            </a:extLst>
          </p:cNvPr>
          <p:cNvSpPr txBox="1"/>
          <p:nvPr userDrawn="1"/>
        </p:nvSpPr>
        <p:spPr bwMode="gray">
          <a:xfrm>
            <a:off x="7894802" y="5438386"/>
            <a:ext cx="4096646"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and/or other subsidiaries or business units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within the Qualcomm corporate structure, as applicable.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2764265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6.xml><?xml version="1.0" encoding="utf-8"?>
<p:sldLayout xmlns:a="http://schemas.openxmlformats.org/drawingml/2006/main" xmlns:r="http://schemas.openxmlformats.org/officeDocument/2006/relationships" xmlns:p="http://schemas.openxmlformats.org/presentationml/2006/main" showMasterSp="0" preserve="1" userDrawn="1">
  <p:cSld name="SD 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169C4E2-C712-43C2-81F7-333C1C705928}"/>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96000"/>
              </a:lnSpc>
              <a:spcBef>
                <a:spcPts val="0"/>
              </a:spcBef>
              <a:spcAft>
                <a:spcPts val="0"/>
              </a:spcAft>
              <a:buClrTx/>
              <a:buSzTx/>
              <a:buFontTx/>
              <a:buNone/>
              <a:tabLst/>
            </a:pPr>
            <a:endParaRPr kumimoji="0" lang="en-US" b="0" i="0" u="none" strike="noStrike" cap="none" spc="0" normalizeH="0" baseline="0" err="1">
              <a:ln>
                <a:noFill/>
              </a:ln>
              <a:solidFill>
                <a:srgbClr val="0B2742"/>
              </a:solidFill>
              <a:effectLst/>
              <a:uLnTx/>
              <a:uFillTx/>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7B0A0F38-A166-4E1D-966C-05E6318A1E66}"/>
              </a:ext>
            </a:extLst>
          </p:cNvPr>
          <p:cNvSpPr txBox="1"/>
          <p:nvPr userDrawn="1"/>
        </p:nvSpPr>
        <p:spPr bwMode="gray">
          <a:xfrm>
            <a:off x="847768" y="5687930"/>
            <a:ext cx="3463882"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snapdragon.com &amp; snapdragoninsiders.com</a:t>
            </a:r>
          </a:p>
        </p:txBody>
      </p:sp>
      <p:sp>
        <p:nvSpPr>
          <p:cNvPr id="18" name="TextBox 17">
            <a:extLst>
              <a:ext uri="{FF2B5EF4-FFF2-40B4-BE49-F238E27FC236}">
                <a16:creationId xmlns:a16="http://schemas.microsoft.com/office/drawing/2014/main" id="{84B01FB6-EA3D-8A4A-9948-A84C6941E09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u</a:t>
            </a:r>
          </a:p>
        </p:txBody>
      </p:sp>
      <p:pic>
        <p:nvPicPr>
          <p:cNvPr id="28" name="Picture 27">
            <a:extLst>
              <a:ext uri="{FF2B5EF4-FFF2-40B4-BE49-F238E27FC236}">
                <a16:creationId xmlns:a16="http://schemas.microsoft.com/office/drawing/2014/main" id="{E5B7EB14-87A7-11E3-4F1E-1E8381F0F6E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 y="5148072"/>
            <a:ext cx="1843820" cy="347472"/>
          </a:xfrm>
          <a:prstGeom prst="rect">
            <a:avLst/>
          </a:prstGeom>
        </p:spPr>
      </p:pic>
      <p:grpSp>
        <p:nvGrpSpPr>
          <p:cNvPr id="27" name="Group 26">
            <a:extLst>
              <a:ext uri="{FF2B5EF4-FFF2-40B4-BE49-F238E27FC236}">
                <a16:creationId xmlns:a16="http://schemas.microsoft.com/office/drawing/2014/main" id="{0F27D979-BE65-06FD-023E-F7A3C642A0E0}"/>
              </a:ext>
            </a:extLst>
          </p:cNvPr>
          <p:cNvGrpSpPr/>
          <p:nvPr userDrawn="1"/>
        </p:nvGrpSpPr>
        <p:grpSpPr>
          <a:xfrm>
            <a:off x="1673310" y="5680514"/>
            <a:ext cx="883045" cy="161966"/>
            <a:chOff x="7906823" y="3619162"/>
            <a:chExt cx="883045" cy="161966"/>
          </a:xfrm>
          <a:solidFill>
            <a:schemeClr val="tx2"/>
          </a:solidFill>
        </p:grpSpPr>
        <p:sp>
          <p:nvSpPr>
            <p:cNvPr id="29" name="Freeform 12">
              <a:extLst>
                <a:ext uri="{FF2B5EF4-FFF2-40B4-BE49-F238E27FC236}">
                  <a16:creationId xmlns:a16="http://schemas.microsoft.com/office/drawing/2014/main" id="{C163B9EC-D897-5F9F-302B-0558F7936C18}"/>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0" name="Group 5">
              <a:extLst>
                <a:ext uri="{FF2B5EF4-FFF2-40B4-BE49-F238E27FC236}">
                  <a16:creationId xmlns:a16="http://schemas.microsoft.com/office/drawing/2014/main" id="{A5782D74-4A6A-02A0-3DAA-A41EB7223AA4}"/>
                </a:ext>
              </a:extLst>
            </p:cNvPr>
            <p:cNvGrpSpPr>
              <a:grpSpLocks noChangeAspect="1"/>
            </p:cNvGrpSpPr>
            <p:nvPr/>
          </p:nvGrpSpPr>
          <p:grpSpPr bwMode="gray">
            <a:xfrm>
              <a:off x="8147208" y="3631565"/>
              <a:ext cx="138792" cy="137160"/>
              <a:chOff x="3331" y="1656"/>
              <a:chExt cx="1020" cy="1008"/>
            </a:xfrm>
            <a:grpFill/>
          </p:grpSpPr>
          <p:sp>
            <p:nvSpPr>
              <p:cNvPr id="33" name="Freeform 6">
                <a:extLst>
                  <a:ext uri="{FF2B5EF4-FFF2-40B4-BE49-F238E27FC236}">
                    <a16:creationId xmlns:a16="http://schemas.microsoft.com/office/drawing/2014/main" id="{6978AF0B-03AE-DBE3-8CF7-D7BC42516B78}"/>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58C79AB4-458B-039B-14C2-5C572AECFD99}"/>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31" name="Graphic 30">
              <a:extLst>
                <a:ext uri="{FF2B5EF4-FFF2-40B4-BE49-F238E27FC236}">
                  <a16:creationId xmlns:a16="http://schemas.microsoft.com/office/drawing/2014/main" id="{E6985FE9-3B55-32D4-DF37-ED6019EB5CCB}"/>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32" name="Graphic 31">
              <a:extLst>
                <a:ext uri="{FF2B5EF4-FFF2-40B4-BE49-F238E27FC236}">
                  <a16:creationId xmlns:a16="http://schemas.microsoft.com/office/drawing/2014/main" id="{28547C7B-FA91-CCDC-834E-0488679F4E4C}"/>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
        <p:nvSpPr>
          <p:cNvPr id="20" name="TextBox 19">
            <a:extLst>
              <a:ext uri="{FF2B5EF4-FFF2-40B4-BE49-F238E27FC236}">
                <a16:creationId xmlns:a16="http://schemas.microsoft.com/office/drawing/2014/main" id="{FFDBC82C-7176-8B19-35BC-20C22280C2D0}"/>
              </a:ext>
            </a:extLst>
          </p:cNvPr>
          <p:cNvSpPr txBox="1"/>
          <p:nvPr userDrawn="1"/>
        </p:nvSpPr>
        <p:spPr bwMode="gray">
          <a:xfrm>
            <a:off x="4317547" y="5438386"/>
            <a:ext cx="3395041"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Qualcomm and Snapdragon are trademarks or registered trademarks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of Qualcomm Incorporated. Other products and brand names may</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be trademarks or registered trademarks of their respective owners.</a:t>
            </a:r>
          </a:p>
        </p:txBody>
      </p:sp>
      <p:sp>
        <p:nvSpPr>
          <p:cNvPr id="21" name="TextBox 20">
            <a:extLst>
              <a:ext uri="{FF2B5EF4-FFF2-40B4-BE49-F238E27FC236}">
                <a16:creationId xmlns:a16="http://schemas.microsoft.com/office/drawing/2014/main" id="{765F7F8A-FDA6-22FB-4B14-11C419F056AA}"/>
              </a:ext>
            </a:extLst>
          </p:cNvPr>
          <p:cNvSpPr txBox="1"/>
          <p:nvPr userDrawn="1"/>
        </p:nvSpPr>
        <p:spPr bwMode="gray">
          <a:xfrm>
            <a:off x="7894802" y="5438386"/>
            <a:ext cx="4096646"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and/or other subsidiaries or business units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within the Qualcomm corporate structure, as applicable.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2393419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7.xml><?xml version="1.0" encoding="utf-8"?>
<p:sldLayout xmlns:a="http://schemas.openxmlformats.org/drawingml/2006/main" xmlns:r="http://schemas.openxmlformats.org/officeDocument/2006/relationships" xmlns:p="http://schemas.openxmlformats.org/presentationml/2006/main" showMasterSp="0" preserve="1" userDrawn="1">
  <p:cSld name="SD 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7" y="5687930"/>
            <a:ext cx="3327357"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snapdragon.com &amp; snapdragoninsiders.com</a:t>
            </a:r>
          </a:p>
        </p:txBody>
      </p:sp>
      <p:sp>
        <p:nvSpPr>
          <p:cNvPr id="17" name="TextBox 16">
            <a:extLst>
              <a:ext uri="{FF2B5EF4-FFF2-40B4-BE49-F238E27FC236}">
                <a16:creationId xmlns:a16="http://schemas.microsoft.com/office/drawing/2014/main" id="{C9F9697D-5F59-614B-BC89-2CD5217CBA57}"/>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u</a:t>
            </a:r>
          </a:p>
        </p:txBody>
      </p:sp>
      <p:pic>
        <p:nvPicPr>
          <p:cNvPr id="18" name="Picture 17">
            <a:extLst>
              <a:ext uri="{FF2B5EF4-FFF2-40B4-BE49-F238E27FC236}">
                <a16:creationId xmlns:a16="http://schemas.microsoft.com/office/drawing/2014/main" id="{DFE0751D-9153-C8C6-C2ED-D7BF2532ABB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 y="5148072"/>
            <a:ext cx="1843820" cy="347472"/>
          </a:xfrm>
          <a:prstGeom prst="rect">
            <a:avLst/>
          </a:prstGeom>
        </p:spPr>
      </p:pic>
      <p:grpSp>
        <p:nvGrpSpPr>
          <p:cNvPr id="19" name="Group 18">
            <a:extLst>
              <a:ext uri="{FF2B5EF4-FFF2-40B4-BE49-F238E27FC236}">
                <a16:creationId xmlns:a16="http://schemas.microsoft.com/office/drawing/2014/main" id="{8FE969D9-7157-36FE-CF65-33E551BE3900}"/>
              </a:ext>
            </a:extLst>
          </p:cNvPr>
          <p:cNvGrpSpPr/>
          <p:nvPr userDrawn="1"/>
        </p:nvGrpSpPr>
        <p:grpSpPr>
          <a:xfrm>
            <a:off x="1673310" y="5680514"/>
            <a:ext cx="883045" cy="161966"/>
            <a:chOff x="7906823" y="3619162"/>
            <a:chExt cx="883045" cy="161966"/>
          </a:xfrm>
        </p:grpSpPr>
        <p:sp>
          <p:nvSpPr>
            <p:cNvPr id="20" name="Freeform 12">
              <a:extLst>
                <a:ext uri="{FF2B5EF4-FFF2-40B4-BE49-F238E27FC236}">
                  <a16:creationId xmlns:a16="http://schemas.microsoft.com/office/drawing/2014/main" id="{BBC80F60-F568-0B31-EAA1-4F378517F5E9}"/>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1" name="Group 5">
              <a:extLst>
                <a:ext uri="{FF2B5EF4-FFF2-40B4-BE49-F238E27FC236}">
                  <a16:creationId xmlns:a16="http://schemas.microsoft.com/office/drawing/2014/main" id="{40AF7CF7-57EE-E106-4454-AB60F08097D8}"/>
                </a:ext>
              </a:extLst>
            </p:cNvPr>
            <p:cNvGrpSpPr>
              <a:grpSpLocks noChangeAspect="1"/>
            </p:cNvGrpSpPr>
            <p:nvPr/>
          </p:nvGrpSpPr>
          <p:grpSpPr bwMode="gray">
            <a:xfrm>
              <a:off x="8147208" y="3631565"/>
              <a:ext cx="138792" cy="137160"/>
              <a:chOff x="3331" y="1656"/>
              <a:chExt cx="1020" cy="1008"/>
            </a:xfrm>
            <a:solidFill>
              <a:schemeClr val="bg1"/>
            </a:solidFill>
          </p:grpSpPr>
          <p:sp>
            <p:nvSpPr>
              <p:cNvPr id="28" name="Freeform 6">
                <a:extLst>
                  <a:ext uri="{FF2B5EF4-FFF2-40B4-BE49-F238E27FC236}">
                    <a16:creationId xmlns:a16="http://schemas.microsoft.com/office/drawing/2014/main" id="{CD1B5FC6-C922-EF71-078B-9ABA8C5DD3B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0AA5E281-185F-E9ED-4F46-B94C425FF2A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22" name="Graphic 21">
              <a:extLst>
                <a:ext uri="{FF2B5EF4-FFF2-40B4-BE49-F238E27FC236}">
                  <a16:creationId xmlns:a16="http://schemas.microsoft.com/office/drawing/2014/main" id="{5CE00529-A4FA-8A31-D759-541F4EE6FDF7}"/>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23" name="Graphic 22">
              <a:extLst>
                <a:ext uri="{FF2B5EF4-FFF2-40B4-BE49-F238E27FC236}">
                  <a16:creationId xmlns:a16="http://schemas.microsoft.com/office/drawing/2014/main" id="{4585B54E-8D9E-ACBD-0D12-EE21A0294DF6}"/>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
        <p:nvSpPr>
          <p:cNvPr id="26" name="TextBox 25">
            <a:extLst>
              <a:ext uri="{FF2B5EF4-FFF2-40B4-BE49-F238E27FC236}">
                <a16:creationId xmlns:a16="http://schemas.microsoft.com/office/drawing/2014/main" id="{50BC99B3-5B0A-7B43-408D-E0845A61AA42}"/>
              </a:ext>
            </a:extLst>
          </p:cNvPr>
          <p:cNvSpPr txBox="1"/>
          <p:nvPr userDrawn="1"/>
        </p:nvSpPr>
        <p:spPr bwMode="gray">
          <a:xfrm>
            <a:off x="4317547" y="5438386"/>
            <a:ext cx="3395041"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of Qualcomm Incorporated. Other products and brand names may</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be trademarks or registered trademarks of their respective owners.</a:t>
            </a:r>
          </a:p>
        </p:txBody>
      </p:sp>
      <p:sp>
        <p:nvSpPr>
          <p:cNvPr id="27" name="TextBox 26">
            <a:extLst>
              <a:ext uri="{FF2B5EF4-FFF2-40B4-BE49-F238E27FC236}">
                <a16:creationId xmlns:a16="http://schemas.microsoft.com/office/drawing/2014/main" id="{13965EF0-1EDF-3A1A-D27B-DC74058E638C}"/>
              </a:ext>
            </a:extLst>
          </p:cNvPr>
          <p:cNvSpPr txBox="1"/>
          <p:nvPr userDrawn="1"/>
        </p:nvSpPr>
        <p:spPr bwMode="gray">
          <a:xfrm>
            <a:off x="7894802" y="5438386"/>
            <a:ext cx="4096646"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within 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203752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8.xml><?xml version="1.0" encoding="utf-8"?>
<p:sldLayout xmlns:a="http://schemas.openxmlformats.org/drawingml/2006/main" xmlns:r="http://schemas.openxmlformats.org/officeDocument/2006/relationships" xmlns:p="http://schemas.openxmlformats.org/presentationml/2006/main" showMasterSp="0" preserve="1" userDrawn="1">
  <p:cSld name="SD 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7" y="5687930"/>
            <a:ext cx="3384507" cy="613566"/>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snapdragon.com &amp; snapdragoninsiders.com</a:t>
            </a:r>
          </a:p>
        </p:txBody>
      </p:sp>
      <p:sp>
        <p:nvSpPr>
          <p:cNvPr id="17" name="TextBox 16">
            <a:extLst>
              <a:ext uri="{FF2B5EF4-FFF2-40B4-BE49-F238E27FC236}">
                <a16:creationId xmlns:a16="http://schemas.microsoft.com/office/drawing/2014/main" id="{88F96979-71AD-F74C-9C4A-10AFBEB8E8A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u</a:t>
            </a:r>
          </a:p>
        </p:txBody>
      </p:sp>
      <p:pic>
        <p:nvPicPr>
          <p:cNvPr id="18" name="Picture 17">
            <a:extLst>
              <a:ext uri="{FF2B5EF4-FFF2-40B4-BE49-F238E27FC236}">
                <a16:creationId xmlns:a16="http://schemas.microsoft.com/office/drawing/2014/main" id="{494AB793-75DE-5E86-A56E-CA01A7C0D55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2960" y="5148072"/>
            <a:ext cx="1843820" cy="347472"/>
          </a:xfrm>
          <a:prstGeom prst="rect">
            <a:avLst/>
          </a:prstGeom>
        </p:spPr>
      </p:pic>
      <p:grpSp>
        <p:nvGrpSpPr>
          <p:cNvPr id="27" name="Group 26">
            <a:extLst>
              <a:ext uri="{FF2B5EF4-FFF2-40B4-BE49-F238E27FC236}">
                <a16:creationId xmlns:a16="http://schemas.microsoft.com/office/drawing/2014/main" id="{D0842190-8CAB-FD82-628A-C1942D3A3410}"/>
              </a:ext>
            </a:extLst>
          </p:cNvPr>
          <p:cNvGrpSpPr/>
          <p:nvPr userDrawn="1"/>
        </p:nvGrpSpPr>
        <p:grpSpPr>
          <a:xfrm>
            <a:off x="1673310" y="5680514"/>
            <a:ext cx="883045" cy="161966"/>
            <a:chOff x="7906823" y="3619162"/>
            <a:chExt cx="883045" cy="161966"/>
          </a:xfrm>
        </p:grpSpPr>
        <p:sp>
          <p:nvSpPr>
            <p:cNvPr id="28" name="Freeform 12">
              <a:extLst>
                <a:ext uri="{FF2B5EF4-FFF2-40B4-BE49-F238E27FC236}">
                  <a16:creationId xmlns:a16="http://schemas.microsoft.com/office/drawing/2014/main" id="{19B21F0A-F994-5C2D-F873-B45653E36C61}"/>
                </a:ext>
              </a:extLst>
            </p:cNvPr>
            <p:cNvSpPr>
              <a:spLocks noChangeAspect="1"/>
            </p:cNvSpPr>
            <p:nvPr/>
          </p:nvSpPr>
          <p:spPr bwMode="gray">
            <a:xfrm>
              <a:off x="7906823" y="3631565"/>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9" name="Group 5">
              <a:extLst>
                <a:ext uri="{FF2B5EF4-FFF2-40B4-BE49-F238E27FC236}">
                  <a16:creationId xmlns:a16="http://schemas.microsoft.com/office/drawing/2014/main" id="{D77282F0-3CD1-3E1B-22D9-D5EFCB20D40B}"/>
                </a:ext>
              </a:extLst>
            </p:cNvPr>
            <p:cNvGrpSpPr>
              <a:grpSpLocks noChangeAspect="1"/>
            </p:cNvGrpSpPr>
            <p:nvPr/>
          </p:nvGrpSpPr>
          <p:grpSpPr bwMode="gray">
            <a:xfrm>
              <a:off x="8147208" y="3631565"/>
              <a:ext cx="138792" cy="137160"/>
              <a:chOff x="3331" y="1656"/>
              <a:chExt cx="1020" cy="1008"/>
            </a:xfrm>
            <a:solidFill>
              <a:schemeClr val="bg1"/>
            </a:solidFill>
          </p:grpSpPr>
          <p:sp>
            <p:nvSpPr>
              <p:cNvPr id="32" name="Freeform 6">
                <a:extLst>
                  <a:ext uri="{FF2B5EF4-FFF2-40B4-BE49-F238E27FC236}">
                    <a16:creationId xmlns:a16="http://schemas.microsoft.com/office/drawing/2014/main" id="{C9239764-E65B-45BF-9512-143E99AEE1C6}"/>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3" name="Freeform 7">
                <a:extLst>
                  <a:ext uri="{FF2B5EF4-FFF2-40B4-BE49-F238E27FC236}">
                    <a16:creationId xmlns:a16="http://schemas.microsoft.com/office/drawing/2014/main" id="{48609ABF-3C53-81B1-8760-86856FCDBF14}"/>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pic>
          <p:nvPicPr>
            <p:cNvPr id="30" name="Graphic 29">
              <a:extLst>
                <a:ext uri="{FF2B5EF4-FFF2-40B4-BE49-F238E27FC236}">
                  <a16:creationId xmlns:a16="http://schemas.microsoft.com/office/drawing/2014/main" id="{D2BF707D-59DB-19D8-8631-18041ADDC349}"/>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357594" y="3631565"/>
              <a:ext cx="198713" cy="137160"/>
            </a:xfrm>
            <a:prstGeom prst="rect">
              <a:avLst/>
            </a:prstGeom>
          </p:spPr>
        </p:pic>
        <p:pic>
          <p:nvPicPr>
            <p:cNvPr id="31" name="Graphic 30">
              <a:extLst>
                <a:ext uri="{FF2B5EF4-FFF2-40B4-BE49-F238E27FC236}">
                  <a16:creationId xmlns:a16="http://schemas.microsoft.com/office/drawing/2014/main" id="{0AD6C70E-BC0B-B9C1-FE36-1D75F33CF819}"/>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627902" y="3619162"/>
              <a:ext cx="161966" cy="161966"/>
            </a:xfrm>
            <a:prstGeom prst="rect">
              <a:avLst/>
            </a:prstGeom>
          </p:spPr>
        </p:pic>
      </p:grpSp>
      <p:sp>
        <p:nvSpPr>
          <p:cNvPr id="20" name="TextBox 19">
            <a:extLst>
              <a:ext uri="{FF2B5EF4-FFF2-40B4-BE49-F238E27FC236}">
                <a16:creationId xmlns:a16="http://schemas.microsoft.com/office/drawing/2014/main" id="{8B6C1807-AC8B-D652-8E27-CC75B39B8192}"/>
              </a:ext>
            </a:extLst>
          </p:cNvPr>
          <p:cNvSpPr txBox="1"/>
          <p:nvPr userDrawn="1"/>
        </p:nvSpPr>
        <p:spPr bwMode="gray">
          <a:xfrm>
            <a:off x="4317547" y="5438386"/>
            <a:ext cx="3395041"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and Snapdragon are trademarks or registered trademarks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of Qualcomm Incorporated. Other products and brand names may</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be trademarks or registered trademarks of their respective owners.</a:t>
            </a:r>
          </a:p>
        </p:txBody>
      </p:sp>
      <p:sp>
        <p:nvSpPr>
          <p:cNvPr id="21" name="TextBox 20">
            <a:extLst>
              <a:ext uri="{FF2B5EF4-FFF2-40B4-BE49-F238E27FC236}">
                <a16:creationId xmlns:a16="http://schemas.microsoft.com/office/drawing/2014/main" id="{D1E971C6-4D25-8F25-DA59-7BE987162399}"/>
              </a:ext>
            </a:extLst>
          </p:cNvPr>
          <p:cNvSpPr txBox="1"/>
          <p:nvPr userDrawn="1"/>
        </p:nvSpPr>
        <p:spPr bwMode="gray">
          <a:xfrm>
            <a:off x="7894802" y="5438386"/>
            <a:ext cx="4096646"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within 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681496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Thank You White">
    <p:bg>
      <p:bgPr>
        <a:solidFill>
          <a:schemeClr val="bg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20000"/>
              <a:lumOff val="8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5" name="TextBox 24">
            <a:extLst>
              <a:ext uri="{FF2B5EF4-FFF2-40B4-BE49-F238E27FC236}">
                <a16:creationId xmlns:a16="http://schemas.microsoft.com/office/drawing/2014/main" id="{E62551AF-526D-428B-862C-907D5068C57C}"/>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40000"/>
                    <a:lumOff val="6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40000"/>
                    <a:lumOff val="6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40000"/>
                    <a:lumOff val="6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40000"/>
                    <a:lumOff val="6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40000"/>
                    <a:lumOff val="60000"/>
                  </a:schemeClr>
                </a:solidFill>
                <a:effectLst>
                  <a:innerShdw blurRad="25400" dist="12700" dir="13500000">
                    <a:prstClr val="black">
                      <a:alpha val="50000"/>
                    </a:prstClr>
                  </a:innerShdw>
                </a:effectLst>
                <a:uLnTx/>
                <a:uFillTx/>
              </a:rPr>
              <a:t>u</a:t>
            </a:r>
          </a:p>
        </p:txBody>
      </p:sp>
      <p:sp>
        <p:nvSpPr>
          <p:cNvPr id="39" name="TextBox 38">
            <a:extLst>
              <a:ext uri="{FF2B5EF4-FFF2-40B4-BE49-F238E27FC236}">
                <a16:creationId xmlns:a16="http://schemas.microsoft.com/office/drawing/2014/main" id="{9E645FF0-4207-4C90-8CE9-2E601D81A337}"/>
              </a:ext>
            </a:extLst>
          </p:cNvPr>
          <p:cNvSpPr txBox="1"/>
          <p:nvPr userDrawn="1"/>
        </p:nvSpPr>
        <p:spPr bwMode="gray">
          <a:xfrm>
            <a:off x="4313238" y="544183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Qualcomm is a trademark or registered trademark of Qualcomm</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registered trademarks of their respective owners.</a:t>
            </a:r>
          </a:p>
        </p:txBody>
      </p:sp>
      <p:sp>
        <p:nvSpPr>
          <p:cNvPr id="44" name="TextBox 43">
            <a:extLst>
              <a:ext uri="{FF2B5EF4-FFF2-40B4-BE49-F238E27FC236}">
                <a16:creationId xmlns:a16="http://schemas.microsoft.com/office/drawing/2014/main" id="{7E26BA33-6378-4AEA-8D5E-1735165C76C7}"/>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qualcomm.com &amp; qualcomm.com/blog</a:t>
            </a:r>
          </a:p>
        </p:txBody>
      </p:sp>
      <p:sp>
        <p:nvSpPr>
          <p:cNvPr id="28" name="TextBox 27">
            <a:extLst>
              <a:ext uri="{FF2B5EF4-FFF2-40B4-BE49-F238E27FC236}">
                <a16:creationId xmlns:a16="http://schemas.microsoft.com/office/drawing/2014/main" id="{42769655-B7D3-BF0A-8736-695F37B9AE92}"/>
              </a:ext>
            </a:extLst>
          </p:cNvPr>
          <p:cNvSpPr txBox="1"/>
          <p:nvPr userDrawn="1"/>
        </p:nvSpPr>
        <p:spPr bwMode="gray">
          <a:xfrm>
            <a:off x="7886701" y="5441831"/>
            <a:ext cx="3858610"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the Qualcomm corporate structure, as applicable.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including our QCT semiconductor business.</a:t>
            </a: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grpSp>
        <p:nvGrpSpPr>
          <p:cNvPr id="29" name="Group 28">
            <a:extLst>
              <a:ext uri="{FF2B5EF4-FFF2-40B4-BE49-F238E27FC236}">
                <a16:creationId xmlns:a16="http://schemas.microsoft.com/office/drawing/2014/main" id="{5F8D9654-726B-330A-4BD0-985CC87DEF53}"/>
              </a:ext>
            </a:extLst>
          </p:cNvPr>
          <p:cNvGrpSpPr/>
          <p:nvPr userDrawn="1"/>
        </p:nvGrpSpPr>
        <p:grpSpPr>
          <a:xfrm>
            <a:off x="1710812" y="5696712"/>
            <a:ext cx="1036171" cy="137160"/>
            <a:chOff x="2442332" y="4081331"/>
            <a:chExt cx="1036171" cy="137160"/>
          </a:xfrm>
          <a:solidFill>
            <a:schemeClr val="tx2"/>
          </a:solidFill>
        </p:grpSpPr>
        <p:sp>
          <p:nvSpPr>
            <p:cNvPr id="30" name="Freeform 12">
              <a:extLst>
                <a:ext uri="{FF2B5EF4-FFF2-40B4-BE49-F238E27FC236}">
                  <a16:creationId xmlns:a16="http://schemas.microsoft.com/office/drawing/2014/main" id="{08E5BCE7-99E6-86C6-9BEF-06FE5EA07F7C}"/>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051CF8C3-B7CB-5240-3B10-EDC3FE69E7AE}"/>
                </a:ext>
              </a:extLst>
            </p:cNvPr>
            <p:cNvGrpSpPr>
              <a:grpSpLocks noChangeAspect="1"/>
            </p:cNvGrpSpPr>
            <p:nvPr/>
          </p:nvGrpSpPr>
          <p:grpSpPr bwMode="gray">
            <a:xfrm>
              <a:off x="2442332" y="4081331"/>
              <a:ext cx="138792" cy="137160"/>
              <a:chOff x="3331" y="1656"/>
              <a:chExt cx="1020" cy="1008"/>
            </a:xfrm>
            <a:grpFill/>
          </p:grpSpPr>
          <p:sp>
            <p:nvSpPr>
              <p:cNvPr id="38" name="Freeform 6">
                <a:extLst>
                  <a:ext uri="{FF2B5EF4-FFF2-40B4-BE49-F238E27FC236}">
                    <a16:creationId xmlns:a16="http://schemas.microsoft.com/office/drawing/2014/main" id="{E67FFCF4-6BC4-4C0B-123A-C50389AF369B}"/>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EF3F5689-03D1-CD72-3B35-F67EB877F206}"/>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2" name="Group 4">
              <a:extLst>
                <a:ext uri="{FF2B5EF4-FFF2-40B4-BE49-F238E27FC236}">
                  <a16:creationId xmlns:a16="http://schemas.microsoft.com/office/drawing/2014/main" id="{A2D6CA45-1A15-70B5-5A99-A4308370A7DF}"/>
                </a:ext>
              </a:extLst>
            </p:cNvPr>
            <p:cNvGrpSpPr>
              <a:grpSpLocks noChangeAspect="1"/>
            </p:cNvGrpSpPr>
            <p:nvPr/>
          </p:nvGrpSpPr>
          <p:grpSpPr bwMode="auto">
            <a:xfrm>
              <a:off x="2877851" y="4081836"/>
              <a:ext cx="136034" cy="136150"/>
              <a:chOff x="2653" y="972"/>
              <a:chExt cx="2372" cy="2374"/>
            </a:xfrm>
            <a:grpFill/>
          </p:grpSpPr>
          <p:sp>
            <p:nvSpPr>
              <p:cNvPr id="35" name="Freeform 5">
                <a:extLst>
                  <a:ext uri="{FF2B5EF4-FFF2-40B4-BE49-F238E27FC236}">
                    <a16:creationId xmlns:a16="http://schemas.microsoft.com/office/drawing/2014/main" id="{86920FC4-92E1-DE43-42D4-A36C1F973A01}"/>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6">
                <a:extLst>
                  <a:ext uri="{FF2B5EF4-FFF2-40B4-BE49-F238E27FC236}">
                    <a16:creationId xmlns:a16="http://schemas.microsoft.com/office/drawing/2014/main" id="{A097CA6B-4D8C-D44C-3B3F-67B5A85BCCAD}"/>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Oval 7">
                <a:extLst>
                  <a:ext uri="{FF2B5EF4-FFF2-40B4-BE49-F238E27FC236}">
                    <a16:creationId xmlns:a16="http://schemas.microsoft.com/office/drawing/2014/main" id="{B33D91C7-3C77-43B8-FA1E-690164263E8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3" name="Graphic 32">
              <a:extLst>
                <a:ext uri="{FF2B5EF4-FFF2-40B4-BE49-F238E27FC236}">
                  <a16:creationId xmlns:a16="http://schemas.microsoft.com/office/drawing/2014/main" id="{8A9B8798-24F0-BD54-4DA7-7F134271E08A}"/>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4" name="Graphic 33">
              <a:extLst>
                <a:ext uri="{FF2B5EF4-FFF2-40B4-BE49-F238E27FC236}">
                  <a16:creationId xmlns:a16="http://schemas.microsoft.com/office/drawing/2014/main" id="{21A0DD81-1551-14EF-B4D8-5E9915CCC1F8}"/>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Tree>
    <p:extLst>
      <p:ext uri="{BB962C8B-B14F-4D97-AF65-F5344CB8AC3E}">
        <p14:creationId xmlns:p14="http://schemas.microsoft.com/office/powerpoint/2010/main" val="1275213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Thank You Nickel">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chemeClr val="accent6">
              <a:lumMod val="60000"/>
              <a:lumOff val="40000"/>
            </a:schemeClr>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accent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44" name="TextBox 43">
            <a:extLst>
              <a:ext uri="{FF2B5EF4-FFF2-40B4-BE49-F238E27FC236}">
                <a16:creationId xmlns:a16="http://schemas.microsoft.com/office/drawing/2014/main" id="{C08BE0CF-A0BD-420A-A60E-2BCB53E831F6}"/>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tx2"/>
                </a:solidFill>
                <a:effectLst/>
                <a:uLnTx/>
                <a:uFillTx/>
                <a:latin typeface="+mn-lt"/>
                <a:ea typeface="+mn-ea"/>
                <a:cs typeface="+mn-cs"/>
              </a:rPr>
              <a:t>qualcomm.com &amp; qualcomm.com/blog</a:t>
            </a:r>
          </a:p>
        </p:txBody>
      </p:sp>
      <p:sp>
        <p:nvSpPr>
          <p:cNvPr id="32" name="TextBox 31">
            <a:extLst>
              <a:ext uri="{FF2B5EF4-FFF2-40B4-BE49-F238E27FC236}">
                <a16:creationId xmlns:a16="http://schemas.microsoft.com/office/drawing/2014/main" id="{04C8F070-5B83-5C4D-83FC-6FC26B8CF386}"/>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CAD2E0"/>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CAD2E0"/>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CAD2E0"/>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CAD2E0"/>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CAD2E0"/>
                </a:solidFill>
                <a:effectLst>
                  <a:innerShdw blurRad="25400" dist="12700" dir="13500000">
                    <a:prstClr val="black">
                      <a:alpha val="50000"/>
                    </a:prstClr>
                  </a:innerShdw>
                </a:effectLst>
                <a:uLnTx/>
                <a:uFillTx/>
              </a:rPr>
              <a:t>u</a:t>
            </a:r>
          </a:p>
        </p:txBody>
      </p:sp>
      <p:grpSp>
        <p:nvGrpSpPr>
          <p:cNvPr id="27" name="Group 26">
            <a:extLst>
              <a:ext uri="{FF2B5EF4-FFF2-40B4-BE49-F238E27FC236}">
                <a16:creationId xmlns:a16="http://schemas.microsoft.com/office/drawing/2014/main" id="{45126FBF-A5C8-E753-702F-BE6629CA1F8E}"/>
              </a:ext>
            </a:extLst>
          </p:cNvPr>
          <p:cNvGrpSpPr/>
          <p:nvPr userDrawn="1"/>
        </p:nvGrpSpPr>
        <p:grpSpPr>
          <a:xfrm>
            <a:off x="1710812" y="5696712"/>
            <a:ext cx="1036171" cy="137160"/>
            <a:chOff x="2442332" y="4081331"/>
            <a:chExt cx="1036171" cy="137160"/>
          </a:xfrm>
          <a:solidFill>
            <a:schemeClr val="tx2"/>
          </a:solidFill>
        </p:grpSpPr>
        <p:sp>
          <p:nvSpPr>
            <p:cNvPr id="28" name="Freeform 12">
              <a:extLst>
                <a:ext uri="{FF2B5EF4-FFF2-40B4-BE49-F238E27FC236}">
                  <a16:creationId xmlns:a16="http://schemas.microsoft.com/office/drawing/2014/main" id="{BCE9D064-F704-8362-39B8-D61F18A05C82}"/>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1" name="Group 5">
              <a:extLst>
                <a:ext uri="{FF2B5EF4-FFF2-40B4-BE49-F238E27FC236}">
                  <a16:creationId xmlns:a16="http://schemas.microsoft.com/office/drawing/2014/main" id="{57A26EB6-BF0D-3631-40BF-D8EEE225336D}"/>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208F8E96-E928-21FA-EFEE-ADFA54D21400}"/>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AC1DD193-55D1-442F-0C4B-13D489394677}"/>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AA4E505B-3C25-224A-D3F6-938F9C2D82D7}"/>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B94371F3-6684-AFD8-9A10-E321127995F5}"/>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6">
                <a:extLst>
                  <a:ext uri="{FF2B5EF4-FFF2-40B4-BE49-F238E27FC236}">
                    <a16:creationId xmlns:a16="http://schemas.microsoft.com/office/drawing/2014/main" id="{BBDC5DC2-A3E5-2962-AF11-1A51499DB79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Oval 7">
                <a:extLst>
                  <a:ext uri="{FF2B5EF4-FFF2-40B4-BE49-F238E27FC236}">
                    <a16:creationId xmlns:a16="http://schemas.microsoft.com/office/drawing/2014/main" id="{A37CBBE8-47E6-18A7-6A66-9009E9619601}"/>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4" name="Graphic 33">
              <a:extLst>
                <a:ext uri="{FF2B5EF4-FFF2-40B4-BE49-F238E27FC236}">
                  <a16:creationId xmlns:a16="http://schemas.microsoft.com/office/drawing/2014/main" id="{B9949FE9-C734-1308-F4E7-E12D5825CE4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5B843766-C686-78CC-9812-118C4BFBBA7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20" name="TextBox 19">
            <a:extLst>
              <a:ext uri="{FF2B5EF4-FFF2-40B4-BE49-F238E27FC236}">
                <a16:creationId xmlns:a16="http://schemas.microsoft.com/office/drawing/2014/main" id="{CB53DCFA-2CDA-FA28-220F-FF5D2D674F84}"/>
              </a:ext>
            </a:extLst>
          </p:cNvPr>
          <p:cNvSpPr txBox="1"/>
          <p:nvPr userDrawn="1"/>
        </p:nvSpPr>
        <p:spPr bwMode="gray">
          <a:xfrm>
            <a:off x="4313238" y="544183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Qualcomm is a trademark or registered trademark of Qualcomm</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or registered trademarks of their respective owners.</a:t>
            </a:r>
          </a:p>
        </p:txBody>
      </p:sp>
      <p:sp>
        <p:nvSpPr>
          <p:cNvPr id="21" name="TextBox 20">
            <a:extLst>
              <a:ext uri="{FF2B5EF4-FFF2-40B4-BE49-F238E27FC236}">
                <a16:creationId xmlns:a16="http://schemas.microsoft.com/office/drawing/2014/main" id="{5F5E6746-EB76-DA4D-C8F9-3CE4360509E9}"/>
              </a:ext>
            </a:extLst>
          </p:cNvPr>
          <p:cNvSpPr txBox="1"/>
          <p:nvPr userDrawn="1"/>
        </p:nvSpPr>
        <p:spPr bwMode="gray">
          <a:xfrm>
            <a:off x="7886701" y="5441831"/>
            <a:ext cx="3858610"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tx2"/>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the Qualcomm corporate structure, as applicable. Qualcomm Incorporated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tx2"/>
                </a:solidFill>
                <a:effectLst/>
                <a:uLnTx/>
                <a:uFillTx/>
                <a:latin typeface="+mn-lt"/>
                <a:ea typeface="+mn-ea"/>
                <a:cs typeface="+mn-cs"/>
              </a:rPr>
            </a:br>
            <a:r>
              <a:rPr kumimoji="0" lang="en-US" sz="700" b="0" i="0" u="none" strike="noStrike" kern="1200" cap="none" spc="0" normalizeH="0" baseline="0" noProof="0">
                <a:ln>
                  <a:noFill/>
                </a:ln>
                <a:solidFill>
                  <a:schemeClr val="tx2"/>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1677948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Thank You Blue">
    <p:bg>
      <p:bgPr>
        <a:solidFill>
          <a:schemeClr val="accent1"/>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214ACD"/>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68" name="TextBox 67">
            <a:extLst>
              <a:ext uri="{FF2B5EF4-FFF2-40B4-BE49-F238E27FC236}">
                <a16:creationId xmlns:a16="http://schemas.microsoft.com/office/drawing/2014/main" id="{2C46E43E-DAC5-48FD-B064-58807FF1A8C2}"/>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qualcomm.com &amp; qualcomm.com/blog</a:t>
            </a:r>
          </a:p>
        </p:txBody>
      </p:sp>
      <p:sp>
        <p:nvSpPr>
          <p:cNvPr id="18" name="TextBox 17">
            <a:extLst>
              <a:ext uri="{FF2B5EF4-FFF2-40B4-BE49-F238E27FC236}">
                <a16:creationId xmlns:a16="http://schemas.microsoft.com/office/drawing/2014/main" id="{57DEABFE-66C4-5947-8424-FF8BFD492C38}"/>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1F46C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1F46C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1F46C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1F46C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1F46C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1F46C3"/>
                </a:solidFill>
                <a:effectLst>
                  <a:innerShdw blurRad="25400" dist="12700" dir="13500000">
                    <a:prstClr val="black">
                      <a:alpha val="50000"/>
                    </a:prstClr>
                  </a:innerShdw>
                </a:effectLst>
                <a:uLnTx/>
                <a:uFillTx/>
              </a:rPr>
              <a:t>u</a:t>
            </a:r>
          </a:p>
        </p:txBody>
      </p:sp>
      <p:grpSp>
        <p:nvGrpSpPr>
          <p:cNvPr id="20" name="Group 19">
            <a:extLst>
              <a:ext uri="{FF2B5EF4-FFF2-40B4-BE49-F238E27FC236}">
                <a16:creationId xmlns:a16="http://schemas.microsoft.com/office/drawing/2014/main" id="{2841E068-486B-0543-4130-3D8176627778}"/>
              </a:ext>
            </a:extLst>
          </p:cNvPr>
          <p:cNvGrpSpPr/>
          <p:nvPr userDrawn="1"/>
        </p:nvGrpSpPr>
        <p:grpSpPr>
          <a:xfrm>
            <a:off x="1710812" y="5696712"/>
            <a:ext cx="1036171" cy="137160"/>
            <a:chOff x="2442332" y="4081331"/>
            <a:chExt cx="1036171" cy="137160"/>
          </a:xfrm>
          <a:solidFill>
            <a:schemeClr val="bg1"/>
          </a:solidFill>
        </p:grpSpPr>
        <p:sp>
          <p:nvSpPr>
            <p:cNvPr id="21" name="Freeform 12">
              <a:extLst>
                <a:ext uri="{FF2B5EF4-FFF2-40B4-BE49-F238E27FC236}">
                  <a16:creationId xmlns:a16="http://schemas.microsoft.com/office/drawing/2014/main" id="{CDE91238-9485-8E94-027E-16F7C041DF5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233E33BB-455A-9947-5EE1-DF56753F870F}"/>
                </a:ext>
              </a:extLst>
            </p:cNvPr>
            <p:cNvGrpSpPr>
              <a:grpSpLocks noChangeAspect="1"/>
            </p:cNvGrpSpPr>
            <p:nvPr/>
          </p:nvGrpSpPr>
          <p:grpSpPr bwMode="gray">
            <a:xfrm>
              <a:off x="2442332" y="4081331"/>
              <a:ext cx="138792" cy="137160"/>
              <a:chOff x="3331" y="1656"/>
              <a:chExt cx="1020" cy="1008"/>
            </a:xfrm>
            <a:grpFill/>
          </p:grpSpPr>
          <p:sp>
            <p:nvSpPr>
              <p:cNvPr id="33" name="Freeform 6">
                <a:extLst>
                  <a:ext uri="{FF2B5EF4-FFF2-40B4-BE49-F238E27FC236}">
                    <a16:creationId xmlns:a16="http://schemas.microsoft.com/office/drawing/2014/main" id="{C8B65F3F-3643-23C8-939A-CFFEDC20343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34" name="Freeform 7">
                <a:extLst>
                  <a:ext uri="{FF2B5EF4-FFF2-40B4-BE49-F238E27FC236}">
                    <a16:creationId xmlns:a16="http://schemas.microsoft.com/office/drawing/2014/main" id="{9A36BC85-9A15-8F8B-C0A9-0CFC53B9D398}"/>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27" name="Group 4">
              <a:extLst>
                <a:ext uri="{FF2B5EF4-FFF2-40B4-BE49-F238E27FC236}">
                  <a16:creationId xmlns:a16="http://schemas.microsoft.com/office/drawing/2014/main" id="{04476DB9-9A8B-9A53-594B-AA02AE22E7E2}"/>
                </a:ext>
              </a:extLst>
            </p:cNvPr>
            <p:cNvGrpSpPr>
              <a:grpSpLocks noChangeAspect="1"/>
            </p:cNvGrpSpPr>
            <p:nvPr/>
          </p:nvGrpSpPr>
          <p:grpSpPr bwMode="auto">
            <a:xfrm>
              <a:off x="2877851" y="4081836"/>
              <a:ext cx="136034" cy="136150"/>
              <a:chOff x="2653" y="972"/>
              <a:chExt cx="2372" cy="2374"/>
            </a:xfrm>
            <a:grpFill/>
          </p:grpSpPr>
          <p:sp>
            <p:nvSpPr>
              <p:cNvPr id="30" name="Freeform 5">
                <a:extLst>
                  <a:ext uri="{FF2B5EF4-FFF2-40B4-BE49-F238E27FC236}">
                    <a16:creationId xmlns:a16="http://schemas.microsoft.com/office/drawing/2014/main" id="{DC5FEC81-F12C-C503-0399-FF0ECAB731F6}"/>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1" name="Freeform 6">
                <a:extLst>
                  <a:ext uri="{FF2B5EF4-FFF2-40B4-BE49-F238E27FC236}">
                    <a16:creationId xmlns:a16="http://schemas.microsoft.com/office/drawing/2014/main" id="{51B6A364-AE35-B8CB-DB38-51CB7ABA1320}"/>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2" name="Oval 7">
                <a:extLst>
                  <a:ext uri="{FF2B5EF4-FFF2-40B4-BE49-F238E27FC236}">
                    <a16:creationId xmlns:a16="http://schemas.microsoft.com/office/drawing/2014/main" id="{DC4144AE-5CAB-E0C0-F8E3-CEB18CFE6B5D}"/>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28" name="Graphic 27">
              <a:extLst>
                <a:ext uri="{FF2B5EF4-FFF2-40B4-BE49-F238E27FC236}">
                  <a16:creationId xmlns:a16="http://schemas.microsoft.com/office/drawing/2014/main" id="{F2026A78-00BA-BE50-00A6-3FD889B1F174}"/>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29" name="Graphic 28">
              <a:extLst>
                <a:ext uri="{FF2B5EF4-FFF2-40B4-BE49-F238E27FC236}">
                  <a16:creationId xmlns:a16="http://schemas.microsoft.com/office/drawing/2014/main" id="{44BB85A7-9F56-8BFD-2982-1D196CA5C67F}"/>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35" name="TextBox 34">
            <a:extLst>
              <a:ext uri="{FF2B5EF4-FFF2-40B4-BE49-F238E27FC236}">
                <a16:creationId xmlns:a16="http://schemas.microsoft.com/office/drawing/2014/main" id="{C767FC40-C210-29F6-E244-24E1F03D5E33}"/>
              </a:ext>
            </a:extLst>
          </p:cNvPr>
          <p:cNvSpPr txBox="1"/>
          <p:nvPr userDrawn="1"/>
        </p:nvSpPr>
        <p:spPr bwMode="gray">
          <a:xfrm>
            <a:off x="4313238" y="544183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registered trademarks of their respective owners.</a:t>
            </a:r>
          </a:p>
        </p:txBody>
      </p:sp>
      <p:sp>
        <p:nvSpPr>
          <p:cNvPr id="36" name="TextBox 35">
            <a:extLst>
              <a:ext uri="{FF2B5EF4-FFF2-40B4-BE49-F238E27FC236}">
                <a16:creationId xmlns:a16="http://schemas.microsoft.com/office/drawing/2014/main" id="{B4F7E28D-5EC6-25E1-89D9-70F5E53A85FA}"/>
              </a:ext>
            </a:extLst>
          </p:cNvPr>
          <p:cNvSpPr txBox="1"/>
          <p:nvPr userDrawn="1"/>
        </p:nvSpPr>
        <p:spPr bwMode="gray">
          <a:xfrm>
            <a:off x="7886701" y="5441831"/>
            <a:ext cx="3858610"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3747457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Thank You Gunmetal">
    <p:bg>
      <p:bgPr>
        <a:solidFill>
          <a:schemeClr val="accent5"/>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44536C"/>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44" name="TextBox 43">
            <a:extLst>
              <a:ext uri="{FF2B5EF4-FFF2-40B4-BE49-F238E27FC236}">
                <a16:creationId xmlns:a16="http://schemas.microsoft.com/office/drawing/2014/main" id="{22F70D0A-56DD-483C-9B92-40FB17FA7A59}"/>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qualcomm.com &amp; qualcomm.com/blog</a:t>
            </a:r>
          </a:p>
        </p:txBody>
      </p:sp>
      <p:sp>
        <p:nvSpPr>
          <p:cNvPr id="27" name="TextBox 26">
            <a:extLst>
              <a:ext uri="{FF2B5EF4-FFF2-40B4-BE49-F238E27FC236}">
                <a16:creationId xmlns:a16="http://schemas.microsoft.com/office/drawing/2014/main" id="{9F624AB4-C8F8-DB43-96C6-817E21A96454}"/>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rgbClr val="3F4D63"/>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rgbClr val="3F4D63"/>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rgbClr val="3F4D63"/>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rgbClr val="3F4D63"/>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rgbClr val="3F4D63"/>
                </a:solidFill>
                <a:effectLst>
                  <a:innerShdw blurRad="25400" dist="12700" dir="13500000">
                    <a:prstClr val="black">
                      <a:alpha val="50000"/>
                    </a:prstClr>
                  </a:innerShdw>
                </a:effectLst>
                <a:uLnTx/>
                <a:uFillTx/>
              </a:rPr>
              <a:t>u</a:t>
            </a:r>
          </a:p>
        </p:txBody>
      </p:sp>
      <p:grpSp>
        <p:nvGrpSpPr>
          <p:cNvPr id="30" name="Group 29">
            <a:extLst>
              <a:ext uri="{FF2B5EF4-FFF2-40B4-BE49-F238E27FC236}">
                <a16:creationId xmlns:a16="http://schemas.microsoft.com/office/drawing/2014/main" id="{4C2C7FFC-0D1B-9CD5-03A8-998B92A2DA6B}"/>
              </a:ext>
            </a:extLst>
          </p:cNvPr>
          <p:cNvGrpSpPr/>
          <p:nvPr userDrawn="1"/>
        </p:nvGrpSpPr>
        <p:grpSpPr>
          <a:xfrm>
            <a:off x="1710812" y="5696712"/>
            <a:ext cx="1036171" cy="137160"/>
            <a:chOff x="2442332" y="4081331"/>
            <a:chExt cx="1036171" cy="137160"/>
          </a:xfrm>
          <a:solidFill>
            <a:schemeClr val="bg1"/>
          </a:solidFill>
        </p:grpSpPr>
        <p:sp>
          <p:nvSpPr>
            <p:cNvPr id="31" name="Freeform 12">
              <a:extLst>
                <a:ext uri="{FF2B5EF4-FFF2-40B4-BE49-F238E27FC236}">
                  <a16:creationId xmlns:a16="http://schemas.microsoft.com/office/drawing/2014/main" id="{8F179865-B5B4-EF04-24F6-8AF5475D7926}"/>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32" name="Group 5">
              <a:extLst>
                <a:ext uri="{FF2B5EF4-FFF2-40B4-BE49-F238E27FC236}">
                  <a16:creationId xmlns:a16="http://schemas.microsoft.com/office/drawing/2014/main" id="{AE9079EC-B465-5574-4564-EE68C08E41A5}"/>
                </a:ext>
              </a:extLst>
            </p:cNvPr>
            <p:cNvGrpSpPr>
              <a:grpSpLocks noChangeAspect="1"/>
            </p:cNvGrpSpPr>
            <p:nvPr/>
          </p:nvGrpSpPr>
          <p:grpSpPr bwMode="gray">
            <a:xfrm>
              <a:off x="2442332" y="4081331"/>
              <a:ext cx="138792" cy="137160"/>
              <a:chOff x="3331" y="1656"/>
              <a:chExt cx="1020" cy="1008"/>
            </a:xfrm>
            <a:grpFill/>
          </p:grpSpPr>
          <p:sp>
            <p:nvSpPr>
              <p:cNvPr id="39" name="Freeform 6">
                <a:extLst>
                  <a:ext uri="{FF2B5EF4-FFF2-40B4-BE49-F238E27FC236}">
                    <a16:creationId xmlns:a16="http://schemas.microsoft.com/office/drawing/2014/main" id="{BF0C7DCC-1282-A8D2-04FC-7AAE1D6E559A}"/>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0428D95C-6C06-D764-49A8-D7A887B2B5CC}"/>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3" name="Group 4">
              <a:extLst>
                <a:ext uri="{FF2B5EF4-FFF2-40B4-BE49-F238E27FC236}">
                  <a16:creationId xmlns:a16="http://schemas.microsoft.com/office/drawing/2014/main" id="{6C68C859-4EC8-1507-DF29-1BC152138E18}"/>
                </a:ext>
              </a:extLst>
            </p:cNvPr>
            <p:cNvGrpSpPr>
              <a:grpSpLocks noChangeAspect="1"/>
            </p:cNvGrpSpPr>
            <p:nvPr/>
          </p:nvGrpSpPr>
          <p:grpSpPr bwMode="auto">
            <a:xfrm>
              <a:off x="2877851" y="4081836"/>
              <a:ext cx="136034" cy="136150"/>
              <a:chOff x="2653" y="972"/>
              <a:chExt cx="2372" cy="2374"/>
            </a:xfrm>
            <a:grpFill/>
          </p:grpSpPr>
          <p:sp>
            <p:nvSpPr>
              <p:cNvPr id="36" name="Freeform 5">
                <a:extLst>
                  <a:ext uri="{FF2B5EF4-FFF2-40B4-BE49-F238E27FC236}">
                    <a16:creationId xmlns:a16="http://schemas.microsoft.com/office/drawing/2014/main" id="{661E46D6-FA00-2261-EF99-579FDD224957}"/>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6">
                <a:extLst>
                  <a:ext uri="{FF2B5EF4-FFF2-40B4-BE49-F238E27FC236}">
                    <a16:creationId xmlns:a16="http://schemas.microsoft.com/office/drawing/2014/main" id="{96CAD447-43F7-CB49-9D57-D6D554FB8761}"/>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Oval 7">
                <a:extLst>
                  <a:ext uri="{FF2B5EF4-FFF2-40B4-BE49-F238E27FC236}">
                    <a16:creationId xmlns:a16="http://schemas.microsoft.com/office/drawing/2014/main" id="{CEE36BB7-E502-D8BD-6207-587878D3DE04}"/>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4" name="Graphic 33">
              <a:extLst>
                <a:ext uri="{FF2B5EF4-FFF2-40B4-BE49-F238E27FC236}">
                  <a16:creationId xmlns:a16="http://schemas.microsoft.com/office/drawing/2014/main" id="{F46A1345-8A86-DBC5-3E68-FA0B09044521}"/>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35" name="Graphic 34">
              <a:extLst>
                <a:ext uri="{FF2B5EF4-FFF2-40B4-BE49-F238E27FC236}">
                  <a16:creationId xmlns:a16="http://schemas.microsoft.com/office/drawing/2014/main" id="{6D6790E1-F869-72D0-E342-E41433348D84}"/>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20" name="TextBox 19">
            <a:extLst>
              <a:ext uri="{FF2B5EF4-FFF2-40B4-BE49-F238E27FC236}">
                <a16:creationId xmlns:a16="http://schemas.microsoft.com/office/drawing/2014/main" id="{EDA679E8-7804-BA54-B20A-6627E53705B0}"/>
              </a:ext>
            </a:extLst>
          </p:cNvPr>
          <p:cNvSpPr txBox="1"/>
          <p:nvPr userDrawn="1"/>
        </p:nvSpPr>
        <p:spPr bwMode="gray">
          <a:xfrm>
            <a:off x="4313238" y="544183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©2018-2022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registered trademarks of their respective owners.</a:t>
            </a:r>
          </a:p>
        </p:txBody>
      </p:sp>
      <p:sp>
        <p:nvSpPr>
          <p:cNvPr id="21" name="TextBox 20">
            <a:extLst>
              <a:ext uri="{FF2B5EF4-FFF2-40B4-BE49-F238E27FC236}">
                <a16:creationId xmlns:a16="http://schemas.microsoft.com/office/drawing/2014/main" id="{1FF9F1C7-8EDC-2456-DF5D-34793021FD27}"/>
              </a:ext>
            </a:extLst>
          </p:cNvPr>
          <p:cNvSpPr txBox="1"/>
          <p:nvPr userDrawn="1"/>
        </p:nvSpPr>
        <p:spPr bwMode="gray">
          <a:xfrm>
            <a:off x="7886701" y="5441831"/>
            <a:ext cx="3858610"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306796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Thank You Midnight">
    <p:bg>
      <p:bgPr>
        <a:solidFill>
          <a:schemeClr val="tx2"/>
        </a:solidFill>
        <a:effectLst/>
      </p:bgPr>
    </p:bg>
    <p:spTree>
      <p:nvGrpSpPr>
        <p:cNvPr id="1" name=""/>
        <p:cNvGrpSpPr/>
        <p:nvPr/>
      </p:nvGrpSpPr>
      <p:grpSpPr>
        <a:xfrm>
          <a:off x="0" y="0"/>
          <a:ext cx="0" cy="0"/>
          <a:chOff x="0" y="0"/>
          <a:chExt cx="0" cy="0"/>
        </a:xfrm>
      </p:grpSpPr>
      <p:sp>
        <p:nvSpPr>
          <p:cNvPr id="24" name="Rectangle: Rounded Corners 16">
            <a:extLst>
              <a:ext uri="{FF2B5EF4-FFF2-40B4-BE49-F238E27FC236}">
                <a16:creationId xmlns:a16="http://schemas.microsoft.com/office/drawing/2014/main" id="{3DFD4707-7D72-477C-BAE7-E84DFEA41F3D}"/>
              </a:ext>
            </a:extLst>
          </p:cNvPr>
          <p:cNvSpPr/>
          <p:nvPr userDrawn="1"/>
        </p:nvSpPr>
        <p:spPr>
          <a:xfrm>
            <a:off x="465622" y="4935112"/>
            <a:ext cx="11234664" cy="1922888"/>
          </a:xfrm>
          <a:custGeom>
            <a:avLst/>
            <a:gdLst>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74943 w 11234664"/>
              <a:gd name="connsiteY6" fmla="*/ 2225161 h 2225161"/>
              <a:gd name="connsiteX7" fmla="*/ 0 w 11234664"/>
              <a:gd name="connsiteY7" fmla="*/ 2150218 h 2225161"/>
              <a:gd name="connsiteX8" fmla="*/ 0 w 11234664"/>
              <a:gd name="connsiteY8" fmla="*/ 74943 h 2225161"/>
              <a:gd name="connsiteX0" fmla="*/ 0 w 11234664"/>
              <a:gd name="connsiteY0" fmla="*/ 74943 h 2225161"/>
              <a:gd name="connsiteX1" fmla="*/ 74943 w 11234664"/>
              <a:gd name="connsiteY1" fmla="*/ 0 h 2225161"/>
              <a:gd name="connsiteX2" fmla="*/ 11159721 w 11234664"/>
              <a:gd name="connsiteY2" fmla="*/ 0 h 2225161"/>
              <a:gd name="connsiteX3" fmla="*/ 11234664 w 11234664"/>
              <a:gd name="connsiteY3" fmla="*/ 74943 h 2225161"/>
              <a:gd name="connsiteX4" fmla="*/ 11234664 w 11234664"/>
              <a:gd name="connsiteY4" fmla="*/ 2150218 h 2225161"/>
              <a:gd name="connsiteX5" fmla="*/ 11159721 w 11234664"/>
              <a:gd name="connsiteY5" fmla="*/ 2225161 h 2225161"/>
              <a:gd name="connsiteX6" fmla="*/ 0 w 11234664"/>
              <a:gd name="connsiteY6" fmla="*/ 2150218 h 2225161"/>
              <a:gd name="connsiteX7" fmla="*/ 0 w 11234664"/>
              <a:gd name="connsiteY7" fmla="*/ 74943 h 2225161"/>
              <a:gd name="connsiteX0" fmla="*/ 0 w 11234664"/>
              <a:gd name="connsiteY0" fmla="*/ 74943 h 2409627"/>
              <a:gd name="connsiteX1" fmla="*/ 74943 w 11234664"/>
              <a:gd name="connsiteY1" fmla="*/ 0 h 2409627"/>
              <a:gd name="connsiteX2" fmla="*/ 11159721 w 11234664"/>
              <a:gd name="connsiteY2" fmla="*/ 0 h 2409627"/>
              <a:gd name="connsiteX3" fmla="*/ 11234664 w 11234664"/>
              <a:gd name="connsiteY3" fmla="*/ 74943 h 2409627"/>
              <a:gd name="connsiteX4" fmla="*/ 11234664 w 11234664"/>
              <a:gd name="connsiteY4" fmla="*/ 2150218 h 2409627"/>
              <a:gd name="connsiteX5" fmla="*/ 0 w 11234664"/>
              <a:gd name="connsiteY5" fmla="*/ 2150218 h 2409627"/>
              <a:gd name="connsiteX6" fmla="*/ 0 w 11234664"/>
              <a:gd name="connsiteY6" fmla="*/ 74943 h 2409627"/>
              <a:gd name="connsiteX0" fmla="*/ 0 w 11234664"/>
              <a:gd name="connsiteY0" fmla="*/ 74943 h 2303942"/>
              <a:gd name="connsiteX1" fmla="*/ 74943 w 11234664"/>
              <a:gd name="connsiteY1" fmla="*/ 0 h 2303942"/>
              <a:gd name="connsiteX2" fmla="*/ 11159721 w 11234664"/>
              <a:gd name="connsiteY2" fmla="*/ 0 h 2303942"/>
              <a:gd name="connsiteX3" fmla="*/ 11234664 w 11234664"/>
              <a:gd name="connsiteY3" fmla="*/ 74943 h 2303942"/>
              <a:gd name="connsiteX4" fmla="*/ 11234664 w 11234664"/>
              <a:gd name="connsiteY4" fmla="*/ 2150218 h 2303942"/>
              <a:gd name="connsiteX5" fmla="*/ 0 w 11234664"/>
              <a:gd name="connsiteY5" fmla="*/ 2150218 h 2303942"/>
              <a:gd name="connsiteX6" fmla="*/ 0 w 11234664"/>
              <a:gd name="connsiteY6" fmla="*/ 74943 h 2303942"/>
              <a:gd name="connsiteX0" fmla="*/ 0 w 11234664"/>
              <a:gd name="connsiteY0" fmla="*/ 74943 h 2150218"/>
              <a:gd name="connsiteX1" fmla="*/ 74943 w 11234664"/>
              <a:gd name="connsiteY1" fmla="*/ 0 h 2150218"/>
              <a:gd name="connsiteX2" fmla="*/ 11159721 w 11234664"/>
              <a:gd name="connsiteY2" fmla="*/ 0 h 2150218"/>
              <a:gd name="connsiteX3" fmla="*/ 11234664 w 11234664"/>
              <a:gd name="connsiteY3" fmla="*/ 74943 h 2150218"/>
              <a:gd name="connsiteX4" fmla="*/ 11234664 w 11234664"/>
              <a:gd name="connsiteY4" fmla="*/ 2150218 h 2150218"/>
              <a:gd name="connsiteX5" fmla="*/ 0 w 11234664"/>
              <a:gd name="connsiteY5" fmla="*/ 2150218 h 2150218"/>
              <a:gd name="connsiteX6" fmla="*/ 0 w 11234664"/>
              <a:gd name="connsiteY6" fmla="*/ 74943 h 215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34664" h="2150218">
                <a:moveTo>
                  <a:pt x="0" y="74943"/>
                </a:moveTo>
                <a:cubicBezTo>
                  <a:pt x="0" y="33553"/>
                  <a:pt x="33553" y="0"/>
                  <a:pt x="74943" y="0"/>
                </a:cubicBezTo>
                <a:lnTo>
                  <a:pt x="11159721" y="0"/>
                </a:lnTo>
                <a:cubicBezTo>
                  <a:pt x="11201111" y="0"/>
                  <a:pt x="11234664" y="33553"/>
                  <a:pt x="11234664" y="74943"/>
                </a:cubicBezTo>
                <a:lnTo>
                  <a:pt x="11234664" y="2150218"/>
                </a:lnTo>
                <a:lnTo>
                  <a:pt x="0" y="2150218"/>
                </a:lnTo>
                <a:lnTo>
                  <a:pt x="0" y="74943"/>
                </a:lnTo>
                <a:close/>
              </a:path>
            </a:pathLst>
          </a:custGeom>
          <a:solidFill>
            <a:srgbClr val="091F35"/>
          </a:solidFill>
          <a:ln>
            <a:noFill/>
          </a:ln>
          <a:effectLst>
            <a:innerShdw blurRad="381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tx2"/>
              </a:solidFill>
              <a:latin typeface="Microsoft Sans Serif"/>
              <a:cs typeface="Microsoft Sans Serif" panose="020B0604020202020204" pitchFamily="34" charset="0"/>
            </a:endParaRPr>
          </a:p>
        </p:txBody>
      </p:sp>
      <p:sp>
        <p:nvSpPr>
          <p:cNvPr id="26" name="Freeform 5">
            <a:extLst>
              <a:ext uri="{FF2B5EF4-FFF2-40B4-BE49-F238E27FC236}">
                <a16:creationId xmlns:a16="http://schemas.microsoft.com/office/drawing/2014/main" id="{1C4299A6-E92A-426F-8BF2-F5974985648B}"/>
              </a:ext>
            </a:extLst>
          </p:cNvPr>
          <p:cNvSpPr>
            <a:spLocks noChangeAspect="1" noEditPoints="1"/>
          </p:cNvSpPr>
          <p:nvPr userDrawn="1"/>
        </p:nvSpPr>
        <p:spPr bwMode="black">
          <a:xfrm>
            <a:off x="847768" y="5234191"/>
            <a:ext cx="1616145" cy="296224"/>
          </a:xfrm>
          <a:custGeom>
            <a:avLst/>
            <a:gdLst>
              <a:gd name="T0" fmla="*/ 2199 w 8006"/>
              <a:gd name="T1" fmla="*/ 1222 h 1470"/>
              <a:gd name="T2" fmla="*/ 2017 w 8006"/>
              <a:gd name="T3" fmla="*/ 1223 h 1470"/>
              <a:gd name="T4" fmla="*/ 1391 w 8006"/>
              <a:gd name="T5" fmla="*/ 923 h 1470"/>
              <a:gd name="T6" fmla="*/ 1535 w 8006"/>
              <a:gd name="T7" fmla="*/ 421 h 1470"/>
              <a:gd name="T8" fmla="*/ 1792 w 8006"/>
              <a:gd name="T9" fmla="*/ 1125 h 1470"/>
              <a:gd name="T10" fmla="*/ 2056 w 8006"/>
              <a:gd name="T11" fmla="*/ 421 h 1470"/>
              <a:gd name="T12" fmla="*/ 0 w 8006"/>
              <a:gd name="T13" fmla="*/ 641 h 1470"/>
              <a:gd name="T14" fmla="*/ 881 w 8006"/>
              <a:gd name="T15" fmla="*/ 1438 h 1470"/>
              <a:gd name="T16" fmla="*/ 1071 w 8006"/>
              <a:gd name="T17" fmla="*/ 1419 h 1470"/>
              <a:gd name="T18" fmla="*/ 638 w 8006"/>
              <a:gd name="T19" fmla="*/ 0 h 1470"/>
              <a:gd name="T20" fmla="*/ 783 w 8006"/>
              <a:gd name="T21" fmla="*/ 771 h 1470"/>
              <a:gd name="T22" fmla="*/ 749 w 8006"/>
              <a:gd name="T23" fmla="*/ 1096 h 1470"/>
              <a:gd name="T24" fmla="*/ 638 w 8006"/>
              <a:gd name="T25" fmla="*/ 173 h 1470"/>
              <a:gd name="T26" fmla="*/ 7997 w 8006"/>
              <a:gd name="T27" fmla="*/ 1218 h 1470"/>
              <a:gd name="T28" fmla="*/ 7808 w 8006"/>
              <a:gd name="T29" fmla="*/ 1229 h 1470"/>
              <a:gd name="T30" fmla="*/ 7333 w 8006"/>
              <a:gd name="T31" fmla="*/ 1260 h 1470"/>
              <a:gd name="T32" fmla="*/ 6966 w 8006"/>
              <a:gd name="T33" fmla="*/ 652 h 1470"/>
              <a:gd name="T34" fmla="*/ 6597 w 8006"/>
              <a:gd name="T35" fmla="*/ 1260 h 1470"/>
              <a:gd name="T36" fmla="*/ 6118 w 8006"/>
              <a:gd name="T37" fmla="*/ 1229 h 1470"/>
              <a:gd name="T38" fmla="*/ 5924 w 8006"/>
              <a:gd name="T39" fmla="*/ 1229 h 1470"/>
              <a:gd name="T40" fmla="*/ 5448 w 8006"/>
              <a:gd name="T41" fmla="*/ 1260 h 1470"/>
              <a:gd name="T42" fmla="*/ 5600 w 8006"/>
              <a:gd name="T43" fmla="*/ 454 h 1470"/>
              <a:gd name="T44" fmla="*/ 5817 w 8006"/>
              <a:gd name="T45" fmla="*/ 454 h 1470"/>
              <a:gd name="T46" fmla="*/ 6277 w 8006"/>
              <a:gd name="T47" fmla="*/ 421 h 1470"/>
              <a:gd name="T48" fmla="*/ 6653 w 8006"/>
              <a:gd name="T49" fmla="*/ 1012 h 1470"/>
              <a:gd name="T50" fmla="*/ 7029 w 8006"/>
              <a:gd name="T51" fmla="*/ 421 h 1470"/>
              <a:gd name="T52" fmla="*/ 7488 w 8006"/>
              <a:gd name="T53" fmla="*/ 454 h 1470"/>
              <a:gd name="T54" fmla="*/ 7705 w 8006"/>
              <a:gd name="T55" fmla="*/ 454 h 1470"/>
              <a:gd name="T56" fmla="*/ 3055 w 8006"/>
              <a:gd name="T57" fmla="*/ 421 h 1470"/>
              <a:gd name="T58" fmla="*/ 2741 w 8006"/>
              <a:gd name="T59" fmla="*/ 397 h 1470"/>
              <a:gd name="T60" fmla="*/ 3015 w 8006"/>
              <a:gd name="T61" fmla="*/ 1148 h 1470"/>
              <a:gd name="T62" fmla="*/ 3159 w 8006"/>
              <a:gd name="T63" fmla="*/ 1260 h 1470"/>
              <a:gd name="T64" fmla="*/ 3159 w 8006"/>
              <a:gd name="T65" fmla="*/ 421 h 1470"/>
              <a:gd name="T66" fmla="*/ 2760 w 8006"/>
              <a:gd name="T67" fmla="*/ 568 h 1470"/>
              <a:gd name="T68" fmla="*/ 4389 w 8006"/>
              <a:gd name="T69" fmla="*/ 1141 h 1470"/>
              <a:gd name="T70" fmla="*/ 3678 w 8006"/>
              <a:gd name="T71" fmla="*/ 841 h 1470"/>
              <a:gd name="T72" fmla="*/ 4389 w 8006"/>
              <a:gd name="T73" fmla="*/ 538 h 1470"/>
              <a:gd name="T74" fmla="*/ 4117 w 8006"/>
              <a:gd name="T75" fmla="*/ 563 h 1470"/>
              <a:gd name="T76" fmla="*/ 4276 w 8006"/>
              <a:gd name="T77" fmla="*/ 1066 h 1470"/>
              <a:gd name="T78" fmla="*/ 4875 w 8006"/>
              <a:gd name="T79" fmla="*/ 398 h 1470"/>
              <a:gd name="T80" fmla="*/ 5316 w 8006"/>
              <a:gd name="T81" fmla="*/ 841 h 1470"/>
              <a:gd name="T82" fmla="*/ 4618 w 8006"/>
              <a:gd name="T83" fmla="*/ 841 h 1470"/>
              <a:gd name="T84" fmla="*/ 4875 w 8006"/>
              <a:gd name="T85" fmla="*/ 1113 h 1470"/>
              <a:gd name="T86" fmla="*/ 3559 w 8006"/>
              <a:gd name="T87" fmla="*/ 1220 h 1470"/>
              <a:gd name="T88" fmla="*/ 3377 w 8006"/>
              <a:gd name="T89" fmla="*/ 1220 h 1470"/>
              <a:gd name="T90" fmla="*/ 3520 w 8006"/>
              <a:gd name="T91" fmla="*/ 23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06" h="1470">
                <a:moveTo>
                  <a:pt x="2159" y="421"/>
                </a:moveTo>
                <a:cubicBezTo>
                  <a:pt x="2180" y="421"/>
                  <a:pt x="2199" y="438"/>
                  <a:pt x="2199" y="461"/>
                </a:cubicBezTo>
                <a:cubicBezTo>
                  <a:pt x="2199" y="1222"/>
                  <a:pt x="2199" y="1222"/>
                  <a:pt x="2199" y="1222"/>
                </a:cubicBezTo>
                <a:cubicBezTo>
                  <a:pt x="2199" y="1243"/>
                  <a:pt x="2180" y="1260"/>
                  <a:pt x="2159" y="1260"/>
                </a:cubicBezTo>
                <a:cubicBezTo>
                  <a:pt x="2056" y="1260"/>
                  <a:pt x="2056" y="1260"/>
                  <a:pt x="2056" y="1260"/>
                </a:cubicBezTo>
                <a:cubicBezTo>
                  <a:pt x="2036" y="1260"/>
                  <a:pt x="2017" y="1244"/>
                  <a:pt x="2017" y="1223"/>
                </a:cubicBezTo>
                <a:cubicBezTo>
                  <a:pt x="2017" y="1153"/>
                  <a:pt x="2017" y="1153"/>
                  <a:pt x="2017" y="1153"/>
                </a:cubicBezTo>
                <a:cubicBezTo>
                  <a:pt x="1965" y="1230"/>
                  <a:pt x="1876" y="1283"/>
                  <a:pt x="1745" y="1283"/>
                </a:cubicBezTo>
                <a:cubicBezTo>
                  <a:pt x="1526" y="1283"/>
                  <a:pt x="1391" y="1138"/>
                  <a:pt x="1391" y="923"/>
                </a:cubicBezTo>
                <a:cubicBezTo>
                  <a:pt x="1391" y="460"/>
                  <a:pt x="1391" y="460"/>
                  <a:pt x="1391" y="460"/>
                </a:cubicBezTo>
                <a:cubicBezTo>
                  <a:pt x="1391" y="438"/>
                  <a:pt x="1411" y="421"/>
                  <a:pt x="1432" y="421"/>
                </a:cubicBezTo>
                <a:cubicBezTo>
                  <a:pt x="1535" y="421"/>
                  <a:pt x="1535" y="421"/>
                  <a:pt x="1535" y="421"/>
                </a:cubicBezTo>
                <a:cubicBezTo>
                  <a:pt x="1556" y="421"/>
                  <a:pt x="1573" y="438"/>
                  <a:pt x="1573" y="460"/>
                </a:cubicBezTo>
                <a:cubicBezTo>
                  <a:pt x="1573" y="893"/>
                  <a:pt x="1573" y="893"/>
                  <a:pt x="1573" y="893"/>
                </a:cubicBezTo>
                <a:cubicBezTo>
                  <a:pt x="1573" y="1033"/>
                  <a:pt x="1647" y="1125"/>
                  <a:pt x="1792" y="1125"/>
                </a:cubicBezTo>
                <a:cubicBezTo>
                  <a:pt x="1933" y="1125"/>
                  <a:pt x="2017" y="1029"/>
                  <a:pt x="2017" y="895"/>
                </a:cubicBezTo>
                <a:cubicBezTo>
                  <a:pt x="2017" y="460"/>
                  <a:pt x="2017" y="460"/>
                  <a:pt x="2017" y="460"/>
                </a:cubicBezTo>
                <a:cubicBezTo>
                  <a:pt x="2017" y="438"/>
                  <a:pt x="2036" y="421"/>
                  <a:pt x="2056" y="421"/>
                </a:cubicBezTo>
                <a:cubicBezTo>
                  <a:pt x="2159" y="421"/>
                  <a:pt x="2159" y="421"/>
                  <a:pt x="2159" y="421"/>
                </a:cubicBezTo>
                <a:moveTo>
                  <a:pt x="638" y="0"/>
                </a:moveTo>
                <a:cubicBezTo>
                  <a:pt x="285" y="0"/>
                  <a:pt x="0" y="274"/>
                  <a:pt x="0" y="641"/>
                </a:cubicBezTo>
                <a:cubicBezTo>
                  <a:pt x="0" y="1008"/>
                  <a:pt x="285" y="1283"/>
                  <a:pt x="638" y="1283"/>
                </a:cubicBezTo>
                <a:cubicBezTo>
                  <a:pt x="698" y="1283"/>
                  <a:pt x="757" y="1275"/>
                  <a:pt x="812" y="1260"/>
                </a:cubicBezTo>
                <a:cubicBezTo>
                  <a:pt x="881" y="1438"/>
                  <a:pt x="881" y="1438"/>
                  <a:pt x="881" y="1438"/>
                </a:cubicBezTo>
                <a:cubicBezTo>
                  <a:pt x="888" y="1458"/>
                  <a:pt x="902" y="1470"/>
                  <a:pt x="928" y="1470"/>
                </a:cubicBezTo>
                <a:cubicBezTo>
                  <a:pt x="1038" y="1470"/>
                  <a:pt x="1038" y="1470"/>
                  <a:pt x="1038" y="1470"/>
                </a:cubicBezTo>
                <a:cubicBezTo>
                  <a:pt x="1064" y="1470"/>
                  <a:pt x="1084" y="1452"/>
                  <a:pt x="1071" y="1419"/>
                </a:cubicBezTo>
                <a:cubicBezTo>
                  <a:pt x="982" y="1185"/>
                  <a:pt x="982" y="1185"/>
                  <a:pt x="982" y="1185"/>
                </a:cubicBezTo>
                <a:cubicBezTo>
                  <a:pt x="1159" y="1074"/>
                  <a:pt x="1276" y="877"/>
                  <a:pt x="1276" y="641"/>
                </a:cubicBezTo>
                <a:cubicBezTo>
                  <a:pt x="1276" y="274"/>
                  <a:pt x="991" y="0"/>
                  <a:pt x="638" y="0"/>
                </a:cubicBezTo>
                <a:moveTo>
                  <a:pt x="916" y="1013"/>
                </a:moveTo>
                <a:cubicBezTo>
                  <a:pt x="835" y="804"/>
                  <a:pt x="835" y="804"/>
                  <a:pt x="835" y="804"/>
                </a:cubicBezTo>
                <a:cubicBezTo>
                  <a:pt x="828" y="786"/>
                  <a:pt x="814" y="771"/>
                  <a:pt x="783" y="771"/>
                </a:cubicBezTo>
                <a:cubicBezTo>
                  <a:pt x="678" y="771"/>
                  <a:pt x="678" y="771"/>
                  <a:pt x="678" y="771"/>
                </a:cubicBezTo>
                <a:cubicBezTo>
                  <a:pt x="652" y="771"/>
                  <a:pt x="631" y="788"/>
                  <a:pt x="643" y="821"/>
                </a:cubicBezTo>
                <a:cubicBezTo>
                  <a:pt x="749" y="1096"/>
                  <a:pt x="749" y="1096"/>
                  <a:pt x="749" y="1096"/>
                </a:cubicBezTo>
                <a:cubicBezTo>
                  <a:pt x="714" y="1105"/>
                  <a:pt x="677" y="1110"/>
                  <a:pt x="638" y="1110"/>
                </a:cubicBezTo>
                <a:cubicBezTo>
                  <a:pt x="379" y="1110"/>
                  <a:pt x="196" y="907"/>
                  <a:pt x="196" y="641"/>
                </a:cubicBezTo>
                <a:cubicBezTo>
                  <a:pt x="196" y="376"/>
                  <a:pt x="379" y="173"/>
                  <a:pt x="638" y="173"/>
                </a:cubicBezTo>
                <a:cubicBezTo>
                  <a:pt x="897" y="173"/>
                  <a:pt x="1080" y="376"/>
                  <a:pt x="1080" y="641"/>
                </a:cubicBezTo>
                <a:cubicBezTo>
                  <a:pt x="1080" y="796"/>
                  <a:pt x="1018" y="929"/>
                  <a:pt x="916" y="1013"/>
                </a:cubicBezTo>
                <a:moveTo>
                  <a:pt x="7997" y="1218"/>
                </a:moveTo>
                <a:cubicBezTo>
                  <a:pt x="8006" y="1239"/>
                  <a:pt x="7995" y="1260"/>
                  <a:pt x="7969" y="1260"/>
                </a:cubicBezTo>
                <a:cubicBezTo>
                  <a:pt x="7854" y="1260"/>
                  <a:pt x="7854" y="1260"/>
                  <a:pt x="7854" y="1260"/>
                </a:cubicBezTo>
                <a:cubicBezTo>
                  <a:pt x="7833" y="1260"/>
                  <a:pt x="7815" y="1250"/>
                  <a:pt x="7808" y="1229"/>
                </a:cubicBezTo>
                <a:cubicBezTo>
                  <a:pt x="7595" y="655"/>
                  <a:pt x="7595" y="655"/>
                  <a:pt x="7595" y="655"/>
                </a:cubicBezTo>
                <a:cubicBezTo>
                  <a:pt x="7378" y="1229"/>
                  <a:pt x="7378" y="1229"/>
                  <a:pt x="7378" y="1229"/>
                </a:cubicBezTo>
                <a:cubicBezTo>
                  <a:pt x="7369" y="1251"/>
                  <a:pt x="7354" y="1260"/>
                  <a:pt x="7333" y="1260"/>
                </a:cubicBezTo>
                <a:cubicBezTo>
                  <a:pt x="7230" y="1260"/>
                  <a:pt x="7230" y="1260"/>
                  <a:pt x="7230" y="1260"/>
                </a:cubicBezTo>
                <a:cubicBezTo>
                  <a:pt x="7209" y="1260"/>
                  <a:pt x="7193" y="1251"/>
                  <a:pt x="7184" y="1229"/>
                </a:cubicBezTo>
                <a:cubicBezTo>
                  <a:pt x="6966" y="652"/>
                  <a:pt x="6966" y="652"/>
                  <a:pt x="6966" y="652"/>
                </a:cubicBezTo>
                <a:cubicBezTo>
                  <a:pt x="6751" y="1229"/>
                  <a:pt x="6751" y="1229"/>
                  <a:pt x="6751" y="1229"/>
                </a:cubicBezTo>
                <a:cubicBezTo>
                  <a:pt x="6742" y="1250"/>
                  <a:pt x="6726" y="1260"/>
                  <a:pt x="6705" y="1260"/>
                </a:cubicBezTo>
                <a:cubicBezTo>
                  <a:pt x="6597" y="1260"/>
                  <a:pt x="6597" y="1260"/>
                  <a:pt x="6597" y="1260"/>
                </a:cubicBezTo>
                <a:cubicBezTo>
                  <a:pt x="6576" y="1260"/>
                  <a:pt x="6560" y="1250"/>
                  <a:pt x="6551" y="1229"/>
                </a:cubicBezTo>
                <a:cubicBezTo>
                  <a:pt x="6338" y="652"/>
                  <a:pt x="6338" y="652"/>
                  <a:pt x="6338" y="652"/>
                </a:cubicBezTo>
                <a:cubicBezTo>
                  <a:pt x="6118" y="1229"/>
                  <a:pt x="6118" y="1229"/>
                  <a:pt x="6118" y="1229"/>
                </a:cubicBezTo>
                <a:cubicBezTo>
                  <a:pt x="6109" y="1251"/>
                  <a:pt x="6093" y="1260"/>
                  <a:pt x="6072" y="1260"/>
                </a:cubicBezTo>
                <a:cubicBezTo>
                  <a:pt x="5969" y="1260"/>
                  <a:pt x="5969" y="1260"/>
                  <a:pt x="5969" y="1260"/>
                </a:cubicBezTo>
                <a:cubicBezTo>
                  <a:pt x="5948" y="1260"/>
                  <a:pt x="5932" y="1251"/>
                  <a:pt x="5924" y="1229"/>
                </a:cubicBezTo>
                <a:cubicBezTo>
                  <a:pt x="5709" y="652"/>
                  <a:pt x="5709" y="652"/>
                  <a:pt x="5709" y="652"/>
                </a:cubicBezTo>
                <a:cubicBezTo>
                  <a:pt x="5494" y="1229"/>
                  <a:pt x="5494" y="1229"/>
                  <a:pt x="5494" y="1229"/>
                </a:cubicBezTo>
                <a:cubicBezTo>
                  <a:pt x="5487" y="1250"/>
                  <a:pt x="5469" y="1260"/>
                  <a:pt x="5448" y="1260"/>
                </a:cubicBezTo>
                <a:cubicBezTo>
                  <a:pt x="5336" y="1260"/>
                  <a:pt x="5336" y="1260"/>
                  <a:pt x="5336" y="1260"/>
                </a:cubicBezTo>
                <a:cubicBezTo>
                  <a:pt x="5310" y="1260"/>
                  <a:pt x="5300" y="1239"/>
                  <a:pt x="5308" y="1218"/>
                </a:cubicBezTo>
                <a:cubicBezTo>
                  <a:pt x="5600" y="454"/>
                  <a:pt x="5600" y="454"/>
                  <a:pt x="5600" y="454"/>
                </a:cubicBezTo>
                <a:cubicBezTo>
                  <a:pt x="5609" y="432"/>
                  <a:pt x="5625" y="421"/>
                  <a:pt x="5646" y="421"/>
                </a:cubicBezTo>
                <a:cubicBezTo>
                  <a:pt x="5772" y="421"/>
                  <a:pt x="5772" y="421"/>
                  <a:pt x="5772" y="421"/>
                </a:cubicBezTo>
                <a:cubicBezTo>
                  <a:pt x="5793" y="421"/>
                  <a:pt x="5808" y="432"/>
                  <a:pt x="5817" y="454"/>
                </a:cubicBezTo>
                <a:cubicBezTo>
                  <a:pt x="6023" y="1012"/>
                  <a:pt x="6023" y="1012"/>
                  <a:pt x="6023" y="1012"/>
                </a:cubicBezTo>
                <a:cubicBezTo>
                  <a:pt x="6231" y="454"/>
                  <a:pt x="6231" y="454"/>
                  <a:pt x="6231" y="454"/>
                </a:cubicBezTo>
                <a:cubicBezTo>
                  <a:pt x="6240" y="432"/>
                  <a:pt x="6256" y="421"/>
                  <a:pt x="6277" y="421"/>
                </a:cubicBezTo>
                <a:cubicBezTo>
                  <a:pt x="6401" y="421"/>
                  <a:pt x="6401" y="421"/>
                  <a:pt x="6401" y="421"/>
                </a:cubicBezTo>
                <a:cubicBezTo>
                  <a:pt x="6422" y="421"/>
                  <a:pt x="6438" y="432"/>
                  <a:pt x="6446" y="454"/>
                </a:cubicBezTo>
                <a:cubicBezTo>
                  <a:pt x="6653" y="1012"/>
                  <a:pt x="6653" y="1012"/>
                  <a:pt x="6653" y="1012"/>
                </a:cubicBezTo>
                <a:cubicBezTo>
                  <a:pt x="6859" y="454"/>
                  <a:pt x="6859" y="454"/>
                  <a:pt x="6859" y="454"/>
                </a:cubicBezTo>
                <a:cubicBezTo>
                  <a:pt x="6868" y="432"/>
                  <a:pt x="6883" y="421"/>
                  <a:pt x="6904" y="421"/>
                </a:cubicBezTo>
                <a:cubicBezTo>
                  <a:pt x="7029" y="421"/>
                  <a:pt x="7029" y="421"/>
                  <a:pt x="7029" y="421"/>
                </a:cubicBezTo>
                <a:cubicBezTo>
                  <a:pt x="7049" y="421"/>
                  <a:pt x="7065" y="432"/>
                  <a:pt x="7074" y="454"/>
                </a:cubicBezTo>
                <a:cubicBezTo>
                  <a:pt x="7284" y="1012"/>
                  <a:pt x="7284" y="1012"/>
                  <a:pt x="7284" y="1012"/>
                </a:cubicBezTo>
                <a:cubicBezTo>
                  <a:pt x="7488" y="454"/>
                  <a:pt x="7488" y="454"/>
                  <a:pt x="7488" y="454"/>
                </a:cubicBezTo>
                <a:cubicBezTo>
                  <a:pt x="7497" y="432"/>
                  <a:pt x="7513" y="421"/>
                  <a:pt x="7534" y="421"/>
                </a:cubicBezTo>
                <a:cubicBezTo>
                  <a:pt x="7660" y="421"/>
                  <a:pt x="7660" y="421"/>
                  <a:pt x="7660" y="421"/>
                </a:cubicBezTo>
                <a:cubicBezTo>
                  <a:pt x="7681" y="421"/>
                  <a:pt x="7696" y="432"/>
                  <a:pt x="7705" y="454"/>
                </a:cubicBezTo>
                <a:cubicBezTo>
                  <a:pt x="7997" y="1218"/>
                  <a:pt x="7997" y="1218"/>
                  <a:pt x="7997" y="1218"/>
                </a:cubicBezTo>
                <a:moveTo>
                  <a:pt x="3159" y="421"/>
                </a:moveTo>
                <a:cubicBezTo>
                  <a:pt x="3055" y="421"/>
                  <a:pt x="3055" y="421"/>
                  <a:pt x="3055" y="421"/>
                </a:cubicBezTo>
                <a:cubicBezTo>
                  <a:pt x="3035" y="421"/>
                  <a:pt x="3015" y="438"/>
                  <a:pt x="3015" y="461"/>
                </a:cubicBezTo>
                <a:cubicBezTo>
                  <a:pt x="3015" y="531"/>
                  <a:pt x="3015" y="531"/>
                  <a:pt x="3015" y="531"/>
                </a:cubicBezTo>
                <a:cubicBezTo>
                  <a:pt x="2963" y="452"/>
                  <a:pt x="2861" y="397"/>
                  <a:pt x="2741" y="397"/>
                </a:cubicBezTo>
                <a:cubicBezTo>
                  <a:pt x="2514" y="397"/>
                  <a:pt x="2318" y="577"/>
                  <a:pt x="2318" y="839"/>
                </a:cubicBezTo>
                <a:cubicBezTo>
                  <a:pt x="2318" y="1105"/>
                  <a:pt x="2514" y="1283"/>
                  <a:pt x="2739" y="1283"/>
                </a:cubicBezTo>
                <a:cubicBezTo>
                  <a:pt x="2861" y="1283"/>
                  <a:pt x="2961" y="1227"/>
                  <a:pt x="3015" y="1148"/>
                </a:cubicBezTo>
                <a:cubicBezTo>
                  <a:pt x="3015" y="1222"/>
                  <a:pt x="3015" y="1222"/>
                  <a:pt x="3015" y="1222"/>
                </a:cubicBezTo>
                <a:cubicBezTo>
                  <a:pt x="3015" y="1243"/>
                  <a:pt x="3035" y="1260"/>
                  <a:pt x="3055" y="1260"/>
                </a:cubicBezTo>
                <a:cubicBezTo>
                  <a:pt x="3159" y="1260"/>
                  <a:pt x="3159" y="1260"/>
                  <a:pt x="3159" y="1260"/>
                </a:cubicBezTo>
                <a:cubicBezTo>
                  <a:pt x="3180" y="1260"/>
                  <a:pt x="3197" y="1243"/>
                  <a:pt x="3197" y="1222"/>
                </a:cubicBezTo>
                <a:cubicBezTo>
                  <a:pt x="3197" y="461"/>
                  <a:pt x="3197" y="461"/>
                  <a:pt x="3197" y="461"/>
                </a:cubicBezTo>
                <a:cubicBezTo>
                  <a:pt x="3197" y="438"/>
                  <a:pt x="3180" y="421"/>
                  <a:pt x="3159" y="421"/>
                </a:cubicBezTo>
                <a:moveTo>
                  <a:pt x="2760" y="1115"/>
                </a:moveTo>
                <a:cubicBezTo>
                  <a:pt x="2610" y="1115"/>
                  <a:pt x="2503" y="993"/>
                  <a:pt x="2503" y="841"/>
                </a:cubicBezTo>
                <a:cubicBezTo>
                  <a:pt x="2503" y="687"/>
                  <a:pt x="2610" y="568"/>
                  <a:pt x="2760" y="568"/>
                </a:cubicBezTo>
                <a:cubicBezTo>
                  <a:pt x="2909" y="568"/>
                  <a:pt x="3017" y="687"/>
                  <a:pt x="3017" y="841"/>
                </a:cubicBezTo>
                <a:cubicBezTo>
                  <a:pt x="3017" y="993"/>
                  <a:pt x="2909" y="1115"/>
                  <a:pt x="2760" y="1115"/>
                </a:cubicBezTo>
                <a:moveTo>
                  <a:pt x="4389" y="1141"/>
                </a:moveTo>
                <a:cubicBezTo>
                  <a:pt x="4412" y="1169"/>
                  <a:pt x="4393" y="1190"/>
                  <a:pt x="4381" y="1199"/>
                </a:cubicBezTo>
                <a:cubicBezTo>
                  <a:pt x="4309" y="1253"/>
                  <a:pt x="4214" y="1283"/>
                  <a:pt x="4111" y="1283"/>
                </a:cubicBezTo>
                <a:cubicBezTo>
                  <a:pt x="3851" y="1283"/>
                  <a:pt x="3678" y="1092"/>
                  <a:pt x="3678" y="841"/>
                </a:cubicBezTo>
                <a:cubicBezTo>
                  <a:pt x="3678" y="589"/>
                  <a:pt x="3851" y="397"/>
                  <a:pt x="4111" y="397"/>
                </a:cubicBezTo>
                <a:cubicBezTo>
                  <a:pt x="4214" y="397"/>
                  <a:pt x="4309" y="426"/>
                  <a:pt x="4381" y="480"/>
                </a:cubicBezTo>
                <a:cubicBezTo>
                  <a:pt x="4393" y="489"/>
                  <a:pt x="4410" y="508"/>
                  <a:pt x="4389" y="538"/>
                </a:cubicBezTo>
                <a:cubicBezTo>
                  <a:pt x="4340" y="606"/>
                  <a:pt x="4340" y="606"/>
                  <a:pt x="4340" y="606"/>
                </a:cubicBezTo>
                <a:cubicBezTo>
                  <a:pt x="4321" y="633"/>
                  <a:pt x="4298" y="626"/>
                  <a:pt x="4279" y="613"/>
                </a:cubicBezTo>
                <a:cubicBezTo>
                  <a:pt x="4234" y="585"/>
                  <a:pt x="4179" y="563"/>
                  <a:pt x="4117" y="563"/>
                </a:cubicBezTo>
                <a:cubicBezTo>
                  <a:pt x="3964" y="563"/>
                  <a:pt x="3863" y="685"/>
                  <a:pt x="3863" y="841"/>
                </a:cubicBezTo>
                <a:cubicBezTo>
                  <a:pt x="3863" y="996"/>
                  <a:pt x="3964" y="1117"/>
                  <a:pt x="4117" y="1117"/>
                </a:cubicBezTo>
                <a:cubicBezTo>
                  <a:pt x="4179" y="1117"/>
                  <a:pt x="4230" y="1092"/>
                  <a:pt x="4276" y="1066"/>
                </a:cubicBezTo>
                <a:cubicBezTo>
                  <a:pt x="4295" y="1056"/>
                  <a:pt x="4316" y="1047"/>
                  <a:pt x="4337" y="1075"/>
                </a:cubicBezTo>
                <a:lnTo>
                  <a:pt x="4389" y="1141"/>
                </a:lnTo>
                <a:close/>
                <a:moveTo>
                  <a:pt x="4875" y="398"/>
                </a:moveTo>
                <a:cubicBezTo>
                  <a:pt x="4630" y="398"/>
                  <a:pt x="4435" y="591"/>
                  <a:pt x="4435" y="841"/>
                </a:cubicBezTo>
                <a:cubicBezTo>
                  <a:pt x="4435" y="1092"/>
                  <a:pt x="4630" y="1283"/>
                  <a:pt x="4875" y="1283"/>
                </a:cubicBezTo>
                <a:cubicBezTo>
                  <a:pt x="5120" y="1283"/>
                  <a:pt x="5316" y="1092"/>
                  <a:pt x="5316" y="841"/>
                </a:cubicBezTo>
                <a:cubicBezTo>
                  <a:pt x="5316" y="591"/>
                  <a:pt x="5120" y="398"/>
                  <a:pt x="4875" y="398"/>
                </a:cubicBezTo>
                <a:moveTo>
                  <a:pt x="4875" y="1113"/>
                </a:moveTo>
                <a:cubicBezTo>
                  <a:pt x="4725" y="1113"/>
                  <a:pt x="4618" y="993"/>
                  <a:pt x="4618" y="841"/>
                </a:cubicBezTo>
                <a:cubicBezTo>
                  <a:pt x="4618" y="687"/>
                  <a:pt x="4725" y="568"/>
                  <a:pt x="4875" y="568"/>
                </a:cubicBezTo>
                <a:cubicBezTo>
                  <a:pt x="5026" y="568"/>
                  <a:pt x="5132" y="687"/>
                  <a:pt x="5132" y="841"/>
                </a:cubicBezTo>
                <a:cubicBezTo>
                  <a:pt x="5132" y="993"/>
                  <a:pt x="5026" y="1113"/>
                  <a:pt x="4875" y="1113"/>
                </a:cubicBezTo>
                <a:moveTo>
                  <a:pt x="3520" y="23"/>
                </a:moveTo>
                <a:cubicBezTo>
                  <a:pt x="3543" y="23"/>
                  <a:pt x="3559" y="42"/>
                  <a:pt x="3559" y="63"/>
                </a:cubicBezTo>
                <a:cubicBezTo>
                  <a:pt x="3559" y="1220"/>
                  <a:pt x="3559" y="1220"/>
                  <a:pt x="3559" y="1220"/>
                </a:cubicBezTo>
                <a:cubicBezTo>
                  <a:pt x="3559" y="1241"/>
                  <a:pt x="3543" y="1260"/>
                  <a:pt x="3520" y="1260"/>
                </a:cubicBezTo>
                <a:cubicBezTo>
                  <a:pt x="3417" y="1260"/>
                  <a:pt x="3417" y="1260"/>
                  <a:pt x="3417" y="1260"/>
                </a:cubicBezTo>
                <a:cubicBezTo>
                  <a:pt x="3396" y="1260"/>
                  <a:pt x="3377" y="1241"/>
                  <a:pt x="3377" y="1220"/>
                </a:cubicBezTo>
                <a:cubicBezTo>
                  <a:pt x="3377" y="63"/>
                  <a:pt x="3377" y="63"/>
                  <a:pt x="3377" y="63"/>
                </a:cubicBezTo>
                <a:cubicBezTo>
                  <a:pt x="3377" y="42"/>
                  <a:pt x="3396" y="23"/>
                  <a:pt x="3417" y="23"/>
                </a:cubicBezTo>
                <a:cubicBezTo>
                  <a:pt x="3520" y="23"/>
                  <a:pt x="3520" y="23"/>
                  <a:pt x="3520" y="23"/>
                </a:cubicBezTo>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latin typeface="Microsoft Sans Serif"/>
            </a:endParaRPr>
          </a:p>
        </p:txBody>
      </p:sp>
      <p:sp>
        <p:nvSpPr>
          <p:cNvPr id="38" name="TextBox 37">
            <a:extLst>
              <a:ext uri="{FF2B5EF4-FFF2-40B4-BE49-F238E27FC236}">
                <a16:creationId xmlns:a16="http://schemas.microsoft.com/office/drawing/2014/main" id="{5A83A160-D46F-4734-801C-1A888641CFE8}"/>
              </a:ext>
            </a:extLst>
          </p:cNvPr>
          <p:cNvSpPr txBox="1"/>
          <p:nvPr userDrawn="1"/>
        </p:nvSpPr>
        <p:spPr bwMode="gray">
          <a:xfrm>
            <a:off x="847768" y="5687930"/>
            <a:ext cx="3127218" cy="616131"/>
          </a:xfrm>
          <a:prstGeom prst="rect">
            <a:avLst/>
          </a:prstGeom>
          <a:noFill/>
        </p:spPr>
        <p:txBody>
          <a:bodyPr wrap="square" lIns="0" tIns="0" rIns="0" bIns="0" rtlCol="0">
            <a:spAutoFit/>
          </a:bodyPr>
          <a:lstStyle/>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Follow us on:</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For more information, visit us at:</a:t>
            </a:r>
          </a:p>
          <a:p>
            <a:pPr marL="0" marR="0" lvl="0" indent="0" algn="l" defTabSz="914400" rtl="0" eaLnBrk="1" fontAlgn="auto" latinLnBrk="0" hangingPunct="1">
              <a:lnSpc>
                <a:spcPct val="114000"/>
              </a:lnSpc>
              <a:spcBef>
                <a:spcPts val="0"/>
              </a:spcBef>
              <a:spcAft>
                <a:spcPts val="300"/>
              </a:spcAft>
              <a:buClrTx/>
              <a:buSzTx/>
              <a:buFontTx/>
              <a:buNone/>
              <a:tabLst/>
              <a:defRPr/>
            </a:pPr>
            <a:r>
              <a:rPr kumimoji="0" lang="en-US" sz="1050" b="0" i="0" u="none" strike="noStrike" kern="1200" cap="none" spc="0" normalizeH="0" baseline="0" noProof="0">
                <a:ln>
                  <a:noFill/>
                </a:ln>
                <a:solidFill>
                  <a:schemeClr val="bg1"/>
                </a:solidFill>
                <a:effectLst/>
                <a:uLnTx/>
                <a:uFillTx/>
                <a:latin typeface="+mn-lt"/>
                <a:ea typeface="+mn-ea"/>
                <a:cs typeface="+mn-cs"/>
              </a:rPr>
              <a:t>qualcomm.com &amp; qualcomm.com/blog</a:t>
            </a:r>
          </a:p>
        </p:txBody>
      </p:sp>
      <p:sp>
        <p:nvSpPr>
          <p:cNvPr id="17" name="TextBox 16">
            <a:extLst>
              <a:ext uri="{FF2B5EF4-FFF2-40B4-BE49-F238E27FC236}">
                <a16:creationId xmlns:a16="http://schemas.microsoft.com/office/drawing/2014/main" id="{92404B8A-66AD-4D44-AFE4-9BECF391E4CB}"/>
              </a:ext>
            </a:extLst>
          </p:cNvPr>
          <p:cNvSpPr txBox="1"/>
          <p:nvPr userDrawn="1"/>
        </p:nvSpPr>
        <p:spPr bwMode="gray">
          <a:xfrm>
            <a:off x="465622" y="2536613"/>
            <a:ext cx="8725779" cy="1606594"/>
          </a:xfrm>
          <a:prstGeom prst="rect">
            <a:avLst/>
          </a:prstGeom>
          <a:noFill/>
        </p:spPr>
        <p:txBody>
          <a:bodyPr wrap="square" lIns="0" tIns="0" rIns="0" bIns="0" rtlCol="0">
            <a:spAutoFit/>
          </a:bodyPr>
          <a:lstStyle/>
          <a:p>
            <a:pPr marL="0" marR="0" lvl="0" indent="0" algn="l" defTabSz="914400" rtl="0" eaLnBrk="1" fontAlgn="auto" latinLnBrk="0" hangingPunct="1">
              <a:lnSpc>
                <a:spcPct val="87000"/>
              </a:lnSpc>
              <a:spcBef>
                <a:spcPts val="0"/>
              </a:spcBef>
              <a:spcAft>
                <a:spcPts val="0"/>
              </a:spcAft>
              <a:buClrTx/>
              <a:buSzTx/>
              <a:buFontTx/>
              <a:buNone/>
              <a:tabLst/>
              <a:defRPr/>
            </a:pPr>
            <a:r>
              <a:rPr kumimoji="0" lang="en-US" sz="12000" b="0" i="0" u="none" strike="noStrike" kern="1200" cap="none" spc="-300" normalizeH="0" noProof="0">
                <a:ln>
                  <a:noFill/>
                </a:ln>
                <a:solidFill>
                  <a:schemeClr val="accent6">
                    <a:lumMod val="50000"/>
                  </a:schemeClr>
                </a:solidFill>
                <a:effectLst>
                  <a:innerShdw blurRad="25400" dist="12700" dir="13500000">
                    <a:prstClr val="black">
                      <a:alpha val="50000"/>
                    </a:prstClr>
                  </a:innerShdw>
                </a:effectLst>
                <a:uLnTx/>
                <a:uFillTx/>
              </a:rPr>
              <a:t>T</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h</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a</a:t>
            </a:r>
            <a:r>
              <a:rPr kumimoji="0" lang="en-US" sz="12000" b="0" i="0" u="none" strike="noStrike" kern="1200" cap="none" spc="-450" normalizeH="0" noProof="0">
                <a:ln>
                  <a:noFill/>
                </a:ln>
                <a:solidFill>
                  <a:schemeClr val="accent6">
                    <a:lumMod val="50000"/>
                  </a:schemeClr>
                </a:solidFill>
                <a:effectLst>
                  <a:innerShdw blurRad="25400" dist="12700" dir="13500000">
                    <a:prstClr val="black">
                      <a:alpha val="50000"/>
                    </a:prstClr>
                  </a:innerShdw>
                </a:effectLst>
                <a:uLnTx/>
                <a:uFillTx/>
              </a:rPr>
              <a:t>n</a:t>
            </a:r>
            <a:r>
              <a:rPr kumimoji="0" lang="en-US" sz="12000" b="0" i="0" u="none" strike="noStrike" kern="1200" cap="none" spc="-600" normalizeH="0" noProof="0">
                <a:ln>
                  <a:noFill/>
                </a:ln>
                <a:solidFill>
                  <a:schemeClr val="accent6">
                    <a:lumMod val="50000"/>
                  </a:schemeClr>
                </a:solidFill>
                <a:effectLst>
                  <a:innerShdw blurRad="25400" dist="12700" dir="13500000">
                    <a:prstClr val="black">
                      <a:alpha val="50000"/>
                    </a:prstClr>
                  </a:innerShdw>
                </a:effectLst>
                <a:uLnTx/>
                <a:uFillTx/>
              </a:rPr>
              <a:t>k </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y</a:t>
            </a:r>
            <a:r>
              <a:rPr kumimoji="0" lang="en-US" sz="12000" b="0" i="0" u="none" strike="noStrike" kern="1200" cap="none" normalizeH="0" baseline="0" noProof="0">
                <a:ln>
                  <a:noFill/>
                </a:ln>
                <a:solidFill>
                  <a:schemeClr val="accent6">
                    <a:lumMod val="50000"/>
                  </a:schemeClr>
                </a:solidFill>
                <a:effectLst>
                  <a:innerShdw blurRad="25400" dist="12700" dir="13500000">
                    <a:prstClr val="black">
                      <a:alpha val="50000"/>
                    </a:prstClr>
                  </a:innerShdw>
                </a:effectLst>
                <a:uLnTx/>
                <a:uFillTx/>
              </a:rPr>
              <a:t>o</a:t>
            </a:r>
            <a:r>
              <a:rPr kumimoji="0" lang="en-US" sz="12000" b="0" i="0" u="none" strike="noStrike" kern="1200" cap="none" spc="-300" normalizeH="0" baseline="0" noProof="0">
                <a:ln>
                  <a:noFill/>
                </a:ln>
                <a:solidFill>
                  <a:schemeClr val="accent6">
                    <a:lumMod val="50000"/>
                  </a:schemeClr>
                </a:solidFill>
                <a:effectLst>
                  <a:innerShdw blurRad="25400" dist="12700" dir="13500000">
                    <a:prstClr val="black">
                      <a:alpha val="50000"/>
                    </a:prstClr>
                  </a:innerShdw>
                </a:effectLst>
                <a:uLnTx/>
                <a:uFillTx/>
              </a:rPr>
              <a:t>u</a:t>
            </a:r>
          </a:p>
        </p:txBody>
      </p:sp>
      <p:grpSp>
        <p:nvGrpSpPr>
          <p:cNvPr id="22" name="Group 21">
            <a:extLst>
              <a:ext uri="{FF2B5EF4-FFF2-40B4-BE49-F238E27FC236}">
                <a16:creationId xmlns:a16="http://schemas.microsoft.com/office/drawing/2014/main" id="{1358A744-C834-54E9-AA30-C951C986B342}"/>
              </a:ext>
            </a:extLst>
          </p:cNvPr>
          <p:cNvGrpSpPr/>
          <p:nvPr userDrawn="1"/>
        </p:nvGrpSpPr>
        <p:grpSpPr>
          <a:xfrm>
            <a:off x="1710812" y="5696712"/>
            <a:ext cx="1036171" cy="137160"/>
            <a:chOff x="2442332" y="4081331"/>
            <a:chExt cx="1036171" cy="137160"/>
          </a:xfrm>
          <a:solidFill>
            <a:schemeClr val="bg1"/>
          </a:solidFill>
        </p:grpSpPr>
        <p:sp>
          <p:nvSpPr>
            <p:cNvPr id="23" name="Freeform 12">
              <a:extLst>
                <a:ext uri="{FF2B5EF4-FFF2-40B4-BE49-F238E27FC236}">
                  <a16:creationId xmlns:a16="http://schemas.microsoft.com/office/drawing/2014/main" id="{C79C791E-32A0-D50B-85EB-CC1611B194FE}"/>
                </a:ext>
              </a:extLst>
            </p:cNvPr>
            <p:cNvSpPr>
              <a:spLocks noChangeAspect="1"/>
            </p:cNvSpPr>
            <p:nvPr/>
          </p:nvSpPr>
          <p:spPr bwMode="gray">
            <a:xfrm>
              <a:off x="2645092" y="4081331"/>
              <a:ext cx="168791" cy="137160"/>
            </a:xfrm>
            <a:custGeom>
              <a:avLst/>
              <a:gdLst>
                <a:gd name="T0" fmla="*/ 800 w 800"/>
                <a:gd name="T1" fmla="*/ 77 h 650"/>
                <a:gd name="T2" fmla="*/ 706 w 800"/>
                <a:gd name="T3" fmla="*/ 103 h 650"/>
                <a:gd name="T4" fmla="*/ 778 w 800"/>
                <a:gd name="T5" fmla="*/ 12 h 650"/>
                <a:gd name="T6" fmla="*/ 674 w 800"/>
                <a:gd name="T7" fmla="*/ 52 h 650"/>
                <a:gd name="T8" fmla="*/ 554 w 800"/>
                <a:gd name="T9" fmla="*/ 0 h 650"/>
                <a:gd name="T10" fmla="*/ 390 w 800"/>
                <a:gd name="T11" fmla="*/ 164 h 650"/>
                <a:gd name="T12" fmla="*/ 394 w 800"/>
                <a:gd name="T13" fmla="*/ 201 h 650"/>
                <a:gd name="T14" fmla="*/ 56 w 800"/>
                <a:gd name="T15" fmla="*/ 30 h 650"/>
                <a:gd name="T16" fmla="*/ 33 w 800"/>
                <a:gd name="T17" fmla="*/ 112 h 650"/>
                <a:gd name="T18" fmla="*/ 106 w 800"/>
                <a:gd name="T19" fmla="*/ 249 h 650"/>
                <a:gd name="T20" fmla="*/ 32 w 800"/>
                <a:gd name="T21" fmla="*/ 229 h 650"/>
                <a:gd name="T22" fmla="*/ 32 w 800"/>
                <a:gd name="T23" fmla="*/ 231 h 650"/>
                <a:gd name="T24" fmla="*/ 164 w 800"/>
                <a:gd name="T25" fmla="*/ 392 h 650"/>
                <a:gd name="T26" fmla="*/ 121 w 800"/>
                <a:gd name="T27" fmla="*/ 397 h 650"/>
                <a:gd name="T28" fmla="*/ 90 w 800"/>
                <a:gd name="T29" fmla="*/ 394 h 650"/>
                <a:gd name="T30" fmla="*/ 243 w 800"/>
                <a:gd name="T31" fmla="*/ 508 h 650"/>
                <a:gd name="T32" fmla="*/ 39 w 800"/>
                <a:gd name="T33" fmla="*/ 579 h 650"/>
                <a:gd name="T34" fmla="*/ 0 w 800"/>
                <a:gd name="T35" fmla="*/ 576 h 650"/>
                <a:gd name="T36" fmla="*/ 252 w 800"/>
                <a:gd name="T37" fmla="*/ 650 h 650"/>
                <a:gd name="T38" fmla="*/ 719 w 800"/>
                <a:gd name="T39" fmla="*/ 183 h 650"/>
                <a:gd name="T40" fmla="*/ 718 w 800"/>
                <a:gd name="T41" fmla="*/ 162 h 650"/>
                <a:gd name="T42" fmla="*/ 800 w 800"/>
                <a:gd name="T43" fmla="*/ 77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 h="650">
                  <a:moveTo>
                    <a:pt x="800" y="77"/>
                  </a:moveTo>
                  <a:cubicBezTo>
                    <a:pt x="771" y="90"/>
                    <a:pt x="739" y="99"/>
                    <a:pt x="706" y="103"/>
                  </a:cubicBezTo>
                  <a:cubicBezTo>
                    <a:pt x="740" y="82"/>
                    <a:pt x="766" y="50"/>
                    <a:pt x="778" y="12"/>
                  </a:cubicBezTo>
                  <a:cubicBezTo>
                    <a:pt x="746" y="31"/>
                    <a:pt x="711" y="44"/>
                    <a:pt x="674" y="52"/>
                  </a:cubicBezTo>
                  <a:cubicBezTo>
                    <a:pt x="644" y="20"/>
                    <a:pt x="601" y="0"/>
                    <a:pt x="554" y="0"/>
                  </a:cubicBezTo>
                  <a:cubicBezTo>
                    <a:pt x="463" y="0"/>
                    <a:pt x="390" y="73"/>
                    <a:pt x="390" y="164"/>
                  </a:cubicBezTo>
                  <a:cubicBezTo>
                    <a:pt x="390" y="177"/>
                    <a:pt x="391" y="189"/>
                    <a:pt x="394" y="201"/>
                  </a:cubicBezTo>
                  <a:cubicBezTo>
                    <a:pt x="258" y="195"/>
                    <a:pt x="137" y="129"/>
                    <a:pt x="56" y="30"/>
                  </a:cubicBezTo>
                  <a:cubicBezTo>
                    <a:pt x="42" y="54"/>
                    <a:pt x="33" y="82"/>
                    <a:pt x="33" y="112"/>
                  </a:cubicBezTo>
                  <a:cubicBezTo>
                    <a:pt x="33" y="169"/>
                    <a:pt x="62" y="220"/>
                    <a:pt x="106" y="249"/>
                  </a:cubicBezTo>
                  <a:cubicBezTo>
                    <a:pt x="80" y="248"/>
                    <a:pt x="54" y="241"/>
                    <a:pt x="32" y="229"/>
                  </a:cubicBezTo>
                  <a:cubicBezTo>
                    <a:pt x="32" y="229"/>
                    <a:pt x="32" y="230"/>
                    <a:pt x="32" y="231"/>
                  </a:cubicBezTo>
                  <a:cubicBezTo>
                    <a:pt x="32" y="310"/>
                    <a:pt x="89" y="376"/>
                    <a:pt x="164" y="392"/>
                  </a:cubicBezTo>
                  <a:cubicBezTo>
                    <a:pt x="150" y="395"/>
                    <a:pt x="136" y="397"/>
                    <a:pt x="121" y="397"/>
                  </a:cubicBezTo>
                  <a:cubicBezTo>
                    <a:pt x="110" y="397"/>
                    <a:pt x="100" y="396"/>
                    <a:pt x="90" y="394"/>
                  </a:cubicBezTo>
                  <a:cubicBezTo>
                    <a:pt x="111" y="460"/>
                    <a:pt x="171" y="507"/>
                    <a:pt x="243" y="508"/>
                  </a:cubicBezTo>
                  <a:cubicBezTo>
                    <a:pt x="187" y="552"/>
                    <a:pt x="116" y="579"/>
                    <a:pt x="39" y="579"/>
                  </a:cubicBezTo>
                  <a:cubicBezTo>
                    <a:pt x="26" y="579"/>
                    <a:pt x="13" y="578"/>
                    <a:pt x="0" y="576"/>
                  </a:cubicBezTo>
                  <a:cubicBezTo>
                    <a:pt x="73" y="623"/>
                    <a:pt x="159" y="650"/>
                    <a:pt x="252" y="650"/>
                  </a:cubicBezTo>
                  <a:cubicBezTo>
                    <a:pt x="553" y="650"/>
                    <a:pt x="719" y="400"/>
                    <a:pt x="719" y="183"/>
                  </a:cubicBezTo>
                  <a:cubicBezTo>
                    <a:pt x="719" y="176"/>
                    <a:pt x="718" y="169"/>
                    <a:pt x="718" y="162"/>
                  </a:cubicBezTo>
                  <a:cubicBezTo>
                    <a:pt x="750" y="139"/>
                    <a:pt x="778" y="110"/>
                    <a:pt x="800" y="77"/>
                  </a:cubicBez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nvGrpSpPr>
            <p:cNvPr id="25" name="Group 5">
              <a:extLst>
                <a:ext uri="{FF2B5EF4-FFF2-40B4-BE49-F238E27FC236}">
                  <a16:creationId xmlns:a16="http://schemas.microsoft.com/office/drawing/2014/main" id="{0D4430FF-72B3-C0B0-6A1C-BA142B4277BB}"/>
                </a:ext>
              </a:extLst>
            </p:cNvPr>
            <p:cNvGrpSpPr>
              <a:grpSpLocks noChangeAspect="1"/>
            </p:cNvGrpSpPr>
            <p:nvPr/>
          </p:nvGrpSpPr>
          <p:grpSpPr bwMode="gray">
            <a:xfrm>
              <a:off x="2442332" y="4081331"/>
              <a:ext cx="138792" cy="137160"/>
              <a:chOff x="3331" y="1656"/>
              <a:chExt cx="1020" cy="1008"/>
            </a:xfrm>
            <a:grpFill/>
          </p:grpSpPr>
          <p:sp>
            <p:nvSpPr>
              <p:cNvPr id="44" name="Freeform 6">
                <a:extLst>
                  <a:ext uri="{FF2B5EF4-FFF2-40B4-BE49-F238E27FC236}">
                    <a16:creationId xmlns:a16="http://schemas.microsoft.com/office/drawing/2014/main" id="{DC6A2126-4B46-D02B-846A-EB935D2FEDA1}"/>
                  </a:ext>
                </a:extLst>
              </p:cNvPr>
              <p:cNvSpPr>
                <a:spLocks noEditPoints="1"/>
              </p:cNvSpPr>
              <p:nvPr/>
            </p:nvSpPr>
            <p:spPr bwMode="gray">
              <a:xfrm>
                <a:off x="3331" y="1656"/>
                <a:ext cx="232" cy="1008"/>
              </a:xfrm>
              <a:custGeom>
                <a:avLst/>
                <a:gdLst>
                  <a:gd name="T0" fmla="*/ 98 w 98"/>
                  <a:gd name="T1" fmla="*/ 46 h 427"/>
                  <a:gd name="T2" fmla="*/ 48 w 98"/>
                  <a:gd name="T3" fmla="*/ 92 h 427"/>
                  <a:gd name="T4" fmla="*/ 0 w 98"/>
                  <a:gd name="T5" fmla="*/ 46 h 427"/>
                  <a:gd name="T6" fmla="*/ 49 w 98"/>
                  <a:gd name="T7" fmla="*/ 0 h 427"/>
                  <a:gd name="T8" fmla="*/ 98 w 98"/>
                  <a:gd name="T9" fmla="*/ 46 h 427"/>
                  <a:gd name="T10" fmla="*/ 2 w 98"/>
                  <a:gd name="T11" fmla="*/ 427 h 427"/>
                  <a:gd name="T12" fmla="*/ 2 w 98"/>
                  <a:gd name="T13" fmla="*/ 129 h 427"/>
                  <a:gd name="T14" fmla="*/ 95 w 98"/>
                  <a:gd name="T15" fmla="*/ 129 h 427"/>
                  <a:gd name="T16" fmla="*/ 95 w 98"/>
                  <a:gd name="T17" fmla="*/ 427 h 427"/>
                  <a:gd name="T18" fmla="*/ 2 w 98"/>
                  <a:gd name="T19" fmla="*/ 427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8" h="427">
                    <a:moveTo>
                      <a:pt x="98" y="46"/>
                    </a:moveTo>
                    <a:cubicBezTo>
                      <a:pt x="98" y="72"/>
                      <a:pt x="79" y="92"/>
                      <a:pt x="48" y="92"/>
                    </a:cubicBezTo>
                    <a:cubicBezTo>
                      <a:pt x="18" y="92"/>
                      <a:pt x="0" y="72"/>
                      <a:pt x="0" y="46"/>
                    </a:cubicBezTo>
                    <a:cubicBezTo>
                      <a:pt x="0" y="20"/>
                      <a:pt x="19" y="0"/>
                      <a:pt x="49" y="0"/>
                    </a:cubicBezTo>
                    <a:cubicBezTo>
                      <a:pt x="79" y="0"/>
                      <a:pt x="97" y="20"/>
                      <a:pt x="98" y="46"/>
                    </a:cubicBezTo>
                    <a:close/>
                    <a:moveTo>
                      <a:pt x="2" y="427"/>
                    </a:moveTo>
                    <a:cubicBezTo>
                      <a:pt x="2" y="129"/>
                      <a:pt x="2" y="129"/>
                      <a:pt x="2" y="129"/>
                    </a:cubicBezTo>
                    <a:cubicBezTo>
                      <a:pt x="95" y="129"/>
                      <a:pt x="95" y="129"/>
                      <a:pt x="95" y="129"/>
                    </a:cubicBezTo>
                    <a:cubicBezTo>
                      <a:pt x="95" y="427"/>
                      <a:pt x="95" y="427"/>
                      <a:pt x="95" y="427"/>
                    </a:cubicBezTo>
                    <a:lnTo>
                      <a:pt x="2" y="4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sp>
            <p:nvSpPr>
              <p:cNvPr id="45" name="Freeform 7">
                <a:extLst>
                  <a:ext uri="{FF2B5EF4-FFF2-40B4-BE49-F238E27FC236}">
                    <a16:creationId xmlns:a16="http://schemas.microsoft.com/office/drawing/2014/main" id="{1CD6DA10-A899-0BD6-9501-169D3CE96C6D}"/>
                  </a:ext>
                </a:extLst>
              </p:cNvPr>
              <p:cNvSpPr>
                <a:spLocks/>
              </p:cNvSpPr>
              <p:nvPr/>
            </p:nvSpPr>
            <p:spPr bwMode="gray">
              <a:xfrm>
                <a:off x="3681" y="1944"/>
                <a:ext cx="670" cy="720"/>
              </a:xfrm>
              <a:custGeom>
                <a:avLst/>
                <a:gdLst>
                  <a:gd name="T0" fmla="*/ 2 w 284"/>
                  <a:gd name="T1" fmla="*/ 102 h 305"/>
                  <a:gd name="T2" fmla="*/ 0 w 284"/>
                  <a:gd name="T3" fmla="*/ 7 h 305"/>
                  <a:gd name="T4" fmla="*/ 80 w 284"/>
                  <a:gd name="T5" fmla="*/ 7 h 305"/>
                  <a:gd name="T6" fmla="*/ 84 w 284"/>
                  <a:gd name="T7" fmla="*/ 48 h 305"/>
                  <a:gd name="T8" fmla="*/ 86 w 284"/>
                  <a:gd name="T9" fmla="*/ 48 h 305"/>
                  <a:gd name="T10" fmla="*/ 178 w 284"/>
                  <a:gd name="T11" fmla="*/ 0 h 305"/>
                  <a:gd name="T12" fmla="*/ 284 w 284"/>
                  <a:gd name="T13" fmla="*/ 129 h 305"/>
                  <a:gd name="T14" fmla="*/ 284 w 284"/>
                  <a:gd name="T15" fmla="*/ 305 h 305"/>
                  <a:gd name="T16" fmla="*/ 192 w 284"/>
                  <a:gd name="T17" fmla="*/ 305 h 305"/>
                  <a:gd name="T18" fmla="*/ 192 w 284"/>
                  <a:gd name="T19" fmla="*/ 140 h 305"/>
                  <a:gd name="T20" fmla="*/ 145 w 284"/>
                  <a:gd name="T21" fmla="*/ 75 h 305"/>
                  <a:gd name="T22" fmla="*/ 98 w 284"/>
                  <a:gd name="T23" fmla="*/ 110 h 305"/>
                  <a:gd name="T24" fmla="*/ 94 w 284"/>
                  <a:gd name="T25" fmla="*/ 133 h 305"/>
                  <a:gd name="T26" fmla="*/ 94 w 284"/>
                  <a:gd name="T27" fmla="*/ 305 h 305"/>
                  <a:gd name="T28" fmla="*/ 2 w 284"/>
                  <a:gd name="T29" fmla="*/ 305 h 305"/>
                  <a:gd name="T30" fmla="*/ 2 w 284"/>
                  <a:gd name="T31" fmla="*/ 10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305">
                    <a:moveTo>
                      <a:pt x="2" y="102"/>
                    </a:moveTo>
                    <a:cubicBezTo>
                      <a:pt x="2" y="65"/>
                      <a:pt x="1" y="34"/>
                      <a:pt x="0" y="7"/>
                    </a:cubicBezTo>
                    <a:cubicBezTo>
                      <a:pt x="80" y="7"/>
                      <a:pt x="80" y="7"/>
                      <a:pt x="80" y="7"/>
                    </a:cubicBezTo>
                    <a:cubicBezTo>
                      <a:pt x="84" y="48"/>
                      <a:pt x="84" y="48"/>
                      <a:pt x="84" y="48"/>
                    </a:cubicBezTo>
                    <a:cubicBezTo>
                      <a:pt x="86" y="48"/>
                      <a:pt x="86" y="48"/>
                      <a:pt x="86" y="48"/>
                    </a:cubicBezTo>
                    <a:cubicBezTo>
                      <a:pt x="98" y="29"/>
                      <a:pt x="128" y="0"/>
                      <a:pt x="178" y="0"/>
                    </a:cubicBezTo>
                    <a:cubicBezTo>
                      <a:pt x="239" y="0"/>
                      <a:pt x="284" y="41"/>
                      <a:pt x="284" y="129"/>
                    </a:cubicBezTo>
                    <a:cubicBezTo>
                      <a:pt x="284" y="305"/>
                      <a:pt x="284" y="305"/>
                      <a:pt x="284" y="305"/>
                    </a:cubicBezTo>
                    <a:cubicBezTo>
                      <a:pt x="192" y="305"/>
                      <a:pt x="192" y="305"/>
                      <a:pt x="192" y="305"/>
                    </a:cubicBezTo>
                    <a:cubicBezTo>
                      <a:pt x="192" y="140"/>
                      <a:pt x="192" y="140"/>
                      <a:pt x="192" y="140"/>
                    </a:cubicBezTo>
                    <a:cubicBezTo>
                      <a:pt x="192" y="101"/>
                      <a:pt x="178" y="75"/>
                      <a:pt x="145" y="75"/>
                    </a:cubicBezTo>
                    <a:cubicBezTo>
                      <a:pt x="119" y="75"/>
                      <a:pt x="104" y="93"/>
                      <a:pt x="98" y="110"/>
                    </a:cubicBezTo>
                    <a:cubicBezTo>
                      <a:pt x="95" y="116"/>
                      <a:pt x="94" y="124"/>
                      <a:pt x="94" y="133"/>
                    </a:cubicBezTo>
                    <a:cubicBezTo>
                      <a:pt x="94" y="305"/>
                      <a:pt x="94" y="305"/>
                      <a:pt x="94" y="305"/>
                    </a:cubicBezTo>
                    <a:cubicBezTo>
                      <a:pt x="2" y="305"/>
                      <a:pt x="2" y="305"/>
                      <a:pt x="2" y="305"/>
                    </a:cubicBezTo>
                    <a:lnTo>
                      <a:pt x="2"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Microsoft Sans Serif" panose="020B0604020202020204" pitchFamily="34" charset="0"/>
                  <a:ea typeface="+mn-ea"/>
                  <a:cs typeface="+mn-cs"/>
                </a:endParaRPr>
              </a:p>
            </p:txBody>
          </p:sp>
        </p:grpSp>
        <p:grpSp>
          <p:nvGrpSpPr>
            <p:cNvPr id="37" name="Group 4">
              <a:extLst>
                <a:ext uri="{FF2B5EF4-FFF2-40B4-BE49-F238E27FC236}">
                  <a16:creationId xmlns:a16="http://schemas.microsoft.com/office/drawing/2014/main" id="{02B235D2-9980-4D2D-5378-ADCF60E06361}"/>
                </a:ext>
              </a:extLst>
            </p:cNvPr>
            <p:cNvGrpSpPr>
              <a:grpSpLocks noChangeAspect="1"/>
            </p:cNvGrpSpPr>
            <p:nvPr/>
          </p:nvGrpSpPr>
          <p:grpSpPr bwMode="auto">
            <a:xfrm>
              <a:off x="2877851" y="4081836"/>
              <a:ext cx="136034" cy="136150"/>
              <a:chOff x="2653" y="972"/>
              <a:chExt cx="2372" cy="2374"/>
            </a:xfrm>
            <a:grpFill/>
          </p:grpSpPr>
          <p:sp>
            <p:nvSpPr>
              <p:cNvPr id="41" name="Freeform 5">
                <a:extLst>
                  <a:ext uri="{FF2B5EF4-FFF2-40B4-BE49-F238E27FC236}">
                    <a16:creationId xmlns:a16="http://schemas.microsoft.com/office/drawing/2014/main" id="{2B728F9D-9B40-E03A-53A6-80B4A9813CDF}"/>
                  </a:ext>
                </a:extLst>
              </p:cNvPr>
              <p:cNvSpPr>
                <a:spLocks noEditPoints="1"/>
              </p:cNvSpPr>
              <p:nvPr userDrawn="1"/>
            </p:nvSpPr>
            <p:spPr bwMode="auto">
              <a:xfrm>
                <a:off x="2653" y="972"/>
                <a:ext cx="2372" cy="2374"/>
              </a:xfrm>
              <a:custGeom>
                <a:avLst/>
                <a:gdLst>
                  <a:gd name="T0" fmla="*/ 1008 w 2016"/>
                  <a:gd name="T1" fmla="*/ 182 h 2016"/>
                  <a:gd name="T2" fmla="*/ 1415 w 2016"/>
                  <a:gd name="T3" fmla="*/ 188 h 2016"/>
                  <a:gd name="T4" fmla="*/ 1602 w 2016"/>
                  <a:gd name="T5" fmla="*/ 222 h 2016"/>
                  <a:gd name="T6" fmla="*/ 1718 w 2016"/>
                  <a:gd name="T7" fmla="*/ 298 h 2016"/>
                  <a:gd name="T8" fmla="*/ 1794 w 2016"/>
                  <a:gd name="T9" fmla="*/ 414 h 2016"/>
                  <a:gd name="T10" fmla="*/ 1828 w 2016"/>
                  <a:gd name="T11" fmla="*/ 601 h 2016"/>
                  <a:gd name="T12" fmla="*/ 1834 w 2016"/>
                  <a:gd name="T13" fmla="*/ 1008 h 2016"/>
                  <a:gd name="T14" fmla="*/ 1828 w 2016"/>
                  <a:gd name="T15" fmla="*/ 1415 h 2016"/>
                  <a:gd name="T16" fmla="*/ 1794 w 2016"/>
                  <a:gd name="T17" fmla="*/ 1602 h 2016"/>
                  <a:gd name="T18" fmla="*/ 1718 w 2016"/>
                  <a:gd name="T19" fmla="*/ 1718 h 2016"/>
                  <a:gd name="T20" fmla="*/ 1602 w 2016"/>
                  <a:gd name="T21" fmla="*/ 1794 h 2016"/>
                  <a:gd name="T22" fmla="*/ 1415 w 2016"/>
                  <a:gd name="T23" fmla="*/ 1828 h 2016"/>
                  <a:gd name="T24" fmla="*/ 1008 w 2016"/>
                  <a:gd name="T25" fmla="*/ 1834 h 2016"/>
                  <a:gd name="T26" fmla="*/ 601 w 2016"/>
                  <a:gd name="T27" fmla="*/ 1828 h 2016"/>
                  <a:gd name="T28" fmla="*/ 414 w 2016"/>
                  <a:gd name="T29" fmla="*/ 1794 h 2016"/>
                  <a:gd name="T30" fmla="*/ 298 w 2016"/>
                  <a:gd name="T31" fmla="*/ 1718 h 2016"/>
                  <a:gd name="T32" fmla="*/ 222 w 2016"/>
                  <a:gd name="T33" fmla="*/ 1602 h 2016"/>
                  <a:gd name="T34" fmla="*/ 188 w 2016"/>
                  <a:gd name="T35" fmla="*/ 1415 h 2016"/>
                  <a:gd name="T36" fmla="*/ 182 w 2016"/>
                  <a:gd name="T37" fmla="*/ 1008 h 2016"/>
                  <a:gd name="T38" fmla="*/ 188 w 2016"/>
                  <a:gd name="T39" fmla="*/ 601 h 2016"/>
                  <a:gd name="T40" fmla="*/ 222 w 2016"/>
                  <a:gd name="T41" fmla="*/ 414 h 2016"/>
                  <a:gd name="T42" fmla="*/ 298 w 2016"/>
                  <a:gd name="T43" fmla="*/ 298 h 2016"/>
                  <a:gd name="T44" fmla="*/ 414 w 2016"/>
                  <a:gd name="T45" fmla="*/ 222 h 2016"/>
                  <a:gd name="T46" fmla="*/ 601 w 2016"/>
                  <a:gd name="T47" fmla="*/ 188 h 2016"/>
                  <a:gd name="T48" fmla="*/ 1008 w 2016"/>
                  <a:gd name="T49" fmla="*/ 182 h 2016"/>
                  <a:gd name="T50" fmla="*/ 1008 w 2016"/>
                  <a:gd name="T51" fmla="*/ 0 h 2016"/>
                  <a:gd name="T52" fmla="*/ 593 w 2016"/>
                  <a:gd name="T53" fmla="*/ 6 h 2016"/>
                  <a:gd name="T54" fmla="*/ 348 w 2016"/>
                  <a:gd name="T55" fmla="*/ 53 h 2016"/>
                  <a:gd name="T56" fmla="*/ 169 w 2016"/>
                  <a:gd name="T57" fmla="*/ 169 h 2016"/>
                  <a:gd name="T58" fmla="*/ 53 w 2016"/>
                  <a:gd name="T59" fmla="*/ 348 h 2016"/>
                  <a:gd name="T60" fmla="*/ 6 w 2016"/>
                  <a:gd name="T61" fmla="*/ 593 h 2016"/>
                  <a:gd name="T62" fmla="*/ 0 w 2016"/>
                  <a:gd name="T63" fmla="*/ 1008 h 2016"/>
                  <a:gd name="T64" fmla="*/ 6 w 2016"/>
                  <a:gd name="T65" fmla="*/ 1423 h 2016"/>
                  <a:gd name="T66" fmla="*/ 53 w 2016"/>
                  <a:gd name="T67" fmla="*/ 1668 h 2016"/>
                  <a:gd name="T68" fmla="*/ 169 w 2016"/>
                  <a:gd name="T69" fmla="*/ 1847 h 2016"/>
                  <a:gd name="T70" fmla="*/ 348 w 2016"/>
                  <a:gd name="T71" fmla="*/ 1963 h 2016"/>
                  <a:gd name="T72" fmla="*/ 593 w 2016"/>
                  <a:gd name="T73" fmla="*/ 2010 h 2016"/>
                  <a:gd name="T74" fmla="*/ 1008 w 2016"/>
                  <a:gd name="T75" fmla="*/ 2016 h 2016"/>
                  <a:gd name="T76" fmla="*/ 1423 w 2016"/>
                  <a:gd name="T77" fmla="*/ 2010 h 2016"/>
                  <a:gd name="T78" fmla="*/ 1668 w 2016"/>
                  <a:gd name="T79" fmla="*/ 1963 h 2016"/>
                  <a:gd name="T80" fmla="*/ 1847 w 2016"/>
                  <a:gd name="T81" fmla="*/ 1847 h 2016"/>
                  <a:gd name="T82" fmla="*/ 1963 w 2016"/>
                  <a:gd name="T83" fmla="*/ 1668 h 2016"/>
                  <a:gd name="T84" fmla="*/ 2010 w 2016"/>
                  <a:gd name="T85" fmla="*/ 1423 h 2016"/>
                  <a:gd name="T86" fmla="*/ 2016 w 2016"/>
                  <a:gd name="T87" fmla="*/ 1008 h 2016"/>
                  <a:gd name="T88" fmla="*/ 2010 w 2016"/>
                  <a:gd name="T89" fmla="*/ 593 h 2016"/>
                  <a:gd name="T90" fmla="*/ 1963 w 2016"/>
                  <a:gd name="T91" fmla="*/ 348 h 2016"/>
                  <a:gd name="T92" fmla="*/ 1847 w 2016"/>
                  <a:gd name="T93" fmla="*/ 169 h 2016"/>
                  <a:gd name="T94" fmla="*/ 1668 w 2016"/>
                  <a:gd name="T95" fmla="*/ 53 h 2016"/>
                  <a:gd name="T96" fmla="*/ 1423 w 2016"/>
                  <a:gd name="T97" fmla="*/ 6 h 2016"/>
                  <a:gd name="T98" fmla="*/ 1008 w 2016"/>
                  <a:gd name="T99" fmla="*/ 0 h 2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16" h="2016">
                    <a:moveTo>
                      <a:pt x="1008" y="182"/>
                    </a:moveTo>
                    <a:cubicBezTo>
                      <a:pt x="1277" y="182"/>
                      <a:pt x="1309" y="183"/>
                      <a:pt x="1415" y="188"/>
                    </a:cubicBezTo>
                    <a:cubicBezTo>
                      <a:pt x="1513" y="192"/>
                      <a:pt x="1567" y="209"/>
                      <a:pt x="1602" y="222"/>
                    </a:cubicBezTo>
                    <a:cubicBezTo>
                      <a:pt x="1649" y="241"/>
                      <a:pt x="1683" y="263"/>
                      <a:pt x="1718" y="298"/>
                    </a:cubicBezTo>
                    <a:cubicBezTo>
                      <a:pt x="1753" y="333"/>
                      <a:pt x="1775" y="367"/>
                      <a:pt x="1794" y="414"/>
                    </a:cubicBezTo>
                    <a:cubicBezTo>
                      <a:pt x="1807" y="449"/>
                      <a:pt x="1824" y="503"/>
                      <a:pt x="1828" y="601"/>
                    </a:cubicBezTo>
                    <a:cubicBezTo>
                      <a:pt x="1833" y="707"/>
                      <a:pt x="1834" y="739"/>
                      <a:pt x="1834" y="1008"/>
                    </a:cubicBezTo>
                    <a:cubicBezTo>
                      <a:pt x="1834" y="1277"/>
                      <a:pt x="1833" y="1309"/>
                      <a:pt x="1828" y="1415"/>
                    </a:cubicBezTo>
                    <a:cubicBezTo>
                      <a:pt x="1824" y="1513"/>
                      <a:pt x="1807" y="1567"/>
                      <a:pt x="1794" y="1602"/>
                    </a:cubicBezTo>
                    <a:cubicBezTo>
                      <a:pt x="1775" y="1649"/>
                      <a:pt x="1753" y="1683"/>
                      <a:pt x="1718" y="1718"/>
                    </a:cubicBezTo>
                    <a:cubicBezTo>
                      <a:pt x="1683" y="1753"/>
                      <a:pt x="1649" y="1775"/>
                      <a:pt x="1602" y="1794"/>
                    </a:cubicBezTo>
                    <a:cubicBezTo>
                      <a:pt x="1567" y="1807"/>
                      <a:pt x="1513" y="1824"/>
                      <a:pt x="1415" y="1828"/>
                    </a:cubicBezTo>
                    <a:cubicBezTo>
                      <a:pt x="1309" y="1833"/>
                      <a:pt x="1277" y="1834"/>
                      <a:pt x="1008" y="1834"/>
                    </a:cubicBezTo>
                    <a:cubicBezTo>
                      <a:pt x="739" y="1834"/>
                      <a:pt x="707" y="1833"/>
                      <a:pt x="601" y="1828"/>
                    </a:cubicBezTo>
                    <a:cubicBezTo>
                      <a:pt x="503" y="1824"/>
                      <a:pt x="449" y="1807"/>
                      <a:pt x="414" y="1794"/>
                    </a:cubicBezTo>
                    <a:cubicBezTo>
                      <a:pt x="367" y="1775"/>
                      <a:pt x="333" y="1753"/>
                      <a:pt x="298" y="1718"/>
                    </a:cubicBezTo>
                    <a:cubicBezTo>
                      <a:pt x="263" y="1683"/>
                      <a:pt x="241" y="1649"/>
                      <a:pt x="222" y="1602"/>
                    </a:cubicBezTo>
                    <a:cubicBezTo>
                      <a:pt x="209" y="1567"/>
                      <a:pt x="192" y="1513"/>
                      <a:pt x="188" y="1415"/>
                    </a:cubicBezTo>
                    <a:cubicBezTo>
                      <a:pt x="183" y="1309"/>
                      <a:pt x="182" y="1277"/>
                      <a:pt x="182" y="1008"/>
                    </a:cubicBezTo>
                    <a:cubicBezTo>
                      <a:pt x="182" y="739"/>
                      <a:pt x="183" y="707"/>
                      <a:pt x="188" y="601"/>
                    </a:cubicBezTo>
                    <a:cubicBezTo>
                      <a:pt x="192" y="503"/>
                      <a:pt x="209" y="449"/>
                      <a:pt x="222" y="414"/>
                    </a:cubicBezTo>
                    <a:cubicBezTo>
                      <a:pt x="241" y="367"/>
                      <a:pt x="263" y="333"/>
                      <a:pt x="298" y="298"/>
                    </a:cubicBezTo>
                    <a:cubicBezTo>
                      <a:pt x="333" y="263"/>
                      <a:pt x="367" y="241"/>
                      <a:pt x="414" y="222"/>
                    </a:cubicBezTo>
                    <a:cubicBezTo>
                      <a:pt x="449" y="209"/>
                      <a:pt x="503" y="192"/>
                      <a:pt x="601" y="188"/>
                    </a:cubicBezTo>
                    <a:cubicBezTo>
                      <a:pt x="707" y="183"/>
                      <a:pt x="739" y="182"/>
                      <a:pt x="1008" y="182"/>
                    </a:cubicBezTo>
                    <a:moveTo>
                      <a:pt x="1008" y="0"/>
                    </a:moveTo>
                    <a:cubicBezTo>
                      <a:pt x="734" y="0"/>
                      <a:pt x="700" y="1"/>
                      <a:pt x="593" y="6"/>
                    </a:cubicBezTo>
                    <a:cubicBezTo>
                      <a:pt x="485" y="11"/>
                      <a:pt x="412" y="28"/>
                      <a:pt x="348" y="53"/>
                    </a:cubicBezTo>
                    <a:cubicBezTo>
                      <a:pt x="282" y="79"/>
                      <a:pt x="225" y="113"/>
                      <a:pt x="169" y="169"/>
                    </a:cubicBezTo>
                    <a:cubicBezTo>
                      <a:pt x="113" y="225"/>
                      <a:pt x="79" y="282"/>
                      <a:pt x="53" y="348"/>
                    </a:cubicBezTo>
                    <a:cubicBezTo>
                      <a:pt x="28" y="412"/>
                      <a:pt x="11" y="485"/>
                      <a:pt x="6" y="593"/>
                    </a:cubicBezTo>
                    <a:cubicBezTo>
                      <a:pt x="1" y="700"/>
                      <a:pt x="0" y="734"/>
                      <a:pt x="0" y="1008"/>
                    </a:cubicBezTo>
                    <a:cubicBezTo>
                      <a:pt x="0" y="1282"/>
                      <a:pt x="1" y="1316"/>
                      <a:pt x="6" y="1423"/>
                    </a:cubicBezTo>
                    <a:cubicBezTo>
                      <a:pt x="11" y="1531"/>
                      <a:pt x="28" y="1604"/>
                      <a:pt x="53" y="1668"/>
                    </a:cubicBezTo>
                    <a:cubicBezTo>
                      <a:pt x="79" y="1734"/>
                      <a:pt x="113" y="1791"/>
                      <a:pt x="169" y="1847"/>
                    </a:cubicBezTo>
                    <a:cubicBezTo>
                      <a:pt x="225" y="1903"/>
                      <a:pt x="282" y="1937"/>
                      <a:pt x="348" y="1963"/>
                    </a:cubicBezTo>
                    <a:cubicBezTo>
                      <a:pt x="412" y="1988"/>
                      <a:pt x="485" y="2005"/>
                      <a:pt x="593" y="2010"/>
                    </a:cubicBezTo>
                    <a:cubicBezTo>
                      <a:pt x="700" y="2015"/>
                      <a:pt x="734" y="2016"/>
                      <a:pt x="1008" y="2016"/>
                    </a:cubicBezTo>
                    <a:cubicBezTo>
                      <a:pt x="1282" y="2016"/>
                      <a:pt x="1316" y="2015"/>
                      <a:pt x="1423" y="2010"/>
                    </a:cubicBezTo>
                    <a:cubicBezTo>
                      <a:pt x="1531" y="2005"/>
                      <a:pt x="1604" y="1988"/>
                      <a:pt x="1668" y="1963"/>
                    </a:cubicBezTo>
                    <a:cubicBezTo>
                      <a:pt x="1734" y="1937"/>
                      <a:pt x="1791" y="1903"/>
                      <a:pt x="1847" y="1847"/>
                    </a:cubicBezTo>
                    <a:cubicBezTo>
                      <a:pt x="1903" y="1791"/>
                      <a:pt x="1937" y="1734"/>
                      <a:pt x="1963" y="1668"/>
                    </a:cubicBezTo>
                    <a:cubicBezTo>
                      <a:pt x="1988" y="1604"/>
                      <a:pt x="2005" y="1531"/>
                      <a:pt x="2010" y="1423"/>
                    </a:cubicBezTo>
                    <a:cubicBezTo>
                      <a:pt x="2015" y="1316"/>
                      <a:pt x="2016" y="1282"/>
                      <a:pt x="2016" y="1008"/>
                    </a:cubicBezTo>
                    <a:cubicBezTo>
                      <a:pt x="2016" y="734"/>
                      <a:pt x="2015" y="700"/>
                      <a:pt x="2010" y="593"/>
                    </a:cubicBezTo>
                    <a:cubicBezTo>
                      <a:pt x="2005" y="485"/>
                      <a:pt x="1988" y="412"/>
                      <a:pt x="1963" y="348"/>
                    </a:cubicBezTo>
                    <a:cubicBezTo>
                      <a:pt x="1937" y="282"/>
                      <a:pt x="1903" y="225"/>
                      <a:pt x="1847" y="169"/>
                    </a:cubicBezTo>
                    <a:cubicBezTo>
                      <a:pt x="1791" y="113"/>
                      <a:pt x="1734" y="79"/>
                      <a:pt x="1668" y="53"/>
                    </a:cubicBezTo>
                    <a:cubicBezTo>
                      <a:pt x="1604" y="28"/>
                      <a:pt x="1531" y="11"/>
                      <a:pt x="1423" y="6"/>
                    </a:cubicBezTo>
                    <a:cubicBezTo>
                      <a:pt x="1316" y="1"/>
                      <a:pt x="1282" y="0"/>
                      <a:pt x="100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6">
                <a:extLst>
                  <a:ext uri="{FF2B5EF4-FFF2-40B4-BE49-F238E27FC236}">
                    <a16:creationId xmlns:a16="http://schemas.microsoft.com/office/drawing/2014/main" id="{B882109E-504A-E233-7DA7-EF5B5ADE7604}"/>
                  </a:ext>
                </a:extLst>
              </p:cNvPr>
              <p:cNvSpPr>
                <a:spLocks noEditPoints="1"/>
              </p:cNvSpPr>
              <p:nvPr userDrawn="1"/>
            </p:nvSpPr>
            <p:spPr bwMode="auto">
              <a:xfrm>
                <a:off x="3231" y="1550"/>
                <a:ext cx="1216" cy="1218"/>
              </a:xfrm>
              <a:custGeom>
                <a:avLst/>
                <a:gdLst>
                  <a:gd name="T0" fmla="*/ 517 w 1034"/>
                  <a:gd name="T1" fmla="*/ 0 h 1034"/>
                  <a:gd name="T2" fmla="*/ 0 w 1034"/>
                  <a:gd name="T3" fmla="*/ 517 h 1034"/>
                  <a:gd name="T4" fmla="*/ 517 w 1034"/>
                  <a:gd name="T5" fmla="*/ 1034 h 1034"/>
                  <a:gd name="T6" fmla="*/ 1034 w 1034"/>
                  <a:gd name="T7" fmla="*/ 517 h 1034"/>
                  <a:gd name="T8" fmla="*/ 517 w 1034"/>
                  <a:gd name="T9" fmla="*/ 0 h 1034"/>
                  <a:gd name="T10" fmla="*/ 517 w 1034"/>
                  <a:gd name="T11" fmla="*/ 853 h 1034"/>
                  <a:gd name="T12" fmla="*/ 181 w 1034"/>
                  <a:gd name="T13" fmla="*/ 517 h 1034"/>
                  <a:gd name="T14" fmla="*/ 517 w 1034"/>
                  <a:gd name="T15" fmla="*/ 181 h 1034"/>
                  <a:gd name="T16" fmla="*/ 853 w 1034"/>
                  <a:gd name="T17" fmla="*/ 517 h 1034"/>
                  <a:gd name="T18" fmla="*/ 517 w 1034"/>
                  <a:gd name="T19" fmla="*/ 853 h 1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1034">
                    <a:moveTo>
                      <a:pt x="517" y="0"/>
                    </a:moveTo>
                    <a:cubicBezTo>
                      <a:pt x="231" y="0"/>
                      <a:pt x="0" y="231"/>
                      <a:pt x="0" y="517"/>
                    </a:cubicBezTo>
                    <a:cubicBezTo>
                      <a:pt x="0" y="803"/>
                      <a:pt x="231" y="1034"/>
                      <a:pt x="517" y="1034"/>
                    </a:cubicBezTo>
                    <a:cubicBezTo>
                      <a:pt x="803" y="1034"/>
                      <a:pt x="1034" y="803"/>
                      <a:pt x="1034" y="517"/>
                    </a:cubicBezTo>
                    <a:cubicBezTo>
                      <a:pt x="1034" y="231"/>
                      <a:pt x="803" y="0"/>
                      <a:pt x="517" y="0"/>
                    </a:cubicBezTo>
                    <a:close/>
                    <a:moveTo>
                      <a:pt x="517" y="853"/>
                    </a:moveTo>
                    <a:cubicBezTo>
                      <a:pt x="331" y="853"/>
                      <a:pt x="181" y="703"/>
                      <a:pt x="181" y="517"/>
                    </a:cubicBezTo>
                    <a:cubicBezTo>
                      <a:pt x="181" y="331"/>
                      <a:pt x="331" y="181"/>
                      <a:pt x="517" y="181"/>
                    </a:cubicBezTo>
                    <a:cubicBezTo>
                      <a:pt x="703" y="181"/>
                      <a:pt x="853" y="331"/>
                      <a:pt x="853" y="517"/>
                    </a:cubicBezTo>
                    <a:cubicBezTo>
                      <a:pt x="853" y="703"/>
                      <a:pt x="703" y="853"/>
                      <a:pt x="517" y="8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3" name="Oval 7">
                <a:extLst>
                  <a:ext uri="{FF2B5EF4-FFF2-40B4-BE49-F238E27FC236}">
                    <a16:creationId xmlns:a16="http://schemas.microsoft.com/office/drawing/2014/main" id="{9B6288A8-5CDF-23A6-BBEC-62EA8B7E0857}"/>
                  </a:ext>
                </a:extLst>
              </p:cNvPr>
              <p:cNvSpPr>
                <a:spLocks noChangeArrowheads="1"/>
              </p:cNvSpPr>
              <p:nvPr userDrawn="1"/>
            </p:nvSpPr>
            <p:spPr bwMode="auto">
              <a:xfrm>
                <a:off x="4329" y="1383"/>
                <a:ext cx="285" cy="28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pic>
          <p:nvPicPr>
            <p:cNvPr id="39" name="Graphic 38">
              <a:extLst>
                <a:ext uri="{FF2B5EF4-FFF2-40B4-BE49-F238E27FC236}">
                  <a16:creationId xmlns:a16="http://schemas.microsoft.com/office/drawing/2014/main" id="{C18DC95A-E6E7-E6E8-9AA3-A2ED22B265A2}"/>
                </a:ext>
              </a:extLst>
            </p:cNvPr>
            <p:cNvPicPr>
              <a:picLocks noChangeAspect="1"/>
            </p:cNvPicPr>
            <p:nvPr/>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77853" y="4081331"/>
              <a:ext cx="198712" cy="137160"/>
            </a:xfrm>
            <a:prstGeom prst="rect">
              <a:avLst/>
            </a:prstGeom>
          </p:spPr>
        </p:pic>
        <p:pic>
          <p:nvPicPr>
            <p:cNvPr id="40" name="Graphic 39">
              <a:extLst>
                <a:ext uri="{FF2B5EF4-FFF2-40B4-BE49-F238E27FC236}">
                  <a16:creationId xmlns:a16="http://schemas.microsoft.com/office/drawing/2014/main" id="{B60697B6-C5CD-081C-B2BD-0AD7CA429C8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40535" y="4081331"/>
              <a:ext cx="137968" cy="137160"/>
            </a:xfrm>
            <a:prstGeom prst="rect">
              <a:avLst/>
            </a:prstGeom>
          </p:spPr>
        </p:pic>
      </p:grpSp>
      <p:sp>
        <p:nvSpPr>
          <p:cNvPr id="20" name="TextBox 19">
            <a:extLst>
              <a:ext uri="{FF2B5EF4-FFF2-40B4-BE49-F238E27FC236}">
                <a16:creationId xmlns:a16="http://schemas.microsoft.com/office/drawing/2014/main" id="{CD1CF1CD-1472-20C4-2C69-065B3764BD43}"/>
              </a:ext>
            </a:extLst>
          </p:cNvPr>
          <p:cNvSpPr txBox="1"/>
          <p:nvPr userDrawn="1"/>
        </p:nvSpPr>
        <p:spPr bwMode="gray">
          <a:xfrm>
            <a:off x="4313238" y="5441831"/>
            <a:ext cx="4101089" cy="856645"/>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Nothing in these materials is an offer to sell any of the components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devices referenced herein.</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©2018-2023 Qualcomm Technologies, Inc. and/or its affiliated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companies. All Rights Reserved.</a:t>
            </a:r>
          </a:p>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Qualcomm is a trademark or registered trademark of Qualcomm</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Incorporated. Other products and brand names may be trademarks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or registered trademarks of their respective owners.</a:t>
            </a:r>
          </a:p>
        </p:txBody>
      </p:sp>
      <p:sp>
        <p:nvSpPr>
          <p:cNvPr id="21" name="TextBox 20">
            <a:extLst>
              <a:ext uri="{FF2B5EF4-FFF2-40B4-BE49-F238E27FC236}">
                <a16:creationId xmlns:a16="http://schemas.microsoft.com/office/drawing/2014/main" id="{CFADACD0-F473-E1E4-8F0C-DAECB9B2622C}"/>
              </a:ext>
            </a:extLst>
          </p:cNvPr>
          <p:cNvSpPr txBox="1"/>
          <p:nvPr userDrawn="1"/>
        </p:nvSpPr>
        <p:spPr bwMode="gray">
          <a:xfrm>
            <a:off x="7886701" y="5441831"/>
            <a:ext cx="3858610" cy="861774"/>
          </a:xfrm>
          <a:prstGeom prst="rect">
            <a:avLst/>
          </a:prstGeom>
          <a:noFill/>
        </p:spPr>
        <p:txBody>
          <a:bodyPr wrap="square" lIns="0" tIns="0" rIns="0" bIns="0" numCol="1" spcCol="118872" rtlCol="0">
            <a:sp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US" sz="700" b="0" i="0" u="none" strike="noStrike" kern="1200" cap="none" spc="0" normalizeH="0" baseline="0" noProof="0">
                <a:ln>
                  <a:noFill/>
                </a:ln>
                <a:solidFill>
                  <a:schemeClr val="bg1"/>
                </a:solidFill>
                <a:effectLst/>
                <a:uLnTx/>
                <a:uFillTx/>
                <a:latin typeface="+mn-lt"/>
                <a:ea typeface="+mn-ea"/>
                <a:cs typeface="+mn-cs"/>
              </a:rPr>
              <a:t>References in this presentation to “Qualcomm” may mean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and/or other subsidiaries or business units within</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the Qualcomm corporate structure, as applicable. Qualcomm Incorporated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includes our licensing business, QTL, and the vast majority of our patent portfolio.</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Qualcomm Technologies, Inc., a subsidiary of Qualcomm Incorporated, operates,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along with its subsidiaries, substantially all of our engineering, research and</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development functions, and substantially all of our products and services businesses,</a:t>
            </a:r>
            <a:br>
              <a:rPr kumimoji="0" lang="en-US" sz="700" b="0" i="0" u="none" strike="noStrike" kern="1200" cap="none" spc="0" normalizeH="0" baseline="0" noProof="0">
                <a:ln>
                  <a:noFill/>
                </a:ln>
                <a:solidFill>
                  <a:schemeClr val="bg1"/>
                </a:solidFill>
                <a:effectLst/>
                <a:uLnTx/>
                <a:uFillTx/>
                <a:latin typeface="+mn-lt"/>
                <a:ea typeface="+mn-ea"/>
                <a:cs typeface="+mn-cs"/>
              </a:rPr>
            </a:br>
            <a:r>
              <a:rPr kumimoji="0" lang="en-US" sz="700" b="0" i="0" u="none" strike="noStrike" kern="1200" cap="none" spc="0" normalizeH="0" baseline="0" noProof="0">
                <a:ln>
                  <a:noFill/>
                </a:ln>
                <a:solidFill>
                  <a:schemeClr val="bg1"/>
                </a:solidFill>
                <a:effectLst/>
                <a:uLnTx/>
                <a:uFillTx/>
                <a:latin typeface="+mn-lt"/>
                <a:ea typeface="+mn-ea"/>
                <a:cs typeface="+mn-cs"/>
              </a:rPr>
              <a:t>including our QCT semiconductor business.</a:t>
            </a:r>
          </a:p>
        </p:txBody>
      </p:sp>
    </p:spTree>
    <p:extLst>
      <p:ext uri="{BB962C8B-B14F-4D97-AF65-F5344CB8AC3E}">
        <p14:creationId xmlns:p14="http://schemas.microsoft.com/office/powerpoint/2010/main" val="2944611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SD Title Photo">
    <p:bg>
      <p:bgPr>
        <a:solidFill>
          <a:schemeClr val="tx2"/>
        </a:solidFill>
        <a:effectLst/>
      </p:bgPr>
    </p:bg>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C8744E5A-C06A-4B60-BDC7-1D821CA9F5B0}"/>
              </a:ext>
            </a:extLst>
          </p:cNvPr>
          <p:cNvSpPr>
            <a:spLocks noGrp="1"/>
          </p:cNvSpPr>
          <p:nvPr>
            <p:ph type="pic" sz="quarter" idx="11"/>
          </p:nvPr>
        </p:nvSpPr>
        <p:spPr>
          <a:xfrm>
            <a:off x="0" y="0"/>
            <a:ext cx="12192000" cy="6858000"/>
          </a:xfrm>
          <a:prstGeom prst="rect">
            <a:avLst/>
          </a:prstGeom>
          <a:noFill/>
        </p:spPr>
        <p:txBody>
          <a:bodyPr anchor="ctr"/>
          <a:lstStyle>
            <a:lvl1pPr marL="0" indent="0" algn="ctr">
              <a:buNone/>
              <a:defRPr>
                <a:solidFill>
                  <a:schemeClr val="tx1"/>
                </a:solidFill>
              </a:defRPr>
            </a:lvl1pPr>
          </a:lstStyle>
          <a:p>
            <a:r>
              <a:rPr lang="en-US"/>
              <a:t>Click icon to add picture</a:t>
            </a:r>
          </a:p>
        </p:txBody>
      </p:sp>
      <p:sp>
        <p:nvSpPr>
          <p:cNvPr id="19" name="Text Placeholder 48">
            <a:extLst>
              <a:ext uri="{FF2B5EF4-FFF2-40B4-BE49-F238E27FC236}">
                <a16:creationId xmlns:a16="http://schemas.microsoft.com/office/drawing/2014/main" id="{7FFBC827-F060-4124-9E77-70A3670A8E66}"/>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0" name="Footer Placeholder 2">
            <a:extLst>
              <a:ext uri="{FF2B5EF4-FFF2-40B4-BE49-F238E27FC236}">
                <a16:creationId xmlns:a16="http://schemas.microsoft.com/office/drawing/2014/main" id="{11394C91-0ECD-4A2E-A5C6-77B0EFFDD1F0}"/>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buClr>
                <a:srgbClr val="3253DC"/>
              </a:buClr>
              <a:buFont typeface="Arial" panose="020B0604020202020204" pitchFamily="34" charset="0"/>
              <a:buNone/>
              <a:defRPr lang="en-US" sz="800" kern="1200" baseline="0" smtClean="0">
                <a:solidFill>
                  <a:schemeClr val="accent5">
                    <a:lumMod val="40000"/>
                    <a:lumOff val="60000"/>
                  </a:schemeClr>
                </a:solidFill>
                <a:latin typeface="+mn-lt"/>
                <a:ea typeface="+mn-ea"/>
                <a:cs typeface="+mn-cs"/>
              </a:defRPr>
            </a:lvl1pPr>
          </a:lstStyle>
          <a:p>
            <a:pPr>
              <a:defRPr/>
            </a:pPr>
            <a:r>
              <a:rPr lang="en-US"/>
              <a:t>S4-250143</a:t>
            </a:r>
          </a:p>
        </p:txBody>
      </p:sp>
      <p:sp>
        <p:nvSpPr>
          <p:cNvPr id="12" name="Text Placeholder 7">
            <a:extLst>
              <a:ext uri="{FF2B5EF4-FFF2-40B4-BE49-F238E27FC236}">
                <a16:creationId xmlns:a16="http://schemas.microsoft.com/office/drawing/2014/main" id="{22B4B7F2-9257-E9BC-4E85-37019D2FECDF}"/>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15" name="Title 2">
            <a:extLst>
              <a:ext uri="{FF2B5EF4-FFF2-40B4-BE49-F238E27FC236}">
                <a16:creationId xmlns:a16="http://schemas.microsoft.com/office/drawing/2014/main" id="{78FF28B7-017F-B3EE-EB3A-CD76353626BC}"/>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pic>
        <p:nvPicPr>
          <p:cNvPr id="18" name="Picture 17">
            <a:extLst>
              <a:ext uri="{FF2B5EF4-FFF2-40B4-BE49-F238E27FC236}">
                <a16:creationId xmlns:a16="http://schemas.microsoft.com/office/drawing/2014/main" id="{17979B82-C39F-98CA-AA4A-EE4EA62DC29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38687" cy="369966"/>
          </a:xfrm>
          <a:prstGeom prst="rect">
            <a:avLst/>
          </a:prstGeom>
        </p:spPr>
      </p:pic>
      <p:sp>
        <p:nvSpPr>
          <p:cNvPr id="23" name="Text Placeholder 5">
            <a:extLst>
              <a:ext uri="{FF2B5EF4-FFF2-40B4-BE49-F238E27FC236}">
                <a16:creationId xmlns:a16="http://schemas.microsoft.com/office/drawing/2014/main" id="{63C8CC7D-D393-2065-7AF4-980CFE94B2F5}"/>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4" name="Text Placeholder 7">
            <a:extLst>
              <a:ext uri="{FF2B5EF4-FFF2-40B4-BE49-F238E27FC236}">
                <a16:creationId xmlns:a16="http://schemas.microsoft.com/office/drawing/2014/main" id="{7199A3E9-BF97-138B-93A2-95BE682304EB}"/>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258451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D Title Red">
    <p:bg>
      <p:bgPr>
        <a:solidFill>
          <a:schemeClr val="bg2"/>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B2BBF7-2804-471D-B156-C43D3BE2AE94}"/>
              </a:ext>
            </a:extLst>
          </p:cNvPr>
          <p:cNvGrpSpPr/>
          <p:nvPr userDrawn="1"/>
        </p:nvGrpSpPr>
        <p:grpSpPr>
          <a:xfrm>
            <a:off x="6553200" y="-2853800"/>
            <a:ext cx="12192000" cy="12223054"/>
            <a:chOff x="2118610" y="-558521"/>
            <a:chExt cx="7954780" cy="7975042"/>
          </a:xfrm>
        </p:grpSpPr>
        <p:sp>
          <p:nvSpPr>
            <p:cNvPr id="9" name="Freeform 21">
              <a:extLst>
                <a:ext uri="{FF2B5EF4-FFF2-40B4-BE49-F238E27FC236}">
                  <a16:creationId xmlns:a16="http://schemas.microsoft.com/office/drawing/2014/main" id="{47560505-2EFD-4F5F-8152-2936FDB34462}"/>
                </a:ext>
              </a:extLst>
            </p:cNvPr>
            <p:cNvSpPr>
              <a:spLocks/>
            </p:cNvSpPr>
            <p:nvPr/>
          </p:nvSpPr>
          <p:spPr bwMode="auto">
            <a:xfrm>
              <a:off x="2118610" y="-558521"/>
              <a:ext cx="7954780" cy="7956622"/>
            </a:xfrm>
            <a:custGeom>
              <a:avLst/>
              <a:gdLst>
                <a:gd name="T0" fmla="*/ 14283 w 28567"/>
                <a:gd name="T1" fmla="*/ 28567 h 28567"/>
                <a:gd name="T2" fmla="*/ 12758 w 28567"/>
                <a:gd name="T3" fmla="*/ 28486 h 28567"/>
                <a:gd name="T4" fmla="*/ 0 w 28567"/>
                <a:gd name="T5" fmla="*/ 14313 h 28567"/>
                <a:gd name="T6" fmla="*/ 2618 w 28567"/>
                <a:gd name="T7" fmla="*/ 17085 h 28567"/>
                <a:gd name="T8" fmla="*/ 6294 w 28567"/>
                <a:gd name="T9" fmla="*/ 18403 h 28567"/>
                <a:gd name="T10" fmla="*/ 9620 w 28567"/>
                <a:gd name="T11" fmla="*/ 24104 h 28567"/>
                <a:gd name="T12" fmla="*/ 9882 w 28567"/>
                <a:gd name="T13" fmla="*/ 24164 h 28567"/>
                <a:gd name="T14" fmla="*/ 10037 w 28567"/>
                <a:gd name="T15" fmla="*/ 18945 h 28567"/>
                <a:gd name="T16" fmla="*/ 6847 w 28567"/>
                <a:gd name="T17" fmla="*/ 15388 h 28567"/>
                <a:gd name="T18" fmla="*/ 2595 w 28567"/>
                <a:gd name="T19" fmla="*/ 12780 h 28567"/>
                <a:gd name="T20" fmla="*/ 1771 w 28567"/>
                <a:gd name="T21" fmla="*/ 7738 h 28567"/>
                <a:gd name="T22" fmla="*/ 2545 w 28567"/>
                <a:gd name="T23" fmla="*/ 6138 h 28567"/>
                <a:gd name="T24" fmla="*/ 4711 w 28567"/>
                <a:gd name="T25" fmla="*/ 3679 h 28567"/>
                <a:gd name="T26" fmla="*/ 4585 w 28567"/>
                <a:gd name="T27" fmla="*/ 6540 h 28567"/>
                <a:gd name="T28" fmla="*/ 4849 w 28567"/>
                <a:gd name="T29" fmla="*/ 6538 h 28567"/>
                <a:gd name="T30" fmla="*/ 13853 w 28567"/>
                <a:gd name="T31" fmla="*/ 10 h 28567"/>
                <a:gd name="T32" fmla="*/ 14283 w 28567"/>
                <a:gd name="T33" fmla="*/ 0 h 28567"/>
                <a:gd name="T34" fmla="*/ 14497 w 28567"/>
                <a:gd name="T35" fmla="*/ 3 h 28567"/>
                <a:gd name="T36" fmla="*/ 28567 w 28567"/>
                <a:gd name="T37" fmla="*/ 14284 h 28567"/>
                <a:gd name="T38" fmla="*/ 14283 w 28567"/>
                <a:gd name="T39" fmla="*/ 28567 h 285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567" h="28567">
                  <a:moveTo>
                    <a:pt x="14283" y="28567"/>
                  </a:moveTo>
                  <a:cubicBezTo>
                    <a:pt x="13768" y="28567"/>
                    <a:pt x="13259" y="28539"/>
                    <a:pt x="12758" y="28486"/>
                  </a:cubicBezTo>
                  <a:cubicBezTo>
                    <a:pt x="5597" y="27726"/>
                    <a:pt x="15" y="21673"/>
                    <a:pt x="0" y="14313"/>
                  </a:cubicBezTo>
                  <a:cubicBezTo>
                    <a:pt x="166" y="15593"/>
                    <a:pt x="1545" y="16579"/>
                    <a:pt x="2618" y="17085"/>
                  </a:cubicBezTo>
                  <a:cubicBezTo>
                    <a:pt x="3801" y="17644"/>
                    <a:pt x="5110" y="17853"/>
                    <a:pt x="6294" y="18403"/>
                  </a:cubicBezTo>
                  <a:cubicBezTo>
                    <a:pt x="8549" y="19449"/>
                    <a:pt x="9764" y="21705"/>
                    <a:pt x="9620" y="24104"/>
                  </a:cubicBezTo>
                  <a:cubicBezTo>
                    <a:pt x="9611" y="24259"/>
                    <a:pt x="9825" y="24309"/>
                    <a:pt x="9882" y="24164"/>
                  </a:cubicBezTo>
                  <a:cubicBezTo>
                    <a:pt x="10529" y="22510"/>
                    <a:pt x="10643" y="20622"/>
                    <a:pt x="10037" y="18945"/>
                  </a:cubicBezTo>
                  <a:cubicBezTo>
                    <a:pt x="9470" y="17375"/>
                    <a:pt x="8243" y="16241"/>
                    <a:pt x="6847" y="15388"/>
                  </a:cubicBezTo>
                  <a:cubicBezTo>
                    <a:pt x="5447" y="14533"/>
                    <a:pt x="3689" y="14059"/>
                    <a:pt x="2595" y="12780"/>
                  </a:cubicBezTo>
                  <a:cubicBezTo>
                    <a:pt x="1431" y="11420"/>
                    <a:pt x="1220" y="9399"/>
                    <a:pt x="1771" y="7738"/>
                  </a:cubicBezTo>
                  <a:cubicBezTo>
                    <a:pt x="1959" y="7171"/>
                    <a:pt x="2226" y="6639"/>
                    <a:pt x="2545" y="6138"/>
                  </a:cubicBezTo>
                  <a:cubicBezTo>
                    <a:pt x="3172" y="5238"/>
                    <a:pt x="3899" y="4412"/>
                    <a:pt x="4711" y="3679"/>
                  </a:cubicBezTo>
                  <a:cubicBezTo>
                    <a:pt x="4429" y="4580"/>
                    <a:pt x="4389" y="5600"/>
                    <a:pt x="4585" y="6540"/>
                  </a:cubicBezTo>
                  <a:cubicBezTo>
                    <a:pt x="4614" y="6682"/>
                    <a:pt x="4818" y="6680"/>
                    <a:pt x="4849" y="6538"/>
                  </a:cubicBezTo>
                  <a:cubicBezTo>
                    <a:pt x="5704" y="2623"/>
                    <a:pt x="10027" y="177"/>
                    <a:pt x="13853" y="10"/>
                  </a:cubicBezTo>
                  <a:cubicBezTo>
                    <a:pt x="13996" y="5"/>
                    <a:pt x="14139" y="0"/>
                    <a:pt x="14283" y="0"/>
                  </a:cubicBezTo>
                  <a:cubicBezTo>
                    <a:pt x="14355" y="0"/>
                    <a:pt x="14426" y="2"/>
                    <a:pt x="14497" y="3"/>
                  </a:cubicBezTo>
                  <a:cubicBezTo>
                    <a:pt x="22287" y="117"/>
                    <a:pt x="28567" y="6466"/>
                    <a:pt x="28567" y="14284"/>
                  </a:cubicBezTo>
                  <a:cubicBezTo>
                    <a:pt x="28567" y="22172"/>
                    <a:pt x="22172" y="28567"/>
                    <a:pt x="14283" y="28567"/>
                  </a:cubicBezTo>
                  <a:close/>
                </a:path>
              </a:pathLst>
            </a:custGeom>
            <a:solidFill>
              <a:srgbClr val="CD111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10" name="Freeform 22">
              <a:extLst>
                <a:ext uri="{FF2B5EF4-FFF2-40B4-BE49-F238E27FC236}">
                  <a16:creationId xmlns:a16="http://schemas.microsoft.com/office/drawing/2014/main" id="{DCA622B7-C125-476C-9874-54D3CC640EBB}"/>
                </a:ext>
              </a:extLst>
            </p:cNvPr>
            <p:cNvSpPr>
              <a:spLocks/>
            </p:cNvSpPr>
            <p:nvPr/>
          </p:nvSpPr>
          <p:spPr bwMode="auto">
            <a:xfrm>
              <a:off x="2118610" y="-558521"/>
              <a:ext cx="5976676" cy="7975041"/>
            </a:xfrm>
            <a:custGeom>
              <a:avLst/>
              <a:gdLst>
                <a:gd name="T0" fmla="*/ 21460 w 21460"/>
                <a:gd name="T1" fmla="*/ 19501 h 28636"/>
                <a:gd name="T2" fmla="*/ 17065 w 21460"/>
                <a:gd name="T3" fmla="*/ 12150 h 28636"/>
                <a:gd name="T4" fmla="*/ 9804 w 21460"/>
                <a:gd name="T5" fmla="*/ 5368 h 28636"/>
                <a:gd name="T6" fmla="*/ 14497 w 21460"/>
                <a:gd name="T7" fmla="*/ 3 h 28636"/>
                <a:gd name="T8" fmla="*/ 14283 w 21460"/>
                <a:gd name="T9" fmla="*/ 0 h 28636"/>
                <a:gd name="T10" fmla="*/ 13853 w 21460"/>
                <a:gd name="T11" fmla="*/ 10 h 28636"/>
                <a:gd name="T12" fmla="*/ 4849 w 21460"/>
                <a:gd name="T13" fmla="*/ 6538 h 28636"/>
                <a:gd name="T14" fmla="*/ 4585 w 21460"/>
                <a:gd name="T15" fmla="*/ 6540 h 28636"/>
                <a:gd name="T16" fmla="*/ 4711 w 21460"/>
                <a:gd name="T17" fmla="*/ 3679 h 28636"/>
                <a:gd name="T18" fmla="*/ 2545 w 21460"/>
                <a:gd name="T19" fmla="*/ 6138 h 28636"/>
                <a:gd name="T20" fmla="*/ 1771 w 21460"/>
                <a:gd name="T21" fmla="*/ 7738 h 28636"/>
                <a:gd name="T22" fmla="*/ 2595 w 21460"/>
                <a:gd name="T23" fmla="*/ 12780 h 28636"/>
                <a:gd name="T24" fmla="*/ 6847 w 21460"/>
                <a:gd name="T25" fmla="*/ 15388 h 28636"/>
                <a:gd name="T26" fmla="*/ 10037 w 21460"/>
                <a:gd name="T27" fmla="*/ 18945 h 28636"/>
                <a:gd name="T28" fmla="*/ 9882 w 21460"/>
                <a:gd name="T29" fmla="*/ 24164 h 28636"/>
                <a:gd name="T30" fmla="*/ 9620 w 21460"/>
                <a:gd name="T31" fmla="*/ 24104 h 28636"/>
                <a:gd name="T32" fmla="*/ 6294 w 21460"/>
                <a:gd name="T33" fmla="*/ 18403 h 28636"/>
                <a:gd name="T34" fmla="*/ 2618 w 21460"/>
                <a:gd name="T35" fmla="*/ 17085 h 28636"/>
                <a:gd name="T36" fmla="*/ 0 w 21460"/>
                <a:gd name="T37" fmla="*/ 14313 h 28636"/>
                <a:gd name="T38" fmla="*/ 12758 w 21460"/>
                <a:gd name="T39" fmla="*/ 28486 h 28636"/>
                <a:gd name="T40" fmla="*/ 21460 w 21460"/>
                <a:gd name="T41" fmla="*/ 19501 h 28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460" h="28636">
                  <a:moveTo>
                    <a:pt x="21460" y="19501"/>
                  </a:moveTo>
                  <a:cubicBezTo>
                    <a:pt x="21460" y="15701"/>
                    <a:pt x="19261" y="13273"/>
                    <a:pt x="17065" y="12150"/>
                  </a:cubicBezTo>
                  <a:cubicBezTo>
                    <a:pt x="13848" y="10505"/>
                    <a:pt x="9804" y="9530"/>
                    <a:pt x="9804" y="5368"/>
                  </a:cubicBezTo>
                  <a:cubicBezTo>
                    <a:pt x="9804" y="2263"/>
                    <a:pt x="12038" y="60"/>
                    <a:pt x="14497" y="3"/>
                  </a:cubicBezTo>
                  <a:cubicBezTo>
                    <a:pt x="14426" y="2"/>
                    <a:pt x="14355" y="0"/>
                    <a:pt x="14283" y="0"/>
                  </a:cubicBezTo>
                  <a:cubicBezTo>
                    <a:pt x="14139" y="0"/>
                    <a:pt x="13996" y="5"/>
                    <a:pt x="13853" y="10"/>
                  </a:cubicBezTo>
                  <a:cubicBezTo>
                    <a:pt x="10027" y="177"/>
                    <a:pt x="5704" y="2623"/>
                    <a:pt x="4849" y="6538"/>
                  </a:cubicBezTo>
                  <a:cubicBezTo>
                    <a:pt x="4818" y="6680"/>
                    <a:pt x="4614" y="6682"/>
                    <a:pt x="4585" y="6540"/>
                  </a:cubicBezTo>
                  <a:cubicBezTo>
                    <a:pt x="4389" y="5600"/>
                    <a:pt x="4429" y="4580"/>
                    <a:pt x="4711" y="3679"/>
                  </a:cubicBezTo>
                  <a:cubicBezTo>
                    <a:pt x="3899" y="4412"/>
                    <a:pt x="3172" y="5238"/>
                    <a:pt x="2545" y="6138"/>
                  </a:cubicBezTo>
                  <a:cubicBezTo>
                    <a:pt x="2226" y="6639"/>
                    <a:pt x="1959" y="7171"/>
                    <a:pt x="1771" y="7738"/>
                  </a:cubicBezTo>
                  <a:cubicBezTo>
                    <a:pt x="1220" y="9399"/>
                    <a:pt x="1431" y="11420"/>
                    <a:pt x="2595" y="12780"/>
                  </a:cubicBezTo>
                  <a:cubicBezTo>
                    <a:pt x="3689" y="14059"/>
                    <a:pt x="5447" y="14533"/>
                    <a:pt x="6847" y="15388"/>
                  </a:cubicBezTo>
                  <a:cubicBezTo>
                    <a:pt x="8243" y="16241"/>
                    <a:pt x="9470" y="17375"/>
                    <a:pt x="10037" y="18945"/>
                  </a:cubicBezTo>
                  <a:cubicBezTo>
                    <a:pt x="10643" y="20622"/>
                    <a:pt x="10529" y="22510"/>
                    <a:pt x="9882" y="24164"/>
                  </a:cubicBezTo>
                  <a:cubicBezTo>
                    <a:pt x="9825" y="24309"/>
                    <a:pt x="9611" y="24259"/>
                    <a:pt x="9620" y="24104"/>
                  </a:cubicBezTo>
                  <a:cubicBezTo>
                    <a:pt x="9764" y="21705"/>
                    <a:pt x="8549" y="19449"/>
                    <a:pt x="6294" y="18403"/>
                  </a:cubicBezTo>
                  <a:cubicBezTo>
                    <a:pt x="5110" y="17853"/>
                    <a:pt x="3801" y="17644"/>
                    <a:pt x="2618" y="17085"/>
                  </a:cubicBezTo>
                  <a:cubicBezTo>
                    <a:pt x="1545" y="16579"/>
                    <a:pt x="166" y="15593"/>
                    <a:pt x="0" y="14313"/>
                  </a:cubicBezTo>
                  <a:cubicBezTo>
                    <a:pt x="15" y="21673"/>
                    <a:pt x="5597" y="27726"/>
                    <a:pt x="12758" y="28486"/>
                  </a:cubicBezTo>
                  <a:cubicBezTo>
                    <a:pt x="17938" y="28636"/>
                    <a:pt x="21460" y="24637"/>
                    <a:pt x="21460" y="19501"/>
                  </a:cubicBezTo>
                  <a:close/>
                </a:path>
              </a:pathLst>
            </a:custGeom>
            <a:solidFill>
              <a:srgbClr val="D81220"/>
            </a:solidFill>
            <a:ln>
              <a:noFill/>
            </a:ln>
            <a:effectLst>
              <a:outerShdw blurRad="304800" dist="304800" dir="8100000" algn="tr" rotWithShape="0">
                <a:srgbClr val="1F0306">
                  <a:alpha val="34902"/>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1" name="Freeform 23">
              <a:extLst>
                <a:ext uri="{FF2B5EF4-FFF2-40B4-BE49-F238E27FC236}">
                  <a16:creationId xmlns:a16="http://schemas.microsoft.com/office/drawing/2014/main" id="{291979CC-F981-4686-9D45-BB9AE15D97B3}"/>
                </a:ext>
              </a:extLst>
            </p:cNvPr>
            <p:cNvSpPr>
              <a:spLocks/>
            </p:cNvSpPr>
            <p:nvPr/>
          </p:nvSpPr>
          <p:spPr bwMode="auto">
            <a:xfrm>
              <a:off x="4848174" y="-556679"/>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outerShdw blurRad="304800" dist="304800" dir="8100000" algn="tr" rotWithShape="0">
                <a:srgbClr val="160204">
                  <a:alpha val="35000"/>
                </a:srgbClr>
              </a:outerShdw>
            </a:effectLst>
          </p:spPr>
          <p:txBody>
            <a:bodyPr vert="horz" wrap="square" lIns="91440" tIns="45720" rIns="91440" bIns="45720" numCol="1" anchor="t" anchorCtr="0" compatLnSpc="1">
              <a:prstTxWarp prst="textNoShape">
                <a:avLst/>
              </a:prstTxWarp>
            </a:bodyPr>
            <a:lstStyle/>
            <a:p>
              <a:pPr lvl="0"/>
              <a:endParaRPr lang="en-US"/>
            </a:p>
          </p:txBody>
        </p:sp>
        <p:sp>
          <p:nvSpPr>
            <p:cNvPr id="15" name="Freeform 23">
              <a:extLst>
                <a:ext uri="{FF2B5EF4-FFF2-40B4-BE49-F238E27FC236}">
                  <a16:creationId xmlns:a16="http://schemas.microsoft.com/office/drawing/2014/main" id="{FABF63AC-C929-40F9-9844-0A21AE3749EE}"/>
                </a:ext>
              </a:extLst>
            </p:cNvPr>
            <p:cNvSpPr>
              <a:spLocks/>
            </p:cNvSpPr>
            <p:nvPr userDrawn="1"/>
          </p:nvSpPr>
          <p:spPr bwMode="auto">
            <a:xfrm>
              <a:off x="4848174" y="-556680"/>
              <a:ext cx="5225216" cy="7973200"/>
            </a:xfrm>
            <a:custGeom>
              <a:avLst/>
              <a:gdLst>
                <a:gd name="T0" fmla="*/ 4693 w 18763"/>
                <a:gd name="T1" fmla="*/ 0 h 28633"/>
                <a:gd name="T2" fmla="*/ 0 w 18763"/>
                <a:gd name="T3" fmla="*/ 5365 h 28633"/>
                <a:gd name="T4" fmla="*/ 7261 w 18763"/>
                <a:gd name="T5" fmla="*/ 12147 h 28633"/>
                <a:gd name="T6" fmla="*/ 11656 w 18763"/>
                <a:gd name="T7" fmla="*/ 19498 h 28633"/>
                <a:gd name="T8" fmla="*/ 2954 w 18763"/>
                <a:gd name="T9" fmla="*/ 28483 h 28633"/>
                <a:gd name="T10" fmla="*/ 4479 w 18763"/>
                <a:gd name="T11" fmla="*/ 28564 h 28633"/>
                <a:gd name="T12" fmla="*/ 18763 w 18763"/>
                <a:gd name="T13" fmla="*/ 14281 h 28633"/>
                <a:gd name="T14" fmla="*/ 4693 w 18763"/>
                <a:gd name="T15" fmla="*/ 0 h 28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763" h="28633">
                  <a:moveTo>
                    <a:pt x="4693" y="0"/>
                  </a:moveTo>
                  <a:cubicBezTo>
                    <a:pt x="2234" y="57"/>
                    <a:pt x="0" y="2260"/>
                    <a:pt x="0" y="5365"/>
                  </a:cubicBezTo>
                  <a:cubicBezTo>
                    <a:pt x="0" y="9527"/>
                    <a:pt x="4044" y="10502"/>
                    <a:pt x="7261" y="12147"/>
                  </a:cubicBezTo>
                  <a:cubicBezTo>
                    <a:pt x="9457" y="13270"/>
                    <a:pt x="11656" y="15698"/>
                    <a:pt x="11656" y="19498"/>
                  </a:cubicBezTo>
                  <a:cubicBezTo>
                    <a:pt x="11656" y="24634"/>
                    <a:pt x="8134" y="28633"/>
                    <a:pt x="2954" y="28483"/>
                  </a:cubicBezTo>
                  <a:cubicBezTo>
                    <a:pt x="3455" y="28536"/>
                    <a:pt x="3964" y="28564"/>
                    <a:pt x="4479" y="28564"/>
                  </a:cubicBezTo>
                  <a:cubicBezTo>
                    <a:pt x="12368" y="28564"/>
                    <a:pt x="18763" y="22169"/>
                    <a:pt x="18763" y="14281"/>
                  </a:cubicBezTo>
                  <a:cubicBezTo>
                    <a:pt x="18763" y="6463"/>
                    <a:pt x="12483" y="114"/>
                    <a:pt x="4693" y="0"/>
                  </a:cubicBezTo>
                  <a:close/>
                </a:path>
              </a:pathLst>
            </a:custGeom>
            <a:solidFill>
              <a:schemeClr val="bg2"/>
            </a:solidFill>
            <a:ln>
              <a:noFill/>
            </a:ln>
            <a:effectLst>
              <a:innerShdw blurRad="304800" dist="304800">
                <a:srgbClr val="180204">
                  <a:alpha val="40000"/>
                </a:srgbClr>
              </a:innerShdw>
            </a:effectLst>
          </p:spPr>
          <p:txBody>
            <a:bodyPr vert="horz" wrap="square" lIns="91440" tIns="45720" rIns="91440" bIns="45720" numCol="1" anchor="t" anchorCtr="0" compatLnSpc="1">
              <a:prstTxWarp prst="textNoShape">
                <a:avLst/>
              </a:prstTxWarp>
            </a:bodyPr>
            <a:lstStyle/>
            <a:p>
              <a:pPr lvl="0"/>
              <a:endParaRPr lang="en-US"/>
            </a:p>
          </p:txBody>
        </p:sp>
      </p:grpSp>
      <p:sp>
        <p:nvSpPr>
          <p:cNvPr id="22" name="Text Placeholder 48">
            <a:extLst>
              <a:ext uri="{FF2B5EF4-FFF2-40B4-BE49-F238E27FC236}">
                <a16:creationId xmlns:a16="http://schemas.microsoft.com/office/drawing/2014/main" id="{92647A1B-6237-4C19-BE76-B28E84D67F5D}"/>
              </a:ext>
            </a:extLst>
          </p:cNvPr>
          <p:cNvSpPr>
            <a:spLocks noGrp="1"/>
          </p:cNvSpPr>
          <p:nvPr>
            <p:ph type="body" sz="quarter" idx="14" hasCustomPrompt="1"/>
          </p:nvPr>
        </p:nvSpPr>
        <p:spPr bwMode="gray">
          <a:xfrm>
            <a:off x="479626" y="5520818"/>
            <a:ext cx="6454175" cy="265271"/>
          </a:xfrm>
          <a:prstGeom prst="rect">
            <a:avLst/>
          </a:prstGeom>
        </p:spPr>
        <p:txBody>
          <a:bodyPr wrap="none"/>
          <a:lstStyle>
            <a:lvl1pPr marL="0" marR="0" indent="0" algn="l" defTabSz="914400" rtl="0" eaLnBrk="1" fontAlgn="auto" latinLnBrk="0" hangingPunct="1">
              <a:lnSpc>
                <a:spcPct val="87000"/>
              </a:lnSpc>
              <a:spcBef>
                <a:spcPts val="0"/>
              </a:spcBef>
              <a:spcAft>
                <a:spcPts val="0"/>
              </a:spcAft>
              <a:buClr>
                <a:srgbClr val="3253DC"/>
              </a:buClr>
              <a:buSzTx/>
              <a:buFont typeface="Arial" panose="020B0604020202020204" pitchFamily="34" charset="0"/>
              <a:buNone/>
              <a:tabLst/>
              <a:defRPr sz="1600" b="1">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marL="0" marR="0" lvl="0" indent="0" algn="l" defTabSz="914400" rtl="0" eaLnBrk="1" fontAlgn="auto" latinLnBrk="0" hangingPunct="1">
              <a:lnSpc>
                <a:spcPct val="98000"/>
              </a:lnSpc>
              <a:spcBef>
                <a:spcPts val="0"/>
              </a:spcBef>
              <a:spcAft>
                <a:spcPts val="0"/>
              </a:spcAft>
              <a:buClr>
                <a:srgbClr val="3253DC"/>
              </a:buClr>
              <a:buSzTx/>
              <a:buFont typeface="Arial" panose="020B0604020202020204" pitchFamily="34" charset="0"/>
              <a:buNone/>
              <a:tabLst/>
              <a:defRPr/>
            </a:pPr>
            <a:r>
              <a:rPr lang="en-US"/>
              <a:t>@snapdragon</a:t>
            </a:r>
          </a:p>
        </p:txBody>
      </p:sp>
      <p:sp>
        <p:nvSpPr>
          <p:cNvPr id="17" name="Footer Placeholder 2">
            <a:extLst>
              <a:ext uri="{FF2B5EF4-FFF2-40B4-BE49-F238E27FC236}">
                <a16:creationId xmlns:a16="http://schemas.microsoft.com/office/drawing/2014/main" id="{6988F201-2BAB-47D5-B487-071113E79661}"/>
              </a:ext>
            </a:extLst>
          </p:cNvPr>
          <p:cNvSpPr>
            <a:spLocks noGrp="1"/>
          </p:cNvSpPr>
          <p:nvPr>
            <p:ph type="ftr" sz="quarter" idx="3"/>
          </p:nvPr>
        </p:nvSpPr>
        <p:spPr>
          <a:xfrm>
            <a:off x="495299" y="6532895"/>
            <a:ext cx="5943600" cy="118174"/>
          </a:xfrm>
          <a:prstGeom prst="rect">
            <a:avLst/>
          </a:prstGeom>
        </p:spPr>
        <p:txBody>
          <a:bodyPr vert="horz" wrap="square" lIns="0" tIns="0" rIns="0" bIns="0" rtlCol="0" anchor="b">
            <a:spAutoFit/>
          </a:bodyPr>
          <a:lstStyle>
            <a:lvl1pPr marL="0" marR="0" indent="0" algn="l" defTabSz="685800" rtl="0" eaLnBrk="1" fontAlgn="auto" latinLnBrk="0" hangingPunct="1">
              <a:lnSpc>
                <a:spcPct val="96000"/>
              </a:lnSpc>
              <a:spcBef>
                <a:spcPts val="0"/>
              </a:spcBef>
              <a:spcAft>
                <a:spcPts val="225"/>
              </a:spcAft>
              <a:buClr>
                <a:srgbClr val="3253DC"/>
              </a:buClr>
              <a:buSzTx/>
              <a:buFont typeface="Arial" panose="020B0604020202020204" pitchFamily="34" charset="0"/>
              <a:buNone/>
              <a:tabLst/>
              <a:defRPr lang="en-US" sz="800" kern="1200" baseline="0">
                <a:solidFill>
                  <a:schemeClr val="bg1"/>
                </a:solidFill>
                <a:latin typeface="+mn-lt"/>
                <a:ea typeface="+mn-ea"/>
                <a:cs typeface="+mn-cs"/>
              </a:defRPr>
            </a:lvl1pPr>
          </a:lstStyle>
          <a:p>
            <a:pPr>
              <a:defRPr/>
            </a:pPr>
            <a:r>
              <a:rPr lang="en-US"/>
              <a:t>S4-250143</a:t>
            </a:r>
          </a:p>
        </p:txBody>
      </p:sp>
      <p:sp>
        <p:nvSpPr>
          <p:cNvPr id="16" name="Text Placeholder 7">
            <a:extLst>
              <a:ext uri="{FF2B5EF4-FFF2-40B4-BE49-F238E27FC236}">
                <a16:creationId xmlns:a16="http://schemas.microsoft.com/office/drawing/2014/main" id="{30E485AF-557B-29F2-ADB1-D899FE0EDB5F}"/>
              </a:ext>
            </a:extLst>
          </p:cNvPr>
          <p:cNvSpPr>
            <a:spLocks noGrp="1"/>
          </p:cNvSpPr>
          <p:nvPr>
            <p:ph type="body" sz="quarter" idx="10" hasCustomPrompt="1"/>
          </p:nvPr>
        </p:nvSpPr>
        <p:spPr bwMode="gray">
          <a:xfrm>
            <a:off x="495300" y="4195085"/>
            <a:ext cx="8334375" cy="961930"/>
          </a:xfrm>
          <a:prstGeom prst="rect">
            <a:avLst/>
          </a:prstGeom>
        </p:spPr>
        <p:txBody>
          <a:bodyPr>
            <a:noAutofit/>
          </a:bodyPr>
          <a:lstStyle>
            <a:lvl1pPr marL="0" indent="0">
              <a:spcBef>
                <a:spcPts val="0"/>
              </a:spcBef>
              <a:spcAft>
                <a:spcPts val="600"/>
              </a:spcAft>
              <a:buFont typeface="Microsoft Sans Serif" panose="020B0604020202020204" pitchFamily="34" charset="0"/>
              <a:buChar char="​"/>
              <a:defRPr sz="2000" b="1" spc="30" baseline="0">
                <a:solidFill>
                  <a:schemeClr val="bg1"/>
                </a:solidFill>
              </a:defRPr>
            </a:lvl1pPr>
            <a:lvl2pPr marL="0" indent="0">
              <a:lnSpc>
                <a:spcPct val="96000"/>
              </a:lnSpc>
              <a:spcBef>
                <a:spcPts val="0"/>
              </a:spcBef>
              <a:buFont typeface="Microsoft Sans Serif" panose="020B0604020202020204" pitchFamily="34" charset="0"/>
              <a:buNone/>
              <a:defRPr sz="1600">
                <a:solidFill>
                  <a:schemeClr val="bg1"/>
                </a:solidFill>
              </a:defRPr>
            </a:lvl2pPr>
            <a:lvl3pPr marL="0" indent="0">
              <a:lnSpc>
                <a:spcPct val="98000"/>
              </a:lnSpc>
              <a:spcBef>
                <a:spcPts val="0"/>
              </a:spcBef>
              <a:buFont typeface="Microsoft Sans Serif" panose="020B0604020202020204" pitchFamily="34" charset="0"/>
              <a:buChar char="​"/>
              <a:defRPr sz="1800">
                <a:solidFill>
                  <a:schemeClr val="bg1"/>
                </a:solidFill>
              </a:defRPr>
            </a:lvl3pPr>
            <a:lvl4pPr marL="0" indent="0">
              <a:lnSpc>
                <a:spcPct val="98000"/>
              </a:lnSpc>
              <a:spcBef>
                <a:spcPts val="0"/>
              </a:spcBef>
              <a:buFont typeface="Microsoft Sans Serif" panose="020B0604020202020204" pitchFamily="34" charset="0"/>
              <a:buChar char="​"/>
              <a:defRPr sz="1800" baseline="0">
                <a:solidFill>
                  <a:schemeClr val="bg1"/>
                </a:solidFill>
              </a:defRPr>
            </a:lvl4pPr>
            <a:lvl5pPr>
              <a:lnSpc>
                <a:spcPct val="98000"/>
              </a:lnSpc>
              <a:spcBef>
                <a:spcPts val="0"/>
              </a:spcBef>
              <a:defRPr sz="1800">
                <a:solidFill>
                  <a:schemeClr val="bg1"/>
                </a:solidFill>
              </a:defRPr>
            </a:lvl5pPr>
            <a:lvl6pPr>
              <a:lnSpc>
                <a:spcPct val="98000"/>
              </a:lnSpc>
              <a:spcBef>
                <a:spcPts val="0"/>
              </a:spcBef>
              <a:defRPr sz="1800">
                <a:solidFill>
                  <a:schemeClr val="bg1"/>
                </a:solidFill>
              </a:defRPr>
            </a:lvl6pPr>
            <a:lvl7pPr>
              <a:lnSpc>
                <a:spcPct val="98000"/>
              </a:lnSpc>
              <a:spcBef>
                <a:spcPts val="0"/>
              </a:spcBef>
              <a:defRPr sz="1800" baseline="0">
                <a:solidFill>
                  <a:schemeClr val="bg1"/>
                </a:solidFill>
              </a:defRPr>
            </a:lvl7pPr>
            <a:lvl8pPr>
              <a:lnSpc>
                <a:spcPct val="98000"/>
              </a:lnSpc>
              <a:spcBef>
                <a:spcPts val="0"/>
              </a:spcBef>
              <a:defRPr sz="1800" baseline="0">
                <a:solidFill>
                  <a:schemeClr val="bg1"/>
                </a:solidFill>
              </a:defRPr>
            </a:lvl8pPr>
            <a:lvl9pPr>
              <a:lnSpc>
                <a:spcPct val="98000"/>
              </a:lnSpc>
              <a:spcBef>
                <a:spcPts val="0"/>
              </a:spcBef>
              <a:defRPr sz="1800" baseline="0">
                <a:solidFill>
                  <a:schemeClr val="bg1"/>
                </a:solidFill>
              </a:defRPr>
            </a:lvl9pPr>
          </a:lstStyle>
          <a:p>
            <a:pPr lvl="0"/>
            <a:r>
              <a:rPr lang="en-US"/>
              <a:t>Speaker name</a:t>
            </a:r>
          </a:p>
          <a:p>
            <a:pPr lvl="1"/>
            <a:r>
              <a:rPr lang="en-US"/>
              <a:t>Speaker title, Employing entity</a:t>
            </a:r>
          </a:p>
          <a:p>
            <a:pPr lvl="1"/>
            <a:endParaRPr lang="en-US"/>
          </a:p>
        </p:txBody>
      </p:sp>
      <p:sp>
        <p:nvSpPr>
          <p:cNvPr id="23" name="Title 2">
            <a:extLst>
              <a:ext uri="{FF2B5EF4-FFF2-40B4-BE49-F238E27FC236}">
                <a16:creationId xmlns:a16="http://schemas.microsoft.com/office/drawing/2014/main" id="{D97AA817-7754-311C-CCE1-0724407542E7}"/>
              </a:ext>
            </a:extLst>
          </p:cNvPr>
          <p:cNvSpPr>
            <a:spLocks noGrp="1"/>
          </p:cNvSpPr>
          <p:nvPr>
            <p:ph type="title"/>
          </p:nvPr>
        </p:nvSpPr>
        <p:spPr bwMode="gray">
          <a:xfrm>
            <a:off x="431638" y="2631736"/>
            <a:ext cx="8416582" cy="1445909"/>
          </a:xfrm>
        </p:spPr>
        <p:txBody>
          <a:bodyPr wrap="square">
            <a:spAutoFit/>
          </a:bodyPr>
          <a:lstStyle>
            <a:lvl1pPr>
              <a:lnSpc>
                <a:spcPct val="87000"/>
              </a:lnSpc>
              <a:defRPr sz="5400">
                <a:solidFill>
                  <a:schemeClr val="bg1"/>
                </a:solidFill>
              </a:defRPr>
            </a:lvl1pPr>
          </a:lstStyle>
          <a:p>
            <a:r>
              <a:rPr lang="en-US"/>
              <a:t>Click to edit Master title style</a:t>
            </a:r>
          </a:p>
        </p:txBody>
      </p:sp>
      <p:pic>
        <p:nvPicPr>
          <p:cNvPr id="24" name="Picture 23">
            <a:extLst>
              <a:ext uri="{FF2B5EF4-FFF2-40B4-BE49-F238E27FC236}">
                <a16:creationId xmlns:a16="http://schemas.microsoft.com/office/drawing/2014/main" id="{3F5F6F96-5CC0-BE5B-65FE-75C6F87E570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4632" y="484632"/>
            <a:ext cx="1938687" cy="369966"/>
          </a:xfrm>
          <a:prstGeom prst="rect">
            <a:avLst/>
          </a:prstGeom>
        </p:spPr>
      </p:pic>
      <p:sp>
        <p:nvSpPr>
          <p:cNvPr id="26" name="Text Placeholder 5">
            <a:extLst>
              <a:ext uri="{FF2B5EF4-FFF2-40B4-BE49-F238E27FC236}">
                <a16:creationId xmlns:a16="http://schemas.microsoft.com/office/drawing/2014/main" id="{F90869F0-7594-737E-73B6-F9EDF99972D5}"/>
              </a:ext>
            </a:extLst>
          </p:cNvPr>
          <p:cNvSpPr>
            <a:spLocks noGrp="1"/>
          </p:cNvSpPr>
          <p:nvPr>
            <p:ph type="body" sz="quarter" idx="13" hasCustomPrompt="1"/>
          </p:nvPr>
        </p:nvSpPr>
        <p:spPr bwMode="gray">
          <a:xfrm>
            <a:off x="8829675" y="594360"/>
            <a:ext cx="2867025" cy="262176"/>
          </a:xfrm>
          <a:prstGeom prst="rect">
            <a:avLst/>
          </a:prstGeom>
        </p:spPr>
        <p:txBody>
          <a:bodyPr wrap="none"/>
          <a:lstStyle>
            <a:lvl1pPr marL="0" indent="0" algn="r">
              <a:lnSpc>
                <a:spcPct val="87000"/>
              </a:lnSpc>
              <a:spcBef>
                <a:spcPts val="0"/>
              </a:spcBef>
              <a:buNone/>
              <a:defRPr sz="1600">
                <a:solidFill>
                  <a:schemeClr val="bg1"/>
                </a:solidFill>
              </a:defRPr>
            </a:lvl1pPr>
            <a:lvl2pPr marL="0" indent="0">
              <a:lnSpc>
                <a:spcPct val="98000"/>
              </a:lnSpc>
              <a:spcBef>
                <a:spcPts val="0"/>
              </a:spcBef>
              <a:buNone/>
              <a:defRPr sz="1600">
                <a:solidFill>
                  <a:schemeClr val="bg1"/>
                </a:solidFill>
              </a:defRPr>
            </a:lvl2pPr>
            <a:lvl3pPr marL="0" indent="0">
              <a:lnSpc>
                <a:spcPct val="98000"/>
              </a:lnSpc>
              <a:spcBef>
                <a:spcPts val="0"/>
              </a:spcBef>
              <a:buNone/>
              <a:defRPr sz="1600">
                <a:solidFill>
                  <a:schemeClr val="bg1"/>
                </a:solidFill>
              </a:defRPr>
            </a:lvl3pPr>
            <a:lvl4pPr marL="0" indent="0">
              <a:lnSpc>
                <a:spcPct val="98000"/>
              </a:lnSpc>
              <a:spcBef>
                <a:spcPts val="0"/>
              </a:spcBef>
              <a:buNone/>
              <a:defRPr sz="1600">
                <a:solidFill>
                  <a:schemeClr val="bg1"/>
                </a:solidFill>
              </a:defRPr>
            </a:lvl4pPr>
            <a:lvl5pPr marL="0" indent="0">
              <a:lnSpc>
                <a:spcPct val="98000"/>
              </a:lnSpc>
              <a:spcBef>
                <a:spcPts val="0"/>
              </a:spcBef>
              <a:buNone/>
              <a:defRPr sz="1600">
                <a:solidFill>
                  <a:schemeClr val="bg1"/>
                </a:solidFill>
              </a:defRPr>
            </a:lvl5pPr>
          </a:lstStyle>
          <a:p>
            <a:pPr lvl="0"/>
            <a:r>
              <a:rPr lang="en-US"/>
              <a:t>Date</a:t>
            </a:r>
          </a:p>
        </p:txBody>
      </p:sp>
      <p:sp>
        <p:nvSpPr>
          <p:cNvPr id="27" name="Text Placeholder 7">
            <a:extLst>
              <a:ext uri="{FF2B5EF4-FFF2-40B4-BE49-F238E27FC236}">
                <a16:creationId xmlns:a16="http://schemas.microsoft.com/office/drawing/2014/main" id="{F3CEFD0B-12F7-A937-291D-4972CE50177F}"/>
              </a:ext>
            </a:extLst>
          </p:cNvPr>
          <p:cNvSpPr>
            <a:spLocks noGrp="1"/>
          </p:cNvSpPr>
          <p:nvPr>
            <p:ph type="body" sz="quarter" idx="12" hasCustomPrompt="1"/>
          </p:nvPr>
        </p:nvSpPr>
        <p:spPr bwMode="gray">
          <a:xfrm>
            <a:off x="3343276" y="594360"/>
            <a:ext cx="4528194" cy="226772"/>
          </a:xfrm>
          <a:prstGeom prst="rect">
            <a:avLst/>
          </a:prstGeom>
        </p:spPr>
        <p:txBody>
          <a:bodyPr wrap="none"/>
          <a:lstStyle>
            <a:lvl1pPr marL="0" indent="0" algn="r">
              <a:lnSpc>
                <a:spcPct val="87000"/>
              </a:lnSpc>
              <a:spcBef>
                <a:spcPts val="0"/>
              </a:spcBef>
              <a:buNone/>
              <a:defRPr sz="1600" b="0">
                <a:solidFill>
                  <a:schemeClr val="bg1"/>
                </a:solidFill>
              </a:defRPr>
            </a:lvl1pPr>
            <a:lvl2pPr marL="0" indent="0" algn="r">
              <a:lnSpc>
                <a:spcPct val="90000"/>
              </a:lnSpc>
              <a:spcBef>
                <a:spcPts val="0"/>
              </a:spcBef>
              <a:buNone/>
              <a:defRPr sz="1600">
                <a:solidFill>
                  <a:schemeClr val="bg1"/>
                </a:solidFill>
              </a:defRPr>
            </a:lvl2pPr>
            <a:lvl3pPr marL="0" indent="0" algn="r">
              <a:lnSpc>
                <a:spcPct val="90000"/>
              </a:lnSpc>
              <a:spcBef>
                <a:spcPts val="0"/>
              </a:spcBef>
              <a:buNone/>
              <a:defRPr sz="1600">
                <a:solidFill>
                  <a:schemeClr val="bg1"/>
                </a:solidFill>
              </a:defRPr>
            </a:lvl3pPr>
            <a:lvl4pPr marL="0" indent="0" algn="r">
              <a:lnSpc>
                <a:spcPct val="90000"/>
              </a:lnSpc>
              <a:spcBef>
                <a:spcPts val="0"/>
              </a:spcBef>
              <a:buNone/>
              <a:defRPr sz="1600">
                <a:solidFill>
                  <a:schemeClr val="bg1"/>
                </a:solidFill>
              </a:defRPr>
            </a:lvl4pPr>
            <a:lvl5pPr marL="0" indent="0" algn="r">
              <a:lnSpc>
                <a:spcPct val="90000"/>
              </a:lnSpc>
              <a:spcBef>
                <a:spcPts val="0"/>
              </a:spcBef>
              <a:buNone/>
              <a:defRPr sz="1600">
                <a:solidFill>
                  <a:schemeClr val="bg1"/>
                </a:solidFill>
              </a:defRPr>
            </a:lvl5pPr>
          </a:lstStyle>
          <a:p>
            <a:pPr lvl="0"/>
            <a:r>
              <a:rPr lang="en-US"/>
              <a:t>Location</a:t>
            </a:r>
          </a:p>
        </p:txBody>
      </p:sp>
    </p:spTree>
    <p:extLst>
      <p:ext uri="{BB962C8B-B14F-4D97-AF65-F5344CB8AC3E}">
        <p14:creationId xmlns:p14="http://schemas.microsoft.com/office/powerpoint/2010/main" val="2664224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63" Type="http://schemas.openxmlformats.org/officeDocument/2006/relationships/slideLayout" Target="../slideLayouts/slideLayout63.xml"/><Relationship Id="rId84" Type="http://schemas.openxmlformats.org/officeDocument/2006/relationships/slideLayout" Target="../slideLayouts/slideLayout84.xml"/><Relationship Id="rId138" Type="http://schemas.openxmlformats.org/officeDocument/2006/relationships/slideLayout" Target="../slideLayouts/slideLayout138.xml"/><Relationship Id="rId159" Type="http://schemas.openxmlformats.org/officeDocument/2006/relationships/slideLayout" Target="../slideLayouts/slideLayout159.xml"/><Relationship Id="rId170" Type="http://schemas.openxmlformats.org/officeDocument/2006/relationships/slideLayout" Target="../slideLayouts/slideLayout170.xml"/><Relationship Id="rId191" Type="http://schemas.openxmlformats.org/officeDocument/2006/relationships/slideLayout" Target="../slideLayouts/slideLayout191.xml"/><Relationship Id="rId205" Type="http://schemas.openxmlformats.org/officeDocument/2006/relationships/slideLayout" Target="../slideLayouts/slideLayout205.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53" Type="http://schemas.openxmlformats.org/officeDocument/2006/relationships/slideLayout" Target="../slideLayouts/slideLayout53.xml"/><Relationship Id="rId74" Type="http://schemas.openxmlformats.org/officeDocument/2006/relationships/slideLayout" Target="../slideLayouts/slideLayout74.xml"/><Relationship Id="rId128" Type="http://schemas.openxmlformats.org/officeDocument/2006/relationships/slideLayout" Target="../slideLayouts/slideLayout128.xml"/><Relationship Id="rId149" Type="http://schemas.openxmlformats.org/officeDocument/2006/relationships/slideLayout" Target="../slideLayouts/slideLayout149.xml"/><Relationship Id="rId5" Type="http://schemas.openxmlformats.org/officeDocument/2006/relationships/slideLayout" Target="../slideLayouts/slideLayout5.xml"/><Relationship Id="rId95" Type="http://schemas.openxmlformats.org/officeDocument/2006/relationships/slideLayout" Target="../slideLayouts/slideLayout95.xml"/><Relationship Id="rId160" Type="http://schemas.openxmlformats.org/officeDocument/2006/relationships/slideLayout" Target="../slideLayouts/slideLayout160.xml"/><Relationship Id="rId181" Type="http://schemas.openxmlformats.org/officeDocument/2006/relationships/slideLayout" Target="../slideLayouts/slideLayout181.xml"/><Relationship Id="rId22" Type="http://schemas.openxmlformats.org/officeDocument/2006/relationships/slideLayout" Target="../slideLayouts/slideLayout22.xml"/><Relationship Id="rId43" Type="http://schemas.openxmlformats.org/officeDocument/2006/relationships/slideLayout" Target="../slideLayouts/slideLayout43.xml"/><Relationship Id="rId64" Type="http://schemas.openxmlformats.org/officeDocument/2006/relationships/slideLayout" Target="../slideLayouts/slideLayout64.xml"/><Relationship Id="rId118" Type="http://schemas.openxmlformats.org/officeDocument/2006/relationships/slideLayout" Target="../slideLayouts/slideLayout118.xml"/><Relationship Id="rId139" Type="http://schemas.openxmlformats.org/officeDocument/2006/relationships/slideLayout" Target="../slideLayouts/slideLayout139.xml"/><Relationship Id="rId85" Type="http://schemas.openxmlformats.org/officeDocument/2006/relationships/slideLayout" Target="../slideLayouts/slideLayout85.xml"/><Relationship Id="rId150" Type="http://schemas.openxmlformats.org/officeDocument/2006/relationships/slideLayout" Target="../slideLayouts/slideLayout150.xml"/><Relationship Id="rId171" Type="http://schemas.openxmlformats.org/officeDocument/2006/relationships/slideLayout" Target="../slideLayouts/slideLayout171.xml"/><Relationship Id="rId192" Type="http://schemas.openxmlformats.org/officeDocument/2006/relationships/slideLayout" Target="../slideLayouts/slideLayout192.xml"/><Relationship Id="rId206" Type="http://schemas.openxmlformats.org/officeDocument/2006/relationships/slideLayout" Target="../slideLayouts/slideLayout206.xml"/><Relationship Id="rId12" Type="http://schemas.openxmlformats.org/officeDocument/2006/relationships/slideLayout" Target="../slideLayouts/slideLayout12.xml"/><Relationship Id="rId33" Type="http://schemas.openxmlformats.org/officeDocument/2006/relationships/slideLayout" Target="../slideLayouts/slideLayout33.xml"/><Relationship Id="rId108" Type="http://schemas.openxmlformats.org/officeDocument/2006/relationships/slideLayout" Target="../slideLayouts/slideLayout108.xml"/><Relationship Id="rId129" Type="http://schemas.openxmlformats.org/officeDocument/2006/relationships/slideLayout" Target="../slideLayouts/slideLayout129.xml"/><Relationship Id="rId54" Type="http://schemas.openxmlformats.org/officeDocument/2006/relationships/slideLayout" Target="../slideLayouts/slideLayout54.xml"/><Relationship Id="rId75" Type="http://schemas.openxmlformats.org/officeDocument/2006/relationships/slideLayout" Target="../slideLayouts/slideLayout75.xml"/><Relationship Id="rId96" Type="http://schemas.openxmlformats.org/officeDocument/2006/relationships/slideLayout" Target="../slideLayouts/slideLayout96.xml"/><Relationship Id="rId140" Type="http://schemas.openxmlformats.org/officeDocument/2006/relationships/slideLayout" Target="../slideLayouts/slideLayout140.xml"/><Relationship Id="rId161" Type="http://schemas.openxmlformats.org/officeDocument/2006/relationships/slideLayout" Target="../slideLayouts/slideLayout161.xml"/><Relationship Id="rId182" Type="http://schemas.openxmlformats.org/officeDocument/2006/relationships/slideLayout" Target="../slideLayouts/slideLayout182.xml"/><Relationship Id="rId6" Type="http://schemas.openxmlformats.org/officeDocument/2006/relationships/slideLayout" Target="../slideLayouts/slideLayout6.xml"/><Relationship Id="rId23" Type="http://schemas.openxmlformats.org/officeDocument/2006/relationships/slideLayout" Target="../slideLayouts/slideLayout23.xml"/><Relationship Id="rId119" Type="http://schemas.openxmlformats.org/officeDocument/2006/relationships/slideLayout" Target="../slideLayouts/slideLayout119.xml"/><Relationship Id="rId44" Type="http://schemas.openxmlformats.org/officeDocument/2006/relationships/slideLayout" Target="../slideLayouts/slideLayout44.xml"/><Relationship Id="rId65" Type="http://schemas.openxmlformats.org/officeDocument/2006/relationships/slideLayout" Target="../slideLayouts/slideLayout65.xml"/><Relationship Id="rId86" Type="http://schemas.openxmlformats.org/officeDocument/2006/relationships/slideLayout" Target="../slideLayouts/slideLayout86.xml"/><Relationship Id="rId130" Type="http://schemas.openxmlformats.org/officeDocument/2006/relationships/slideLayout" Target="../slideLayouts/slideLayout130.xml"/><Relationship Id="rId151" Type="http://schemas.openxmlformats.org/officeDocument/2006/relationships/slideLayout" Target="../slideLayouts/slideLayout151.xml"/><Relationship Id="rId172" Type="http://schemas.openxmlformats.org/officeDocument/2006/relationships/slideLayout" Target="../slideLayouts/slideLayout172.xml"/><Relationship Id="rId193" Type="http://schemas.openxmlformats.org/officeDocument/2006/relationships/slideLayout" Target="../slideLayouts/slideLayout193.xml"/><Relationship Id="rId207" Type="http://schemas.openxmlformats.org/officeDocument/2006/relationships/slideLayout" Target="../slideLayouts/slideLayout207.xml"/><Relationship Id="rId13" Type="http://schemas.openxmlformats.org/officeDocument/2006/relationships/slideLayout" Target="../slideLayouts/slideLayout13.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20" Type="http://schemas.openxmlformats.org/officeDocument/2006/relationships/slideLayout" Target="../slideLayouts/slideLayout120.xml"/><Relationship Id="rId141" Type="http://schemas.openxmlformats.org/officeDocument/2006/relationships/slideLayout" Target="../slideLayouts/slideLayout141.xml"/><Relationship Id="rId7" Type="http://schemas.openxmlformats.org/officeDocument/2006/relationships/slideLayout" Target="../slideLayouts/slideLayout7.xml"/><Relationship Id="rId162" Type="http://schemas.openxmlformats.org/officeDocument/2006/relationships/slideLayout" Target="../slideLayouts/slideLayout162.xml"/><Relationship Id="rId183" Type="http://schemas.openxmlformats.org/officeDocument/2006/relationships/slideLayout" Target="../slideLayouts/slideLayout183.xml"/><Relationship Id="rId24" Type="http://schemas.openxmlformats.org/officeDocument/2006/relationships/slideLayout" Target="../slideLayouts/slideLayout24.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31" Type="http://schemas.openxmlformats.org/officeDocument/2006/relationships/slideLayout" Target="../slideLayouts/slideLayout131.xml"/><Relationship Id="rId152" Type="http://schemas.openxmlformats.org/officeDocument/2006/relationships/slideLayout" Target="../slideLayouts/slideLayout152.xml"/><Relationship Id="rId173" Type="http://schemas.openxmlformats.org/officeDocument/2006/relationships/slideLayout" Target="../slideLayouts/slideLayout173.xml"/><Relationship Id="rId194" Type="http://schemas.openxmlformats.org/officeDocument/2006/relationships/slideLayout" Target="../slideLayouts/slideLayout194.xml"/><Relationship Id="rId208" Type="http://schemas.openxmlformats.org/officeDocument/2006/relationships/slideLayout" Target="../slideLayouts/slideLayout208.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126" Type="http://schemas.openxmlformats.org/officeDocument/2006/relationships/slideLayout" Target="../slideLayouts/slideLayout126.xml"/><Relationship Id="rId147" Type="http://schemas.openxmlformats.org/officeDocument/2006/relationships/slideLayout" Target="../slideLayouts/slideLayout147.xml"/><Relationship Id="rId168" Type="http://schemas.openxmlformats.org/officeDocument/2006/relationships/slideLayout" Target="../slideLayouts/slideLayout16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121" Type="http://schemas.openxmlformats.org/officeDocument/2006/relationships/slideLayout" Target="../slideLayouts/slideLayout121.xml"/><Relationship Id="rId142" Type="http://schemas.openxmlformats.org/officeDocument/2006/relationships/slideLayout" Target="../slideLayouts/slideLayout142.xml"/><Relationship Id="rId163" Type="http://schemas.openxmlformats.org/officeDocument/2006/relationships/slideLayout" Target="../slideLayouts/slideLayout163.xml"/><Relationship Id="rId184" Type="http://schemas.openxmlformats.org/officeDocument/2006/relationships/slideLayout" Target="../slideLayouts/slideLayout184.xml"/><Relationship Id="rId189" Type="http://schemas.openxmlformats.org/officeDocument/2006/relationships/slideLayout" Target="../slideLayouts/slideLayout189.xml"/><Relationship Id="rId3" Type="http://schemas.openxmlformats.org/officeDocument/2006/relationships/slideLayout" Target="../slideLayouts/slideLayout3.xml"/><Relationship Id="rId214" Type="http://schemas.openxmlformats.org/officeDocument/2006/relationships/theme" Target="../theme/theme1.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137" Type="http://schemas.openxmlformats.org/officeDocument/2006/relationships/slideLayout" Target="../slideLayouts/slideLayout137.xml"/><Relationship Id="rId158" Type="http://schemas.openxmlformats.org/officeDocument/2006/relationships/slideLayout" Target="../slideLayouts/slideLayout158.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32" Type="http://schemas.openxmlformats.org/officeDocument/2006/relationships/slideLayout" Target="../slideLayouts/slideLayout132.xml"/><Relationship Id="rId153" Type="http://schemas.openxmlformats.org/officeDocument/2006/relationships/slideLayout" Target="../slideLayouts/slideLayout153.xml"/><Relationship Id="rId174" Type="http://schemas.openxmlformats.org/officeDocument/2006/relationships/slideLayout" Target="../slideLayouts/slideLayout174.xml"/><Relationship Id="rId179" Type="http://schemas.openxmlformats.org/officeDocument/2006/relationships/slideLayout" Target="../slideLayouts/slideLayout179.xml"/><Relationship Id="rId195" Type="http://schemas.openxmlformats.org/officeDocument/2006/relationships/slideLayout" Target="../slideLayouts/slideLayout195.xml"/><Relationship Id="rId209" Type="http://schemas.openxmlformats.org/officeDocument/2006/relationships/slideLayout" Target="../slideLayouts/slideLayout209.xml"/><Relationship Id="rId190" Type="http://schemas.openxmlformats.org/officeDocument/2006/relationships/slideLayout" Target="../slideLayouts/slideLayout190.xml"/><Relationship Id="rId204" Type="http://schemas.openxmlformats.org/officeDocument/2006/relationships/slideLayout" Target="../slideLayouts/slideLayout204.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 Id="rId127" Type="http://schemas.openxmlformats.org/officeDocument/2006/relationships/slideLayout" Target="../slideLayouts/slideLayout12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52" Type="http://schemas.openxmlformats.org/officeDocument/2006/relationships/slideLayout" Target="../slideLayouts/slideLayout52.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122" Type="http://schemas.openxmlformats.org/officeDocument/2006/relationships/slideLayout" Target="../slideLayouts/slideLayout122.xml"/><Relationship Id="rId143" Type="http://schemas.openxmlformats.org/officeDocument/2006/relationships/slideLayout" Target="../slideLayouts/slideLayout143.xml"/><Relationship Id="rId148" Type="http://schemas.openxmlformats.org/officeDocument/2006/relationships/slideLayout" Target="../slideLayouts/slideLayout148.xml"/><Relationship Id="rId164" Type="http://schemas.openxmlformats.org/officeDocument/2006/relationships/slideLayout" Target="../slideLayouts/slideLayout164.xml"/><Relationship Id="rId169" Type="http://schemas.openxmlformats.org/officeDocument/2006/relationships/slideLayout" Target="../slideLayouts/slideLayout169.xml"/><Relationship Id="rId185" Type="http://schemas.openxmlformats.org/officeDocument/2006/relationships/slideLayout" Target="../slideLayouts/slideLayout185.xml"/><Relationship Id="rId4" Type="http://schemas.openxmlformats.org/officeDocument/2006/relationships/slideLayout" Target="../slideLayouts/slideLayout4.xml"/><Relationship Id="rId9" Type="http://schemas.openxmlformats.org/officeDocument/2006/relationships/slideLayout" Target="../slideLayouts/slideLayout9.xml"/><Relationship Id="rId180" Type="http://schemas.openxmlformats.org/officeDocument/2006/relationships/slideLayout" Target="../slideLayouts/slideLayout180.xml"/><Relationship Id="rId210" Type="http://schemas.openxmlformats.org/officeDocument/2006/relationships/slideLayout" Target="../slideLayouts/slideLayout210.xml"/><Relationship Id="rId26" Type="http://schemas.openxmlformats.org/officeDocument/2006/relationships/slideLayout" Target="../slideLayouts/slideLayout26.xml"/><Relationship Id="rId47" Type="http://schemas.openxmlformats.org/officeDocument/2006/relationships/slideLayout" Target="../slideLayouts/slideLayout47.xml"/><Relationship Id="rId68" Type="http://schemas.openxmlformats.org/officeDocument/2006/relationships/slideLayout" Target="../slideLayouts/slideLayout68.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33" Type="http://schemas.openxmlformats.org/officeDocument/2006/relationships/slideLayout" Target="../slideLayouts/slideLayout133.xml"/><Relationship Id="rId154" Type="http://schemas.openxmlformats.org/officeDocument/2006/relationships/slideLayout" Target="../slideLayouts/slideLayout154.xml"/><Relationship Id="rId175" Type="http://schemas.openxmlformats.org/officeDocument/2006/relationships/slideLayout" Target="../slideLayouts/slideLayout175.xml"/><Relationship Id="rId196" Type="http://schemas.openxmlformats.org/officeDocument/2006/relationships/slideLayout" Target="../slideLayouts/slideLayout196.xml"/><Relationship Id="rId200" Type="http://schemas.openxmlformats.org/officeDocument/2006/relationships/slideLayout" Target="../slideLayouts/slideLayout200.xml"/><Relationship Id="rId16" Type="http://schemas.openxmlformats.org/officeDocument/2006/relationships/slideLayout" Target="../slideLayouts/slideLayout16.xml"/><Relationship Id="rId37" Type="http://schemas.openxmlformats.org/officeDocument/2006/relationships/slideLayout" Target="../slideLayouts/slideLayout37.xml"/><Relationship Id="rId58" Type="http://schemas.openxmlformats.org/officeDocument/2006/relationships/slideLayout" Target="../slideLayouts/slideLayout58.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123" Type="http://schemas.openxmlformats.org/officeDocument/2006/relationships/slideLayout" Target="../slideLayouts/slideLayout123.xml"/><Relationship Id="rId144" Type="http://schemas.openxmlformats.org/officeDocument/2006/relationships/slideLayout" Target="../slideLayouts/slideLayout144.xml"/><Relationship Id="rId90" Type="http://schemas.openxmlformats.org/officeDocument/2006/relationships/slideLayout" Target="../slideLayouts/slideLayout90.xml"/><Relationship Id="rId165" Type="http://schemas.openxmlformats.org/officeDocument/2006/relationships/slideLayout" Target="../slideLayouts/slideLayout165.xml"/><Relationship Id="rId186" Type="http://schemas.openxmlformats.org/officeDocument/2006/relationships/slideLayout" Target="../slideLayouts/slideLayout186.xml"/><Relationship Id="rId211" Type="http://schemas.openxmlformats.org/officeDocument/2006/relationships/slideLayout" Target="../slideLayouts/slideLayout211.xml"/><Relationship Id="rId27" Type="http://schemas.openxmlformats.org/officeDocument/2006/relationships/slideLayout" Target="../slideLayouts/slideLayout27.xml"/><Relationship Id="rId48" Type="http://schemas.openxmlformats.org/officeDocument/2006/relationships/slideLayout" Target="../slideLayouts/slideLayout48.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34" Type="http://schemas.openxmlformats.org/officeDocument/2006/relationships/slideLayout" Target="../slideLayouts/slideLayout134.xml"/><Relationship Id="rId80" Type="http://schemas.openxmlformats.org/officeDocument/2006/relationships/slideLayout" Target="../slideLayouts/slideLayout80.xml"/><Relationship Id="rId155" Type="http://schemas.openxmlformats.org/officeDocument/2006/relationships/slideLayout" Target="../slideLayouts/slideLayout155.xml"/><Relationship Id="rId176" Type="http://schemas.openxmlformats.org/officeDocument/2006/relationships/slideLayout" Target="../slideLayouts/slideLayout176.xml"/><Relationship Id="rId197" Type="http://schemas.openxmlformats.org/officeDocument/2006/relationships/slideLayout" Target="../slideLayouts/slideLayout197.xml"/><Relationship Id="rId201" Type="http://schemas.openxmlformats.org/officeDocument/2006/relationships/slideLayout" Target="../slideLayouts/slideLayout201.xml"/><Relationship Id="rId17" Type="http://schemas.openxmlformats.org/officeDocument/2006/relationships/slideLayout" Target="../slideLayouts/slideLayout17.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24" Type="http://schemas.openxmlformats.org/officeDocument/2006/relationships/slideLayout" Target="../slideLayouts/slideLayout124.xml"/><Relationship Id="rId70" Type="http://schemas.openxmlformats.org/officeDocument/2006/relationships/slideLayout" Target="../slideLayouts/slideLayout70.xml"/><Relationship Id="rId91" Type="http://schemas.openxmlformats.org/officeDocument/2006/relationships/slideLayout" Target="../slideLayouts/slideLayout91.xml"/><Relationship Id="rId145" Type="http://schemas.openxmlformats.org/officeDocument/2006/relationships/slideLayout" Target="../slideLayouts/slideLayout145.xml"/><Relationship Id="rId166" Type="http://schemas.openxmlformats.org/officeDocument/2006/relationships/slideLayout" Target="../slideLayouts/slideLayout166.xml"/><Relationship Id="rId187" Type="http://schemas.openxmlformats.org/officeDocument/2006/relationships/slideLayout" Target="../slideLayouts/slideLayout187.xml"/><Relationship Id="rId1" Type="http://schemas.openxmlformats.org/officeDocument/2006/relationships/slideLayout" Target="../slideLayouts/slideLayout1.xml"/><Relationship Id="rId212" Type="http://schemas.openxmlformats.org/officeDocument/2006/relationships/slideLayout" Target="../slideLayouts/slideLayout212.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60" Type="http://schemas.openxmlformats.org/officeDocument/2006/relationships/slideLayout" Target="../slideLayouts/slideLayout60.xml"/><Relationship Id="rId81" Type="http://schemas.openxmlformats.org/officeDocument/2006/relationships/slideLayout" Target="../slideLayouts/slideLayout81.xml"/><Relationship Id="rId135" Type="http://schemas.openxmlformats.org/officeDocument/2006/relationships/slideLayout" Target="../slideLayouts/slideLayout135.xml"/><Relationship Id="rId156" Type="http://schemas.openxmlformats.org/officeDocument/2006/relationships/slideLayout" Target="../slideLayouts/slideLayout156.xml"/><Relationship Id="rId177" Type="http://schemas.openxmlformats.org/officeDocument/2006/relationships/slideLayout" Target="../slideLayouts/slideLayout177.xml"/><Relationship Id="rId198" Type="http://schemas.openxmlformats.org/officeDocument/2006/relationships/slideLayout" Target="../slideLayouts/slideLayout198.xml"/><Relationship Id="rId202" Type="http://schemas.openxmlformats.org/officeDocument/2006/relationships/slideLayout" Target="../slideLayouts/slideLayout202.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50" Type="http://schemas.openxmlformats.org/officeDocument/2006/relationships/slideLayout" Target="../slideLayouts/slideLayout50.xml"/><Relationship Id="rId104" Type="http://schemas.openxmlformats.org/officeDocument/2006/relationships/slideLayout" Target="../slideLayouts/slideLayout104.xml"/><Relationship Id="rId125" Type="http://schemas.openxmlformats.org/officeDocument/2006/relationships/slideLayout" Target="../slideLayouts/slideLayout125.xml"/><Relationship Id="rId146" Type="http://schemas.openxmlformats.org/officeDocument/2006/relationships/slideLayout" Target="../slideLayouts/slideLayout146.xml"/><Relationship Id="rId167" Type="http://schemas.openxmlformats.org/officeDocument/2006/relationships/slideLayout" Target="../slideLayouts/slideLayout167.xml"/><Relationship Id="rId188" Type="http://schemas.openxmlformats.org/officeDocument/2006/relationships/slideLayout" Target="../slideLayouts/slideLayout188.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13" Type="http://schemas.openxmlformats.org/officeDocument/2006/relationships/slideLayout" Target="../slideLayouts/slideLayout213.xml"/><Relationship Id="rId2" Type="http://schemas.openxmlformats.org/officeDocument/2006/relationships/slideLayout" Target="../slideLayouts/slideLayout2.xml"/><Relationship Id="rId29" Type="http://schemas.openxmlformats.org/officeDocument/2006/relationships/slideLayout" Target="../slideLayouts/slideLayout29.xml"/><Relationship Id="rId40" Type="http://schemas.openxmlformats.org/officeDocument/2006/relationships/slideLayout" Target="../slideLayouts/slideLayout40.xml"/><Relationship Id="rId115" Type="http://schemas.openxmlformats.org/officeDocument/2006/relationships/slideLayout" Target="../slideLayouts/slideLayout115.xml"/><Relationship Id="rId136" Type="http://schemas.openxmlformats.org/officeDocument/2006/relationships/slideLayout" Target="../slideLayouts/slideLayout136.xml"/><Relationship Id="rId157" Type="http://schemas.openxmlformats.org/officeDocument/2006/relationships/slideLayout" Target="../slideLayouts/slideLayout157.xml"/><Relationship Id="rId178" Type="http://schemas.openxmlformats.org/officeDocument/2006/relationships/slideLayout" Target="../slideLayouts/slideLayout178.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9" Type="http://schemas.openxmlformats.org/officeDocument/2006/relationships/slideLayout" Target="../slideLayouts/slideLayout199.xml"/><Relationship Id="rId203"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117" Type="http://schemas.openxmlformats.org/officeDocument/2006/relationships/slideLayout" Target="../slideLayouts/slideLayout330.xml"/><Relationship Id="rId21" Type="http://schemas.openxmlformats.org/officeDocument/2006/relationships/slideLayout" Target="../slideLayouts/slideLayout234.xml"/><Relationship Id="rId42" Type="http://schemas.openxmlformats.org/officeDocument/2006/relationships/slideLayout" Target="../slideLayouts/slideLayout255.xml"/><Relationship Id="rId63" Type="http://schemas.openxmlformats.org/officeDocument/2006/relationships/slideLayout" Target="../slideLayouts/slideLayout276.xml"/><Relationship Id="rId84" Type="http://schemas.openxmlformats.org/officeDocument/2006/relationships/slideLayout" Target="../slideLayouts/slideLayout297.xml"/><Relationship Id="rId138" Type="http://schemas.openxmlformats.org/officeDocument/2006/relationships/slideLayout" Target="../slideLayouts/slideLayout351.xml"/><Relationship Id="rId159" Type="http://schemas.openxmlformats.org/officeDocument/2006/relationships/slideLayout" Target="../slideLayouts/slideLayout372.xml"/><Relationship Id="rId170" Type="http://schemas.openxmlformats.org/officeDocument/2006/relationships/slideLayout" Target="../slideLayouts/slideLayout383.xml"/><Relationship Id="rId191" Type="http://schemas.openxmlformats.org/officeDocument/2006/relationships/slideLayout" Target="../slideLayouts/slideLayout404.xml"/><Relationship Id="rId205" Type="http://schemas.openxmlformats.org/officeDocument/2006/relationships/slideLayout" Target="../slideLayouts/slideLayout418.xml"/><Relationship Id="rId107" Type="http://schemas.openxmlformats.org/officeDocument/2006/relationships/slideLayout" Target="../slideLayouts/slideLayout320.xml"/><Relationship Id="rId11" Type="http://schemas.openxmlformats.org/officeDocument/2006/relationships/slideLayout" Target="../slideLayouts/slideLayout224.xml"/><Relationship Id="rId32" Type="http://schemas.openxmlformats.org/officeDocument/2006/relationships/slideLayout" Target="../slideLayouts/slideLayout245.xml"/><Relationship Id="rId53" Type="http://schemas.openxmlformats.org/officeDocument/2006/relationships/slideLayout" Target="../slideLayouts/slideLayout266.xml"/><Relationship Id="rId74" Type="http://schemas.openxmlformats.org/officeDocument/2006/relationships/slideLayout" Target="../slideLayouts/slideLayout287.xml"/><Relationship Id="rId128" Type="http://schemas.openxmlformats.org/officeDocument/2006/relationships/slideLayout" Target="../slideLayouts/slideLayout341.xml"/><Relationship Id="rId149" Type="http://schemas.openxmlformats.org/officeDocument/2006/relationships/slideLayout" Target="../slideLayouts/slideLayout362.xml"/><Relationship Id="rId5" Type="http://schemas.openxmlformats.org/officeDocument/2006/relationships/slideLayout" Target="../slideLayouts/slideLayout218.xml"/><Relationship Id="rId95" Type="http://schemas.openxmlformats.org/officeDocument/2006/relationships/slideLayout" Target="../slideLayouts/slideLayout308.xml"/><Relationship Id="rId160" Type="http://schemas.openxmlformats.org/officeDocument/2006/relationships/slideLayout" Target="../slideLayouts/slideLayout373.xml"/><Relationship Id="rId181" Type="http://schemas.openxmlformats.org/officeDocument/2006/relationships/slideLayout" Target="../slideLayouts/slideLayout394.xml"/><Relationship Id="rId22" Type="http://schemas.openxmlformats.org/officeDocument/2006/relationships/slideLayout" Target="../slideLayouts/slideLayout235.xml"/><Relationship Id="rId43" Type="http://schemas.openxmlformats.org/officeDocument/2006/relationships/slideLayout" Target="../slideLayouts/slideLayout256.xml"/><Relationship Id="rId64" Type="http://schemas.openxmlformats.org/officeDocument/2006/relationships/slideLayout" Target="../slideLayouts/slideLayout277.xml"/><Relationship Id="rId118" Type="http://schemas.openxmlformats.org/officeDocument/2006/relationships/slideLayout" Target="../slideLayouts/slideLayout331.xml"/><Relationship Id="rId139" Type="http://schemas.openxmlformats.org/officeDocument/2006/relationships/slideLayout" Target="../slideLayouts/slideLayout352.xml"/><Relationship Id="rId85" Type="http://schemas.openxmlformats.org/officeDocument/2006/relationships/slideLayout" Target="../slideLayouts/slideLayout298.xml"/><Relationship Id="rId150" Type="http://schemas.openxmlformats.org/officeDocument/2006/relationships/slideLayout" Target="../slideLayouts/slideLayout363.xml"/><Relationship Id="rId171" Type="http://schemas.openxmlformats.org/officeDocument/2006/relationships/slideLayout" Target="../slideLayouts/slideLayout384.xml"/><Relationship Id="rId192" Type="http://schemas.openxmlformats.org/officeDocument/2006/relationships/slideLayout" Target="../slideLayouts/slideLayout405.xml"/><Relationship Id="rId206" Type="http://schemas.openxmlformats.org/officeDocument/2006/relationships/slideLayout" Target="../slideLayouts/slideLayout419.xml"/><Relationship Id="rId12" Type="http://schemas.openxmlformats.org/officeDocument/2006/relationships/slideLayout" Target="../slideLayouts/slideLayout225.xml"/><Relationship Id="rId33" Type="http://schemas.openxmlformats.org/officeDocument/2006/relationships/slideLayout" Target="../slideLayouts/slideLayout246.xml"/><Relationship Id="rId108" Type="http://schemas.openxmlformats.org/officeDocument/2006/relationships/slideLayout" Target="../slideLayouts/slideLayout321.xml"/><Relationship Id="rId129" Type="http://schemas.openxmlformats.org/officeDocument/2006/relationships/slideLayout" Target="../slideLayouts/slideLayout342.xml"/><Relationship Id="rId54" Type="http://schemas.openxmlformats.org/officeDocument/2006/relationships/slideLayout" Target="../slideLayouts/slideLayout267.xml"/><Relationship Id="rId75" Type="http://schemas.openxmlformats.org/officeDocument/2006/relationships/slideLayout" Target="../slideLayouts/slideLayout288.xml"/><Relationship Id="rId96" Type="http://schemas.openxmlformats.org/officeDocument/2006/relationships/slideLayout" Target="../slideLayouts/slideLayout309.xml"/><Relationship Id="rId140" Type="http://schemas.openxmlformats.org/officeDocument/2006/relationships/slideLayout" Target="../slideLayouts/slideLayout353.xml"/><Relationship Id="rId161" Type="http://schemas.openxmlformats.org/officeDocument/2006/relationships/slideLayout" Target="../slideLayouts/slideLayout374.xml"/><Relationship Id="rId182" Type="http://schemas.openxmlformats.org/officeDocument/2006/relationships/slideLayout" Target="../slideLayouts/slideLayout395.xml"/><Relationship Id="rId6" Type="http://schemas.openxmlformats.org/officeDocument/2006/relationships/slideLayout" Target="../slideLayouts/slideLayout219.xml"/><Relationship Id="rId23" Type="http://schemas.openxmlformats.org/officeDocument/2006/relationships/slideLayout" Target="../slideLayouts/slideLayout236.xml"/><Relationship Id="rId119" Type="http://schemas.openxmlformats.org/officeDocument/2006/relationships/slideLayout" Target="../slideLayouts/slideLayout332.xml"/><Relationship Id="rId44" Type="http://schemas.openxmlformats.org/officeDocument/2006/relationships/slideLayout" Target="../slideLayouts/slideLayout257.xml"/><Relationship Id="rId65" Type="http://schemas.openxmlformats.org/officeDocument/2006/relationships/slideLayout" Target="../slideLayouts/slideLayout278.xml"/><Relationship Id="rId86" Type="http://schemas.openxmlformats.org/officeDocument/2006/relationships/slideLayout" Target="../slideLayouts/slideLayout299.xml"/><Relationship Id="rId130" Type="http://schemas.openxmlformats.org/officeDocument/2006/relationships/slideLayout" Target="../slideLayouts/slideLayout343.xml"/><Relationship Id="rId151" Type="http://schemas.openxmlformats.org/officeDocument/2006/relationships/slideLayout" Target="../slideLayouts/slideLayout364.xml"/><Relationship Id="rId172" Type="http://schemas.openxmlformats.org/officeDocument/2006/relationships/slideLayout" Target="../slideLayouts/slideLayout385.xml"/><Relationship Id="rId193" Type="http://schemas.openxmlformats.org/officeDocument/2006/relationships/slideLayout" Target="../slideLayouts/slideLayout406.xml"/><Relationship Id="rId207" Type="http://schemas.openxmlformats.org/officeDocument/2006/relationships/slideLayout" Target="../slideLayouts/slideLayout420.xml"/><Relationship Id="rId13" Type="http://schemas.openxmlformats.org/officeDocument/2006/relationships/slideLayout" Target="../slideLayouts/slideLayout226.xml"/><Relationship Id="rId109" Type="http://schemas.openxmlformats.org/officeDocument/2006/relationships/slideLayout" Target="../slideLayouts/slideLayout322.xml"/><Relationship Id="rId34" Type="http://schemas.openxmlformats.org/officeDocument/2006/relationships/slideLayout" Target="../slideLayouts/slideLayout247.xml"/><Relationship Id="rId55" Type="http://schemas.openxmlformats.org/officeDocument/2006/relationships/slideLayout" Target="../slideLayouts/slideLayout268.xml"/><Relationship Id="rId76" Type="http://schemas.openxmlformats.org/officeDocument/2006/relationships/slideLayout" Target="../slideLayouts/slideLayout289.xml"/><Relationship Id="rId97" Type="http://schemas.openxmlformats.org/officeDocument/2006/relationships/slideLayout" Target="../slideLayouts/slideLayout310.xml"/><Relationship Id="rId120" Type="http://schemas.openxmlformats.org/officeDocument/2006/relationships/slideLayout" Target="../slideLayouts/slideLayout333.xml"/><Relationship Id="rId141" Type="http://schemas.openxmlformats.org/officeDocument/2006/relationships/slideLayout" Target="../slideLayouts/slideLayout354.xml"/><Relationship Id="rId7" Type="http://schemas.openxmlformats.org/officeDocument/2006/relationships/slideLayout" Target="../slideLayouts/slideLayout220.xml"/><Relationship Id="rId162" Type="http://schemas.openxmlformats.org/officeDocument/2006/relationships/slideLayout" Target="../slideLayouts/slideLayout375.xml"/><Relationship Id="rId183" Type="http://schemas.openxmlformats.org/officeDocument/2006/relationships/slideLayout" Target="../slideLayouts/slideLayout396.xml"/><Relationship Id="rId24" Type="http://schemas.openxmlformats.org/officeDocument/2006/relationships/slideLayout" Target="../slideLayouts/slideLayout237.xml"/><Relationship Id="rId40" Type="http://schemas.openxmlformats.org/officeDocument/2006/relationships/slideLayout" Target="../slideLayouts/slideLayout253.xml"/><Relationship Id="rId45" Type="http://schemas.openxmlformats.org/officeDocument/2006/relationships/slideLayout" Target="../slideLayouts/slideLayout258.xml"/><Relationship Id="rId66" Type="http://schemas.openxmlformats.org/officeDocument/2006/relationships/slideLayout" Target="../slideLayouts/slideLayout279.xml"/><Relationship Id="rId87" Type="http://schemas.openxmlformats.org/officeDocument/2006/relationships/slideLayout" Target="../slideLayouts/slideLayout300.xml"/><Relationship Id="rId110" Type="http://schemas.openxmlformats.org/officeDocument/2006/relationships/slideLayout" Target="../slideLayouts/slideLayout323.xml"/><Relationship Id="rId115" Type="http://schemas.openxmlformats.org/officeDocument/2006/relationships/slideLayout" Target="../slideLayouts/slideLayout328.xml"/><Relationship Id="rId131" Type="http://schemas.openxmlformats.org/officeDocument/2006/relationships/slideLayout" Target="../slideLayouts/slideLayout344.xml"/><Relationship Id="rId136" Type="http://schemas.openxmlformats.org/officeDocument/2006/relationships/slideLayout" Target="../slideLayouts/slideLayout349.xml"/><Relationship Id="rId157" Type="http://schemas.openxmlformats.org/officeDocument/2006/relationships/slideLayout" Target="../slideLayouts/slideLayout370.xml"/><Relationship Id="rId178" Type="http://schemas.openxmlformats.org/officeDocument/2006/relationships/slideLayout" Target="../slideLayouts/slideLayout391.xml"/><Relationship Id="rId61" Type="http://schemas.openxmlformats.org/officeDocument/2006/relationships/slideLayout" Target="../slideLayouts/slideLayout274.xml"/><Relationship Id="rId82" Type="http://schemas.openxmlformats.org/officeDocument/2006/relationships/slideLayout" Target="../slideLayouts/slideLayout295.xml"/><Relationship Id="rId152" Type="http://schemas.openxmlformats.org/officeDocument/2006/relationships/slideLayout" Target="../slideLayouts/slideLayout365.xml"/><Relationship Id="rId173" Type="http://schemas.openxmlformats.org/officeDocument/2006/relationships/slideLayout" Target="../slideLayouts/slideLayout386.xml"/><Relationship Id="rId194" Type="http://schemas.openxmlformats.org/officeDocument/2006/relationships/slideLayout" Target="../slideLayouts/slideLayout407.xml"/><Relationship Id="rId199" Type="http://schemas.openxmlformats.org/officeDocument/2006/relationships/slideLayout" Target="../slideLayouts/slideLayout412.xml"/><Relationship Id="rId203" Type="http://schemas.openxmlformats.org/officeDocument/2006/relationships/slideLayout" Target="../slideLayouts/slideLayout416.xml"/><Relationship Id="rId208" Type="http://schemas.openxmlformats.org/officeDocument/2006/relationships/theme" Target="../theme/theme2.xml"/><Relationship Id="rId19" Type="http://schemas.openxmlformats.org/officeDocument/2006/relationships/slideLayout" Target="../slideLayouts/slideLayout232.xml"/><Relationship Id="rId14" Type="http://schemas.openxmlformats.org/officeDocument/2006/relationships/slideLayout" Target="../slideLayouts/slideLayout227.xml"/><Relationship Id="rId30" Type="http://schemas.openxmlformats.org/officeDocument/2006/relationships/slideLayout" Target="../slideLayouts/slideLayout243.xml"/><Relationship Id="rId35" Type="http://schemas.openxmlformats.org/officeDocument/2006/relationships/slideLayout" Target="../slideLayouts/slideLayout248.xml"/><Relationship Id="rId56" Type="http://schemas.openxmlformats.org/officeDocument/2006/relationships/slideLayout" Target="../slideLayouts/slideLayout269.xml"/><Relationship Id="rId77" Type="http://schemas.openxmlformats.org/officeDocument/2006/relationships/slideLayout" Target="../slideLayouts/slideLayout290.xml"/><Relationship Id="rId100" Type="http://schemas.openxmlformats.org/officeDocument/2006/relationships/slideLayout" Target="../slideLayouts/slideLayout313.xml"/><Relationship Id="rId105" Type="http://schemas.openxmlformats.org/officeDocument/2006/relationships/slideLayout" Target="../slideLayouts/slideLayout318.xml"/><Relationship Id="rId126" Type="http://schemas.openxmlformats.org/officeDocument/2006/relationships/slideLayout" Target="../slideLayouts/slideLayout339.xml"/><Relationship Id="rId147" Type="http://schemas.openxmlformats.org/officeDocument/2006/relationships/slideLayout" Target="../slideLayouts/slideLayout360.xml"/><Relationship Id="rId168" Type="http://schemas.openxmlformats.org/officeDocument/2006/relationships/slideLayout" Target="../slideLayouts/slideLayout381.xml"/><Relationship Id="rId8" Type="http://schemas.openxmlformats.org/officeDocument/2006/relationships/slideLayout" Target="../slideLayouts/slideLayout221.xml"/><Relationship Id="rId51" Type="http://schemas.openxmlformats.org/officeDocument/2006/relationships/slideLayout" Target="../slideLayouts/slideLayout264.xml"/><Relationship Id="rId72" Type="http://schemas.openxmlformats.org/officeDocument/2006/relationships/slideLayout" Target="../slideLayouts/slideLayout285.xml"/><Relationship Id="rId93" Type="http://schemas.openxmlformats.org/officeDocument/2006/relationships/slideLayout" Target="../slideLayouts/slideLayout306.xml"/><Relationship Id="rId98" Type="http://schemas.openxmlformats.org/officeDocument/2006/relationships/slideLayout" Target="../slideLayouts/slideLayout311.xml"/><Relationship Id="rId121" Type="http://schemas.openxmlformats.org/officeDocument/2006/relationships/slideLayout" Target="../slideLayouts/slideLayout334.xml"/><Relationship Id="rId142" Type="http://schemas.openxmlformats.org/officeDocument/2006/relationships/slideLayout" Target="../slideLayouts/slideLayout355.xml"/><Relationship Id="rId163" Type="http://schemas.openxmlformats.org/officeDocument/2006/relationships/slideLayout" Target="../slideLayouts/slideLayout376.xml"/><Relationship Id="rId184" Type="http://schemas.openxmlformats.org/officeDocument/2006/relationships/slideLayout" Target="../slideLayouts/slideLayout397.xml"/><Relationship Id="rId189" Type="http://schemas.openxmlformats.org/officeDocument/2006/relationships/slideLayout" Target="../slideLayouts/slideLayout402.xml"/><Relationship Id="rId3" Type="http://schemas.openxmlformats.org/officeDocument/2006/relationships/slideLayout" Target="../slideLayouts/slideLayout216.xml"/><Relationship Id="rId25" Type="http://schemas.openxmlformats.org/officeDocument/2006/relationships/slideLayout" Target="../slideLayouts/slideLayout238.xml"/><Relationship Id="rId46" Type="http://schemas.openxmlformats.org/officeDocument/2006/relationships/slideLayout" Target="../slideLayouts/slideLayout259.xml"/><Relationship Id="rId67" Type="http://schemas.openxmlformats.org/officeDocument/2006/relationships/slideLayout" Target="../slideLayouts/slideLayout280.xml"/><Relationship Id="rId116" Type="http://schemas.openxmlformats.org/officeDocument/2006/relationships/slideLayout" Target="../slideLayouts/slideLayout329.xml"/><Relationship Id="rId137" Type="http://schemas.openxmlformats.org/officeDocument/2006/relationships/slideLayout" Target="../slideLayouts/slideLayout350.xml"/><Relationship Id="rId158" Type="http://schemas.openxmlformats.org/officeDocument/2006/relationships/slideLayout" Target="../slideLayouts/slideLayout371.xml"/><Relationship Id="rId20" Type="http://schemas.openxmlformats.org/officeDocument/2006/relationships/slideLayout" Target="../slideLayouts/slideLayout233.xml"/><Relationship Id="rId41" Type="http://schemas.openxmlformats.org/officeDocument/2006/relationships/slideLayout" Target="../slideLayouts/slideLayout254.xml"/><Relationship Id="rId62" Type="http://schemas.openxmlformats.org/officeDocument/2006/relationships/slideLayout" Target="../slideLayouts/slideLayout275.xml"/><Relationship Id="rId83" Type="http://schemas.openxmlformats.org/officeDocument/2006/relationships/slideLayout" Target="../slideLayouts/slideLayout296.xml"/><Relationship Id="rId88" Type="http://schemas.openxmlformats.org/officeDocument/2006/relationships/slideLayout" Target="../slideLayouts/slideLayout301.xml"/><Relationship Id="rId111" Type="http://schemas.openxmlformats.org/officeDocument/2006/relationships/slideLayout" Target="../slideLayouts/slideLayout324.xml"/><Relationship Id="rId132" Type="http://schemas.openxmlformats.org/officeDocument/2006/relationships/slideLayout" Target="../slideLayouts/slideLayout345.xml"/><Relationship Id="rId153" Type="http://schemas.openxmlformats.org/officeDocument/2006/relationships/slideLayout" Target="../slideLayouts/slideLayout366.xml"/><Relationship Id="rId174" Type="http://schemas.openxmlformats.org/officeDocument/2006/relationships/slideLayout" Target="../slideLayouts/slideLayout387.xml"/><Relationship Id="rId179" Type="http://schemas.openxmlformats.org/officeDocument/2006/relationships/slideLayout" Target="../slideLayouts/slideLayout392.xml"/><Relationship Id="rId195" Type="http://schemas.openxmlformats.org/officeDocument/2006/relationships/slideLayout" Target="../slideLayouts/slideLayout408.xml"/><Relationship Id="rId190" Type="http://schemas.openxmlformats.org/officeDocument/2006/relationships/slideLayout" Target="../slideLayouts/slideLayout403.xml"/><Relationship Id="rId204" Type="http://schemas.openxmlformats.org/officeDocument/2006/relationships/slideLayout" Target="../slideLayouts/slideLayout417.xml"/><Relationship Id="rId15" Type="http://schemas.openxmlformats.org/officeDocument/2006/relationships/slideLayout" Target="../slideLayouts/slideLayout228.xml"/><Relationship Id="rId36" Type="http://schemas.openxmlformats.org/officeDocument/2006/relationships/slideLayout" Target="../slideLayouts/slideLayout249.xml"/><Relationship Id="rId57" Type="http://schemas.openxmlformats.org/officeDocument/2006/relationships/slideLayout" Target="../slideLayouts/slideLayout270.xml"/><Relationship Id="rId106" Type="http://schemas.openxmlformats.org/officeDocument/2006/relationships/slideLayout" Target="../slideLayouts/slideLayout319.xml"/><Relationship Id="rId127" Type="http://schemas.openxmlformats.org/officeDocument/2006/relationships/slideLayout" Target="../slideLayouts/slideLayout340.xml"/><Relationship Id="rId10" Type="http://schemas.openxmlformats.org/officeDocument/2006/relationships/slideLayout" Target="../slideLayouts/slideLayout223.xml"/><Relationship Id="rId31" Type="http://schemas.openxmlformats.org/officeDocument/2006/relationships/slideLayout" Target="../slideLayouts/slideLayout244.xml"/><Relationship Id="rId52" Type="http://schemas.openxmlformats.org/officeDocument/2006/relationships/slideLayout" Target="../slideLayouts/slideLayout265.xml"/><Relationship Id="rId73" Type="http://schemas.openxmlformats.org/officeDocument/2006/relationships/slideLayout" Target="../slideLayouts/slideLayout286.xml"/><Relationship Id="rId78" Type="http://schemas.openxmlformats.org/officeDocument/2006/relationships/slideLayout" Target="../slideLayouts/slideLayout291.xml"/><Relationship Id="rId94" Type="http://schemas.openxmlformats.org/officeDocument/2006/relationships/slideLayout" Target="../slideLayouts/slideLayout307.xml"/><Relationship Id="rId99" Type="http://schemas.openxmlformats.org/officeDocument/2006/relationships/slideLayout" Target="../slideLayouts/slideLayout312.xml"/><Relationship Id="rId101" Type="http://schemas.openxmlformats.org/officeDocument/2006/relationships/slideLayout" Target="../slideLayouts/slideLayout314.xml"/><Relationship Id="rId122" Type="http://schemas.openxmlformats.org/officeDocument/2006/relationships/slideLayout" Target="../slideLayouts/slideLayout335.xml"/><Relationship Id="rId143" Type="http://schemas.openxmlformats.org/officeDocument/2006/relationships/slideLayout" Target="../slideLayouts/slideLayout356.xml"/><Relationship Id="rId148" Type="http://schemas.openxmlformats.org/officeDocument/2006/relationships/slideLayout" Target="../slideLayouts/slideLayout361.xml"/><Relationship Id="rId164" Type="http://schemas.openxmlformats.org/officeDocument/2006/relationships/slideLayout" Target="../slideLayouts/slideLayout377.xml"/><Relationship Id="rId169" Type="http://schemas.openxmlformats.org/officeDocument/2006/relationships/slideLayout" Target="../slideLayouts/slideLayout382.xml"/><Relationship Id="rId185" Type="http://schemas.openxmlformats.org/officeDocument/2006/relationships/slideLayout" Target="../slideLayouts/slideLayout398.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80" Type="http://schemas.openxmlformats.org/officeDocument/2006/relationships/slideLayout" Target="../slideLayouts/slideLayout393.xml"/><Relationship Id="rId26" Type="http://schemas.openxmlformats.org/officeDocument/2006/relationships/slideLayout" Target="../slideLayouts/slideLayout239.xml"/><Relationship Id="rId47" Type="http://schemas.openxmlformats.org/officeDocument/2006/relationships/slideLayout" Target="../slideLayouts/slideLayout260.xml"/><Relationship Id="rId68" Type="http://schemas.openxmlformats.org/officeDocument/2006/relationships/slideLayout" Target="../slideLayouts/slideLayout281.xml"/><Relationship Id="rId89" Type="http://schemas.openxmlformats.org/officeDocument/2006/relationships/slideLayout" Target="../slideLayouts/slideLayout302.xml"/><Relationship Id="rId112" Type="http://schemas.openxmlformats.org/officeDocument/2006/relationships/slideLayout" Target="../slideLayouts/slideLayout325.xml"/><Relationship Id="rId133" Type="http://schemas.openxmlformats.org/officeDocument/2006/relationships/slideLayout" Target="../slideLayouts/slideLayout346.xml"/><Relationship Id="rId154" Type="http://schemas.openxmlformats.org/officeDocument/2006/relationships/slideLayout" Target="../slideLayouts/slideLayout367.xml"/><Relationship Id="rId175" Type="http://schemas.openxmlformats.org/officeDocument/2006/relationships/slideLayout" Target="../slideLayouts/slideLayout388.xml"/><Relationship Id="rId196" Type="http://schemas.openxmlformats.org/officeDocument/2006/relationships/slideLayout" Target="../slideLayouts/slideLayout409.xml"/><Relationship Id="rId200" Type="http://schemas.openxmlformats.org/officeDocument/2006/relationships/slideLayout" Target="../slideLayouts/slideLayout413.xml"/><Relationship Id="rId16" Type="http://schemas.openxmlformats.org/officeDocument/2006/relationships/slideLayout" Target="../slideLayouts/slideLayout229.xml"/><Relationship Id="rId37" Type="http://schemas.openxmlformats.org/officeDocument/2006/relationships/slideLayout" Target="../slideLayouts/slideLayout250.xml"/><Relationship Id="rId58" Type="http://schemas.openxmlformats.org/officeDocument/2006/relationships/slideLayout" Target="../slideLayouts/slideLayout271.xml"/><Relationship Id="rId79" Type="http://schemas.openxmlformats.org/officeDocument/2006/relationships/slideLayout" Target="../slideLayouts/slideLayout292.xml"/><Relationship Id="rId102" Type="http://schemas.openxmlformats.org/officeDocument/2006/relationships/slideLayout" Target="../slideLayouts/slideLayout315.xml"/><Relationship Id="rId123" Type="http://schemas.openxmlformats.org/officeDocument/2006/relationships/slideLayout" Target="../slideLayouts/slideLayout336.xml"/><Relationship Id="rId144" Type="http://schemas.openxmlformats.org/officeDocument/2006/relationships/slideLayout" Target="../slideLayouts/slideLayout357.xml"/><Relationship Id="rId90" Type="http://schemas.openxmlformats.org/officeDocument/2006/relationships/slideLayout" Target="../slideLayouts/slideLayout303.xml"/><Relationship Id="rId165" Type="http://schemas.openxmlformats.org/officeDocument/2006/relationships/slideLayout" Target="../slideLayouts/slideLayout378.xml"/><Relationship Id="rId186" Type="http://schemas.openxmlformats.org/officeDocument/2006/relationships/slideLayout" Target="../slideLayouts/slideLayout399.xml"/><Relationship Id="rId27" Type="http://schemas.openxmlformats.org/officeDocument/2006/relationships/slideLayout" Target="../slideLayouts/slideLayout240.xml"/><Relationship Id="rId48" Type="http://schemas.openxmlformats.org/officeDocument/2006/relationships/slideLayout" Target="../slideLayouts/slideLayout261.xml"/><Relationship Id="rId69" Type="http://schemas.openxmlformats.org/officeDocument/2006/relationships/slideLayout" Target="../slideLayouts/slideLayout282.xml"/><Relationship Id="rId113" Type="http://schemas.openxmlformats.org/officeDocument/2006/relationships/slideLayout" Target="../slideLayouts/slideLayout326.xml"/><Relationship Id="rId134" Type="http://schemas.openxmlformats.org/officeDocument/2006/relationships/slideLayout" Target="../slideLayouts/slideLayout347.xml"/><Relationship Id="rId80" Type="http://schemas.openxmlformats.org/officeDocument/2006/relationships/slideLayout" Target="../slideLayouts/slideLayout293.xml"/><Relationship Id="rId155" Type="http://schemas.openxmlformats.org/officeDocument/2006/relationships/slideLayout" Target="../slideLayouts/slideLayout368.xml"/><Relationship Id="rId176" Type="http://schemas.openxmlformats.org/officeDocument/2006/relationships/slideLayout" Target="../slideLayouts/slideLayout389.xml"/><Relationship Id="rId197" Type="http://schemas.openxmlformats.org/officeDocument/2006/relationships/slideLayout" Target="../slideLayouts/slideLayout410.xml"/><Relationship Id="rId201" Type="http://schemas.openxmlformats.org/officeDocument/2006/relationships/slideLayout" Target="../slideLayouts/slideLayout414.xml"/><Relationship Id="rId17" Type="http://schemas.openxmlformats.org/officeDocument/2006/relationships/slideLayout" Target="../slideLayouts/slideLayout230.xml"/><Relationship Id="rId38" Type="http://schemas.openxmlformats.org/officeDocument/2006/relationships/slideLayout" Target="../slideLayouts/slideLayout251.xml"/><Relationship Id="rId59" Type="http://schemas.openxmlformats.org/officeDocument/2006/relationships/slideLayout" Target="../slideLayouts/slideLayout272.xml"/><Relationship Id="rId103" Type="http://schemas.openxmlformats.org/officeDocument/2006/relationships/slideLayout" Target="../slideLayouts/slideLayout316.xml"/><Relationship Id="rId124" Type="http://schemas.openxmlformats.org/officeDocument/2006/relationships/slideLayout" Target="../slideLayouts/slideLayout337.xml"/><Relationship Id="rId70" Type="http://schemas.openxmlformats.org/officeDocument/2006/relationships/slideLayout" Target="../slideLayouts/slideLayout283.xml"/><Relationship Id="rId91" Type="http://schemas.openxmlformats.org/officeDocument/2006/relationships/slideLayout" Target="../slideLayouts/slideLayout304.xml"/><Relationship Id="rId145" Type="http://schemas.openxmlformats.org/officeDocument/2006/relationships/slideLayout" Target="../slideLayouts/slideLayout358.xml"/><Relationship Id="rId166" Type="http://schemas.openxmlformats.org/officeDocument/2006/relationships/slideLayout" Target="../slideLayouts/slideLayout379.xml"/><Relationship Id="rId187" Type="http://schemas.openxmlformats.org/officeDocument/2006/relationships/slideLayout" Target="../slideLayouts/slideLayout400.xml"/><Relationship Id="rId1" Type="http://schemas.openxmlformats.org/officeDocument/2006/relationships/slideLayout" Target="../slideLayouts/slideLayout214.xml"/><Relationship Id="rId28" Type="http://schemas.openxmlformats.org/officeDocument/2006/relationships/slideLayout" Target="../slideLayouts/slideLayout241.xml"/><Relationship Id="rId49" Type="http://schemas.openxmlformats.org/officeDocument/2006/relationships/slideLayout" Target="../slideLayouts/slideLayout262.xml"/><Relationship Id="rId114" Type="http://schemas.openxmlformats.org/officeDocument/2006/relationships/slideLayout" Target="../slideLayouts/slideLayout327.xml"/><Relationship Id="rId60" Type="http://schemas.openxmlformats.org/officeDocument/2006/relationships/slideLayout" Target="../slideLayouts/slideLayout273.xml"/><Relationship Id="rId81" Type="http://schemas.openxmlformats.org/officeDocument/2006/relationships/slideLayout" Target="../slideLayouts/slideLayout294.xml"/><Relationship Id="rId135" Type="http://schemas.openxmlformats.org/officeDocument/2006/relationships/slideLayout" Target="../slideLayouts/slideLayout348.xml"/><Relationship Id="rId156" Type="http://schemas.openxmlformats.org/officeDocument/2006/relationships/slideLayout" Target="../slideLayouts/slideLayout369.xml"/><Relationship Id="rId177" Type="http://schemas.openxmlformats.org/officeDocument/2006/relationships/slideLayout" Target="../slideLayouts/slideLayout390.xml"/><Relationship Id="rId198" Type="http://schemas.openxmlformats.org/officeDocument/2006/relationships/slideLayout" Target="../slideLayouts/slideLayout411.xml"/><Relationship Id="rId202" Type="http://schemas.openxmlformats.org/officeDocument/2006/relationships/slideLayout" Target="../slideLayouts/slideLayout415.xml"/><Relationship Id="rId18" Type="http://schemas.openxmlformats.org/officeDocument/2006/relationships/slideLayout" Target="../slideLayouts/slideLayout231.xml"/><Relationship Id="rId39" Type="http://schemas.openxmlformats.org/officeDocument/2006/relationships/slideLayout" Target="../slideLayouts/slideLayout252.xml"/><Relationship Id="rId50" Type="http://schemas.openxmlformats.org/officeDocument/2006/relationships/slideLayout" Target="../slideLayouts/slideLayout263.xml"/><Relationship Id="rId104" Type="http://schemas.openxmlformats.org/officeDocument/2006/relationships/slideLayout" Target="../slideLayouts/slideLayout317.xml"/><Relationship Id="rId125" Type="http://schemas.openxmlformats.org/officeDocument/2006/relationships/slideLayout" Target="../slideLayouts/slideLayout338.xml"/><Relationship Id="rId146" Type="http://schemas.openxmlformats.org/officeDocument/2006/relationships/slideLayout" Target="../slideLayouts/slideLayout359.xml"/><Relationship Id="rId167" Type="http://schemas.openxmlformats.org/officeDocument/2006/relationships/slideLayout" Target="../slideLayouts/slideLayout380.xml"/><Relationship Id="rId188" Type="http://schemas.openxmlformats.org/officeDocument/2006/relationships/slideLayout" Target="../slideLayouts/slideLayout401.xml"/><Relationship Id="rId71" Type="http://schemas.openxmlformats.org/officeDocument/2006/relationships/slideLayout" Target="../slideLayouts/slideLayout284.xml"/><Relationship Id="rId92" Type="http://schemas.openxmlformats.org/officeDocument/2006/relationships/slideLayout" Target="../slideLayouts/slideLayout305.xml"/><Relationship Id="rId2" Type="http://schemas.openxmlformats.org/officeDocument/2006/relationships/slideLayout" Target="../slideLayouts/slideLayout215.xml"/><Relationship Id="rId29" Type="http://schemas.openxmlformats.org/officeDocument/2006/relationships/slideLayout" Target="../slideLayouts/slideLayout24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446.xml"/><Relationship Id="rId21" Type="http://schemas.openxmlformats.org/officeDocument/2006/relationships/slideLayout" Target="../slideLayouts/slideLayout441.xml"/><Relationship Id="rId42" Type="http://schemas.openxmlformats.org/officeDocument/2006/relationships/slideLayout" Target="../slideLayouts/slideLayout462.xml"/><Relationship Id="rId47" Type="http://schemas.openxmlformats.org/officeDocument/2006/relationships/slideLayout" Target="../slideLayouts/slideLayout467.xml"/><Relationship Id="rId63" Type="http://schemas.openxmlformats.org/officeDocument/2006/relationships/slideLayout" Target="../slideLayouts/slideLayout483.xml"/><Relationship Id="rId68" Type="http://schemas.openxmlformats.org/officeDocument/2006/relationships/slideLayout" Target="../slideLayouts/slideLayout488.xml"/><Relationship Id="rId84" Type="http://schemas.openxmlformats.org/officeDocument/2006/relationships/slideLayout" Target="../slideLayouts/slideLayout504.xml"/><Relationship Id="rId16" Type="http://schemas.openxmlformats.org/officeDocument/2006/relationships/slideLayout" Target="../slideLayouts/slideLayout436.xml"/><Relationship Id="rId11" Type="http://schemas.openxmlformats.org/officeDocument/2006/relationships/slideLayout" Target="../slideLayouts/slideLayout431.xml"/><Relationship Id="rId32" Type="http://schemas.openxmlformats.org/officeDocument/2006/relationships/slideLayout" Target="../slideLayouts/slideLayout452.xml"/><Relationship Id="rId37" Type="http://schemas.openxmlformats.org/officeDocument/2006/relationships/slideLayout" Target="../slideLayouts/slideLayout457.xml"/><Relationship Id="rId53" Type="http://schemas.openxmlformats.org/officeDocument/2006/relationships/slideLayout" Target="../slideLayouts/slideLayout473.xml"/><Relationship Id="rId58" Type="http://schemas.openxmlformats.org/officeDocument/2006/relationships/slideLayout" Target="../slideLayouts/slideLayout478.xml"/><Relationship Id="rId74" Type="http://schemas.openxmlformats.org/officeDocument/2006/relationships/slideLayout" Target="../slideLayouts/slideLayout494.xml"/><Relationship Id="rId79" Type="http://schemas.openxmlformats.org/officeDocument/2006/relationships/slideLayout" Target="../slideLayouts/slideLayout499.xml"/><Relationship Id="rId5" Type="http://schemas.openxmlformats.org/officeDocument/2006/relationships/slideLayout" Target="../slideLayouts/slideLayout425.xml"/><Relationship Id="rId19" Type="http://schemas.openxmlformats.org/officeDocument/2006/relationships/slideLayout" Target="../slideLayouts/slideLayout439.xml"/><Relationship Id="rId14" Type="http://schemas.openxmlformats.org/officeDocument/2006/relationships/slideLayout" Target="../slideLayouts/slideLayout434.xml"/><Relationship Id="rId22" Type="http://schemas.openxmlformats.org/officeDocument/2006/relationships/slideLayout" Target="../slideLayouts/slideLayout442.xml"/><Relationship Id="rId27" Type="http://schemas.openxmlformats.org/officeDocument/2006/relationships/slideLayout" Target="../slideLayouts/slideLayout447.xml"/><Relationship Id="rId30" Type="http://schemas.openxmlformats.org/officeDocument/2006/relationships/slideLayout" Target="../slideLayouts/slideLayout450.xml"/><Relationship Id="rId35" Type="http://schemas.openxmlformats.org/officeDocument/2006/relationships/slideLayout" Target="../slideLayouts/slideLayout455.xml"/><Relationship Id="rId43" Type="http://schemas.openxmlformats.org/officeDocument/2006/relationships/slideLayout" Target="../slideLayouts/slideLayout463.xml"/><Relationship Id="rId48" Type="http://schemas.openxmlformats.org/officeDocument/2006/relationships/slideLayout" Target="../slideLayouts/slideLayout468.xml"/><Relationship Id="rId56" Type="http://schemas.openxmlformats.org/officeDocument/2006/relationships/slideLayout" Target="../slideLayouts/slideLayout476.xml"/><Relationship Id="rId64" Type="http://schemas.openxmlformats.org/officeDocument/2006/relationships/slideLayout" Target="../slideLayouts/slideLayout484.xml"/><Relationship Id="rId69" Type="http://schemas.openxmlformats.org/officeDocument/2006/relationships/slideLayout" Target="../slideLayouts/slideLayout489.xml"/><Relationship Id="rId77" Type="http://schemas.openxmlformats.org/officeDocument/2006/relationships/slideLayout" Target="../slideLayouts/slideLayout497.xml"/><Relationship Id="rId8" Type="http://schemas.openxmlformats.org/officeDocument/2006/relationships/slideLayout" Target="../slideLayouts/slideLayout428.xml"/><Relationship Id="rId51" Type="http://schemas.openxmlformats.org/officeDocument/2006/relationships/slideLayout" Target="../slideLayouts/slideLayout471.xml"/><Relationship Id="rId72" Type="http://schemas.openxmlformats.org/officeDocument/2006/relationships/slideLayout" Target="../slideLayouts/slideLayout492.xml"/><Relationship Id="rId80" Type="http://schemas.openxmlformats.org/officeDocument/2006/relationships/slideLayout" Target="../slideLayouts/slideLayout500.xml"/><Relationship Id="rId85" Type="http://schemas.openxmlformats.org/officeDocument/2006/relationships/slideLayout" Target="../slideLayouts/slideLayout505.xml"/><Relationship Id="rId3" Type="http://schemas.openxmlformats.org/officeDocument/2006/relationships/slideLayout" Target="../slideLayouts/slideLayout423.xml"/><Relationship Id="rId12" Type="http://schemas.openxmlformats.org/officeDocument/2006/relationships/slideLayout" Target="../slideLayouts/slideLayout432.xml"/><Relationship Id="rId17" Type="http://schemas.openxmlformats.org/officeDocument/2006/relationships/slideLayout" Target="../slideLayouts/slideLayout437.xml"/><Relationship Id="rId25" Type="http://schemas.openxmlformats.org/officeDocument/2006/relationships/slideLayout" Target="../slideLayouts/slideLayout445.xml"/><Relationship Id="rId33" Type="http://schemas.openxmlformats.org/officeDocument/2006/relationships/slideLayout" Target="../slideLayouts/slideLayout453.xml"/><Relationship Id="rId38" Type="http://schemas.openxmlformats.org/officeDocument/2006/relationships/slideLayout" Target="../slideLayouts/slideLayout458.xml"/><Relationship Id="rId46" Type="http://schemas.openxmlformats.org/officeDocument/2006/relationships/slideLayout" Target="../slideLayouts/slideLayout466.xml"/><Relationship Id="rId59" Type="http://schemas.openxmlformats.org/officeDocument/2006/relationships/slideLayout" Target="../slideLayouts/slideLayout479.xml"/><Relationship Id="rId67" Type="http://schemas.openxmlformats.org/officeDocument/2006/relationships/slideLayout" Target="../slideLayouts/slideLayout487.xml"/><Relationship Id="rId20" Type="http://schemas.openxmlformats.org/officeDocument/2006/relationships/slideLayout" Target="../slideLayouts/slideLayout440.xml"/><Relationship Id="rId41" Type="http://schemas.openxmlformats.org/officeDocument/2006/relationships/slideLayout" Target="../slideLayouts/slideLayout461.xml"/><Relationship Id="rId54" Type="http://schemas.openxmlformats.org/officeDocument/2006/relationships/slideLayout" Target="../slideLayouts/slideLayout474.xml"/><Relationship Id="rId62" Type="http://schemas.openxmlformats.org/officeDocument/2006/relationships/slideLayout" Target="../slideLayouts/slideLayout482.xml"/><Relationship Id="rId70" Type="http://schemas.openxmlformats.org/officeDocument/2006/relationships/slideLayout" Target="../slideLayouts/slideLayout490.xml"/><Relationship Id="rId75" Type="http://schemas.openxmlformats.org/officeDocument/2006/relationships/slideLayout" Target="../slideLayouts/slideLayout495.xml"/><Relationship Id="rId83" Type="http://schemas.openxmlformats.org/officeDocument/2006/relationships/slideLayout" Target="../slideLayouts/slideLayout503.xml"/><Relationship Id="rId1" Type="http://schemas.openxmlformats.org/officeDocument/2006/relationships/slideLayout" Target="../slideLayouts/slideLayout421.xml"/><Relationship Id="rId6" Type="http://schemas.openxmlformats.org/officeDocument/2006/relationships/slideLayout" Target="../slideLayouts/slideLayout426.xml"/><Relationship Id="rId15" Type="http://schemas.openxmlformats.org/officeDocument/2006/relationships/slideLayout" Target="../slideLayouts/slideLayout435.xml"/><Relationship Id="rId23" Type="http://schemas.openxmlformats.org/officeDocument/2006/relationships/slideLayout" Target="../slideLayouts/slideLayout443.xml"/><Relationship Id="rId28" Type="http://schemas.openxmlformats.org/officeDocument/2006/relationships/slideLayout" Target="../slideLayouts/slideLayout448.xml"/><Relationship Id="rId36" Type="http://schemas.openxmlformats.org/officeDocument/2006/relationships/slideLayout" Target="../slideLayouts/slideLayout456.xml"/><Relationship Id="rId49" Type="http://schemas.openxmlformats.org/officeDocument/2006/relationships/slideLayout" Target="../slideLayouts/slideLayout469.xml"/><Relationship Id="rId57" Type="http://schemas.openxmlformats.org/officeDocument/2006/relationships/slideLayout" Target="../slideLayouts/slideLayout477.xml"/><Relationship Id="rId10" Type="http://schemas.openxmlformats.org/officeDocument/2006/relationships/slideLayout" Target="../slideLayouts/slideLayout430.xml"/><Relationship Id="rId31" Type="http://schemas.openxmlformats.org/officeDocument/2006/relationships/slideLayout" Target="../slideLayouts/slideLayout451.xml"/><Relationship Id="rId44" Type="http://schemas.openxmlformats.org/officeDocument/2006/relationships/slideLayout" Target="../slideLayouts/slideLayout464.xml"/><Relationship Id="rId52" Type="http://schemas.openxmlformats.org/officeDocument/2006/relationships/slideLayout" Target="../slideLayouts/slideLayout472.xml"/><Relationship Id="rId60" Type="http://schemas.openxmlformats.org/officeDocument/2006/relationships/slideLayout" Target="../slideLayouts/slideLayout480.xml"/><Relationship Id="rId65" Type="http://schemas.openxmlformats.org/officeDocument/2006/relationships/slideLayout" Target="../slideLayouts/slideLayout485.xml"/><Relationship Id="rId73" Type="http://schemas.openxmlformats.org/officeDocument/2006/relationships/slideLayout" Target="../slideLayouts/slideLayout493.xml"/><Relationship Id="rId78" Type="http://schemas.openxmlformats.org/officeDocument/2006/relationships/slideLayout" Target="../slideLayouts/slideLayout498.xml"/><Relationship Id="rId81" Type="http://schemas.openxmlformats.org/officeDocument/2006/relationships/slideLayout" Target="../slideLayouts/slideLayout501.xml"/><Relationship Id="rId86" Type="http://schemas.openxmlformats.org/officeDocument/2006/relationships/theme" Target="../theme/theme3.xml"/><Relationship Id="rId4" Type="http://schemas.openxmlformats.org/officeDocument/2006/relationships/slideLayout" Target="../slideLayouts/slideLayout424.xml"/><Relationship Id="rId9" Type="http://schemas.openxmlformats.org/officeDocument/2006/relationships/slideLayout" Target="../slideLayouts/slideLayout429.xml"/><Relationship Id="rId13" Type="http://schemas.openxmlformats.org/officeDocument/2006/relationships/slideLayout" Target="../slideLayouts/slideLayout433.xml"/><Relationship Id="rId18" Type="http://schemas.openxmlformats.org/officeDocument/2006/relationships/slideLayout" Target="../slideLayouts/slideLayout438.xml"/><Relationship Id="rId39" Type="http://schemas.openxmlformats.org/officeDocument/2006/relationships/slideLayout" Target="../slideLayouts/slideLayout459.xml"/><Relationship Id="rId34" Type="http://schemas.openxmlformats.org/officeDocument/2006/relationships/slideLayout" Target="../slideLayouts/slideLayout454.xml"/><Relationship Id="rId50" Type="http://schemas.openxmlformats.org/officeDocument/2006/relationships/slideLayout" Target="../slideLayouts/slideLayout470.xml"/><Relationship Id="rId55" Type="http://schemas.openxmlformats.org/officeDocument/2006/relationships/slideLayout" Target="../slideLayouts/slideLayout475.xml"/><Relationship Id="rId76" Type="http://schemas.openxmlformats.org/officeDocument/2006/relationships/slideLayout" Target="../slideLayouts/slideLayout496.xml"/><Relationship Id="rId7" Type="http://schemas.openxmlformats.org/officeDocument/2006/relationships/slideLayout" Target="../slideLayouts/slideLayout427.xml"/><Relationship Id="rId71" Type="http://schemas.openxmlformats.org/officeDocument/2006/relationships/slideLayout" Target="../slideLayouts/slideLayout491.xml"/><Relationship Id="rId2" Type="http://schemas.openxmlformats.org/officeDocument/2006/relationships/slideLayout" Target="../slideLayouts/slideLayout422.xml"/><Relationship Id="rId29" Type="http://schemas.openxmlformats.org/officeDocument/2006/relationships/slideLayout" Target="../slideLayouts/slideLayout449.xml"/><Relationship Id="rId24" Type="http://schemas.openxmlformats.org/officeDocument/2006/relationships/slideLayout" Target="../slideLayouts/slideLayout444.xml"/><Relationship Id="rId40" Type="http://schemas.openxmlformats.org/officeDocument/2006/relationships/slideLayout" Target="../slideLayouts/slideLayout460.xml"/><Relationship Id="rId45" Type="http://schemas.openxmlformats.org/officeDocument/2006/relationships/slideLayout" Target="../slideLayouts/slideLayout465.xml"/><Relationship Id="rId66" Type="http://schemas.openxmlformats.org/officeDocument/2006/relationships/slideLayout" Target="../slideLayouts/slideLayout486.xml"/><Relationship Id="rId61" Type="http://schemas.openxmlformats.org/officeDocument/2006/relationships/slideLayout" Target="../slideLayouts/slideLayout481.xml"/><Relationship Id="rId82" Type="http://schemas.openxmlformats.org/officeDocument/2006/relationships/slideLayout" Target="../slideLayouts/slideLayout502.xml"/></Relationships>
</file>

<file path=ppt/slideMasters/_rels/slideMaster4.xml.rels><?xml version="1.0" encoding="UTF-8" standalone="yes"?>
<Relationships xmlns="http://schemas.openxmlformats.org/package/2006/relationships"><Relationship Id="rId117" Type="http://schemas.openxmlformats.org/officeDocument/2006/relationships/slideLayout" Target="../slideLayouts/slideLayout622.xml"/><Relationship Id="rId21" Type="http://schemas.openxmlformats.org/officeDocument/2006/relationships/slideLayout" Target="../slideLayouts/slideLayout526.xml"/><Relationship Id="rId42" Type="http://schemas.openxmlformats.org/officeDocument/2006/relationships/slideLayout" Target="../slideLayouts/slideLayout547.xml"/><Relationship Id="rId63" Type="http://schemas.openxmlformats.org/officeDocument/2006/relationships/slideLayout" Target="../slideLayouts/slideLayout568.xml"/><Relationship Id="rId84" Type="http://schemas.openxmlformats.org/officeDocument/2006/relationships/slideLayout" Target="../slideLayouts/slideLayout589.xml"/><Relationship Id="rId138" Type="http://schemas.openxmlformats.org/officeDocument/2006/relationships/slideLayout" Target="../slideLayouts/slideLayout643.xml"/><Relationship Id="rId159" Type="http://schemas.openxmlformats.org/officeDocument/2006/relationships/slideLayout" Target="../slideLayouts/slideLayout664.xml"/><Relationship Id="rId170" Type="http://schemas.openxmlformats.org/officeDocument/2006/relationships/slideLayout" Target="../slideLayouts/slideLayout675.xml"/><Relationship Id="rId191" Type="http://schemas.openxmlformats.org/officeDocument/2006/relationships/slideLayout" Target="../slideLayouts/slideLayout696.xml"/><Relationship Id="rId205" Type="http://schemas.openxmlformats.org/officeDocument/2006/relationships/slideLayout" Target="../slideLayouts/slideLayout710.xml"/><Relationship Id="rId107" Type="http://schemas.openxmlformats.org/officeDocument/2006/relationships/slideLayout" Target="../slideLayouts/slideLayout612.xml"/><Relationship Id="rId11" Type="http://schemas.openxmlformats.org/officeDocument/2006/relationships/slideLayout" Target="../slideLayouts/slideLayout516.xml"/><Relationship Id="rId32" Type="http://schemas.openxmlformats.org/officeDocument/2006/relationships/slideLayout" Target="../slideLayouts/slideLayout537.xml"/><Relationship Id="rId53" Type="http://schemas.openxmlformats.org/officeDocument/2006/relationships/slideLayout" Target="../slideLayouts/slideLayout558.xml"/><Relationship Id="rId74" Type="http://schemas.openxmlformats.org/officeDocument/2006/relationships/slideLayout" Target="../slideLayouts/slideLayout579.xml"/><Relationship Id="rId128" Type="http://schemas.openxmlformats.org/officeDocument/2006/relationships/slideLayout" Target="../slideLayouts/slideLayout633.xml"/><Relationship Id="rId149" Type="http://schemas.openxmlformats.org/officeDocument/2006/relationships/slideLayout" Target="../slideLayouts/slideLayout654.xml"/><Relationship Id="rId5" Type="http://schemas.openxmlformats.org/officeDocument/2006/relationships/slideLayout" Target="../slideLayouts/slideLayout510.xml"/><Relationship Id="rId95" Type="http://schemas.openxmlformats.org/officeDocument/2006/relationships/slideLayout" Target="../slideLayouts/slideLayout600.xml"/><Relationship Id="rId160" Type="http://schemas.openxmlformats.org/officeDocument/2006/relationships/slideLayout" Target="../slideLayouts/slideLayout665.xml"/><Relationship Id="rId181" Type="http://schemas.openxmlformats.org/officeDocument/2006/relationships/slideLayout" Target="../slideLayouts/slideLayout686.xml"/><Relationship Id="rId22" Type="http://schemas.openxmlformats.org/officeDocument/2006/relationships/slideLayout" Target="../slideLayouts/slideLayout527.xml"/><Relationship Id="rId43" Type="http://schemas.openxmlformats.org/officeDocument/2006/relationships/slideLayout" Target="../slideLayouts/slideLayout548.xml"/><Relationship Id="rId64" Type="http://schemas.openxmlformats.org/officeDocument/2006/relationships/slideLayout" Target="../slideLayouts/slideLayout569.xml"/><Relationship Id="rId118" Type="http://schemas.openxmlformats.org/officeDocument/2006/relationships/slideLayout" Target="../slideLayouts/slideLayout623.xml"/><Relationship Id="rId139" Type="http://schemas.openxmlformats.org/officeDocument/2006/relationships/slideLayout" Target="../slideLayouts/slideLayout644.xml"/><Relationship Id="rId85" Type="http://schemas.openxmlformats.org/officeDocument/2006/relationships/slideLayout" Target="../slideLayouts/slideLayout590.xml"/><Relationship Id="rId150" Type="http://schemas.openxmlformats.org/officeDocument/2006/relationships/slideLayout" Target="../slideLayouts/slideLayout655.xml"/><Relationship Id="rId171" Type="http://schemas.openxmlformats.org/officeDocument/2006/relationships/slideLayout" Target="../slideLayouts/slideLayout676.xml"/><Relationship Id="rId192" Type="http://schemas.openxmlformats.org/officeDocument/2006/relationships/slideLayout" Target="../slideLayouts/slideLayout697.xml"/><Relationship Id="rId206" Type="http://schemas.openxmlformats.org/officeDocument/2006/relationships/slideLayout" Target="../slideLayouts/slideLayout711.xml"/><Relationship Id="rId12" Type="http://schemas.openxmlformats.org/officeDocument/2006/relationships/slideLayout" Target="../slideLayouts/slideLayout517.xml"/><Relationship Id="rId33" Type="http://schemas.openxmlformats.org/officeDocument/2006/relationships/slideLayout" Target="../slideLayouts/slideLayout538.xml"/><Relationship Id="rId108" Type="http://schemas.openxmlformats.org/officeDocument/2006/relationships/slideLayout" Target="../slideLayouts/slideLayout613.xml"/><Relationship Id="rId129" Type="http://schemas.openxmlformats.org/officeDocument/2006/relationships/slideLayout" Target="../slideLayouts/slideLayout634.xml"/><Relationship Id="rId54" Type="http://schemas.openxmlformats.org/officeDocument/2006/relationships/slideLayout" Target="../slideLayouts/slideLayout559.xml"/><Relationship Id="rId75" Type="http://schemas.openxmlformats.org/officeDocument/2006/relationships/slideLayout" Target="../slideLayouts/slideLayout580.xml"/><Relationship Id="rId96" Type="http://schemas.openxmlformats.org/officeDocument/2006/relationships/slideLayout" Target="../slideLayouts/slideLayout601.xml"/><Relationship Id="rId140" Type="http://schemas.openxmlformats.org/officeDocument/2006/relationships/slideLayout" Target="../slideLayouts/slideLayout645.xml"/><Relationship Id="rId161" Type="http://schemas.openxmlformats.org/officeDocument/2006/relationships/slideLayout" Target="../slideLayouts/slideLayout666.xml"/><Relationship Id="rId182" Type="http://schemas.openxmlformats.org/officeDocument/2006/relationships/slideLayout" Target="../slideLayouts/slideLayout687.xml"/><Relationship Id="rId6" Type="http://schemas.openxmlformats.org/officeDocument/2006/relationships/slideLayout" Target="../slideLayouts/slideLayout511.xml"/><Relationship Id="rId23" Type="http://schemas.openxmlformats.org/officeDocument/2006/relationships/slideLayout" Target="../slideLayouts/slideLayout528.xml"/><Relationship Id="rId119" Type="http://schemas.openxmlformats.org/officeDocument/2006/relationships/slideLayout" Target="../slideLayouts/slideLayout624.xml"/><Relationship Id="rId44" Type="http://schemas.openxmlformats.org/officeDocument/2006/relationships/slideLayout" Target="../slideLayouts/slideLayout549.xml"/><Relationship Id="rId65" Type="http://schemas.openxmlformats.org/officeDocument/2006/relationships/slideLayout" Target="../slideLayouts/slideLayout570.xml"/><Relationship Id="rId86" Type="http://schemas.openxmlformats.org/officeDocument/2006/relationships/slideLayout" Target="../slideLayouts/slideLayout591.xml"/><Relationship Id="rId130" Type="http://schemas.openxmlformats.org/officeDocument/2006/relationships/slideLayout" Target="../slideLayouts/slideLayout635.xml"/><Relationship Id="rId151" Type="http://schemas.openxmlformats.org/officeDocument/2006/relationships/slideLayout" Target="../slideLayouts/slideLayout656.xml"/><Relationship Id="rId172" Type="http://schemas.openxmlformats.org/officeDocument/2006/relationships/slideLayout" Target="../slideLayouts/slideLayout677.xml"/><Relationship Id="rId193" Type="http://schemas.openxmlformats.org/officeDocument/2006/relationships/slideLayout" Target="../slideLayouts/slideLayout698.xml"/><Relationship Id="rId207" Type="http://schemas.openxmlformats.org/officeDocument/2006/relationships/slideLayout" Target="../slideLayouts/slideLayout712.xml"/><Relationship Id="rId13" Type="http://schemas.openxmlformats.org/officeDocument/2006/relationships/slideLayout" Target="../slideLayouts/slideLayout518.xml"/><Relationship Id="rId109" Type="http://schemas.openxmlformats.org/officeDocument/2006/relationships/slideLayout" Target="../slideLayouts/slideLayout614.xml"/><Relationship Id="rId34" Type="http://schemas.openxmlformats.org/officeDocument/2006/relationships/slideLayout" Target="../slideLayouts/slideLayout539.xml"/><Relationship Id="rId55" Type="http://schemas.openxmlformats.org/officeDocument/2006/relationships/slideLayout" Target="../slideLayouts/slideLayout560.xml"/><Relationship Id="rId76" Type="http://schemas.openxmlformats.org/officeDocument/2006/relationships/slideLayout" Target="../slideLayouts/slideLayout581.xml"/><Relationship Id="rId97" Type="http://schemas.openxmlformats.org/officeDocument/2006/relationships/slideLayout" Target="../slideLayouts/slideLayout602.xml"/><Relationship Id="rId120" Type="http://schemas.openxmlformats.org/officeDocument/2006/relationships/slideLayout" Target="../slideLayouts/slideLayout625.xml"/><Relationship Id="rId141" Type="http://schemas.openxmlformats.org/officeDocument/2006/relationships/slideLayout" Target="../slideLayouts/slideLayout646.xml"/><Relationship Id="rId7" Type="http://schemas.openxmlformats.org/officeDocument/2006/relationships/slideLayout" Target="../slideLayouts/slideLayout512.xml"/><Relationship Id="rId162" Type="http://schemas.openxmlformats.org/officeDocument/2006/relationships/slideLayout" Target="../slideLayouts/slideLayout667.xml"/><Relationship Id="rId183" Type="http://schemas.openxmlformats.org/officeDocument/2006/relationships/slideLayout" Target="../slideLayouts/slideLayout688.xml"/><Relationship Id="rId24" Type="http://schemas.openxmlformats.org/officeDocument/2006/relationships/slideLayout" Target="../slideLayouts/slideLayout529.xml"/><Relationship Id="rId45" Type="http://schemas.openxmlformats.org/officeDocument/2006/relationships/slideLayout" Target="../slideLayouts/slideLayout550.xml"/><Relationship Id="rId66" Type="http://schemas.openxmlformats.org/officeDocument/2006/relationships/slideLayout" Target="../slideLayouts/slideLayout571.xml"/><Relationship Id="rId87" Type="http://schemas.openxmlformats.org/officeDocument/2006/relationships/slideLayout" Target="../slideLayouts/slideLayout592.xml"/><Relationship Id="rId110" Type="http://schemas.openxmlformats.org/officeDocument/2006/relationships/slideLayout" Target="../slideLayouts/slideLayout615.xml"/><Relationship Id="rId131" Type="http://schemas.openxmlformats.org/officeDocument/2006/relationships/slideLayout" Target="../slideLayouts/slideLayout636.xml"/><Relationship Id="rId152" Type="http://schemas.openxmlformats.org/officeDocument/2006/relationships/slideLayout" Target="../slideLayouts/slideLayout657.xml"/><Relationship Id="rId173" Type="http://schemas.openxmlformats.org/officeDocument/2006/relationships/slideLayout" Target="../slideLayouts/slideLayout678.xml"/><Relationship Id="rId194" Type="http://schemas.openxmlformats.org/officeDocument/2006/relationships/slideLayout" Target="../slideLayouts/slideLayout699.xml"/><Relationship Id="rId208" Type="http://schemas.openxmlformats.org/officeDocument/2006/relationships/slideLayout" Target="../slideLayouts/slideLayout713.xml"/><Relationship Id="rId19" Type="http://schemas.openxmlformats.org/officeDocument/2006/relationships/slideLayout" Target="../slideLayouts/slideLayout524.xml"/><Relationship Id="rId14" Type="http://schemas.openxmlformats.org/officeDocument/2006/relationships/slideLayout" Target="../slideLayouts/slideLayout519.xml"/><Relationship Id="rId30" Type="http://schemas.openxmlformats.org/officeDocument/2006/relationships/slideLayout" Target="../slideLayouts/slideLayout535.xml"/><Relationship Id="rId35" Type="http://schemas.openxmlformats.org/officeDocument/2006/relationships/slideLayout" Target="../slideLayouts/slideLayout540.xml"/><Relationship Id="rId56" Type="http://schemas.openxmlformats.org/officeDocument/2006/relationships/slideLayout" Target="../slideLayouts/slideLayout561.xml"/><Relationship Id="rId77" Type="http://schemas.openxmlformats.org/officeDocument/2006/relationships/slideLayout" Target="../slideLayouts/slideLayout582.xml"/><Relationship Id="rId100" Type="http://schemas.openxmlformats.org/officeDocument/2006/relationships/slideLayout" Target="../slideLayouts/slideLayout605.xml"/><Relationship Id="rId105" Type="http://schemas.openxmlformats.org/officeDocument/2006/relationships/slideLayout" Target="../slideLayouts/slideLayout610.xml"/><Relationship Id="rId126" Type="http://schemas.openxmlformats.org/officeDocument/2006/relationships/slideLayout" Target="../slideLayouts/slideLayout631.xml"/><Relationship Id="rId147" Type="http://schemas.openxmlformats.org/officeDocument/2006/relationships/slideLayout" Target="../slideLayouts/slideLayout652.xml"/><Relationship Id="rId168" Type="http://schemas.openxmlformats.org/officeDocument/2006/relationships/slideLayout" Target="../slideLayouts/slideLayout673.xml"/><Relationship Id="rId8" Type="http://schemas.openxmlformats.org/officeDocument/2006/relationships/slideLayout" Target="../slideLayouts/slideLayout513.xml"/><Relationship Id="rId51" Type="http://schemas.openxmlformats.org/officeDocument/2006/relationships/slideLayout" Target="../slideLayouts/slideLayout556.xml"/><Relationship Id="rId72" Type="http://schemas.openxmlformats.org/officeDocument/2006/relationships/slideLayout" Target="../slideLayouts/slideLayout577.xml"/><Relationship Id="rId93" Type="http://schemas.openxmlformats.org/officeDocument/2006/relationships/slideLayout" Target="../slideLayouts/slideLayout598.xml"/><Relationship Id="rId98" Type="http://schemas.openxmlformats.org/officeDocument/2006/relationships/slideLayout" Target="../slideLayouts/slideLayout603.xml"/><Relationship Id="rId121" Type="http://schemas.openxmlformats.org/officeDocument/2006/relationships/slideLayout" Target="../slideLayouts/slideLayout626.xml"/><Relationship Id="rId142" Type="http://schemas.openxmlformats.org/officeDocument/2006/relationships/slideLayout" Target="../slideLayouts/slideLayout647.xml"/><Relationship Id="rId163" Type="http://schemas.openxmlformats.org/officeDocument/2006/relationships/slideLayout" Target="../slideLayouts/slideLayout668.xml"/><Relationship Id="rId184" Type="http://schemas.openxmlformats.org/officeDocument/2006/relationships/slideLayout" Target="../slideLayouts/slideLayout689.xml"/><Relationship Id="rId189" Type="http://schemas.openxmlformats.org/officeDocument/2006/relationships/slideLayout" Target="../slideLayouts/slideLayout694.xml"/><Relationship Id="rId3" Type="http://schemas.openxmlformats.org/officeDocument/2006/relationships/slideLayout" Target="../slideLayouts/slideLayout508.xml"/><Relationship Id="rId25" Type="http://schemas.openxmlformats.org/officeDocument/2006/relationships/slideLayout" Target="../slideLayouts/slideLayout530.xml"/><Relationship Id="rId46" Type="http://schemas.openxmlformats.org/officeDocument/2006/relationships/slideLayout" Target="../slideLayouts/slideLayout551.xml"/><Relationship Id="rId67" Type="http://schemas.openxmlformats.org/officeDocument/2006/relationships/slideLayout" Target="../slideLayouts/slideLayout572.xml"/><Relationship Id="rId116" Type="http://schemas.openxmlformats.org/officeDocument/2006/relationships/slideLayout" Target="../slideLayouts/slideLayout621.xml"/><Relationship Id="rId137" Type="http://schemas.openxmlformats.org/officeDocument/2006/relationships/slideLayout" Target="../slideLayouts/slideLayout642.xml"/><Relationship Id="rId158" Type="http://schemas.openxmlformats.org/officeDocument/2006/relationships/slideLayout" Target="../slideLayouts/slideLayout663.xml"/><Relationship Id="rId20" Type="http://schemas.openxmlformats.org/officeDocument/2006/relationships/slideLayout" Target="../slideLayouts/slideLayout525.xml"/><Relationship Id="rId41" Type="http://schemas.openxmlformats.org/officeDocument/2006/relationships/slideLayout" Target="../slideLayouts/slideLayout546.xml"/><Relationship Id="rId62" Type="http://schemas.openxmlformats.org/officeDocument/2006/relationships/slideLayout" Target="../slideLayouts/slideLayout567.xml"/><Relationship Id="rId83" Type="http://schemas.openxmlformats.org/officeDocument/2006/relationships/slideLayout" Target="../slideLayouts/slideLayout588.xml"/><Relationship Id="rId88" Type="http://schemas.openxmlformats.org/officeDocument/2006/relationships/slideLayout" Target="../slideLayouts/slideLayout593.xml"/><Relationship Id="rId111" Type="http://schemas.openxmlformats.org/officeDocument/2006/relationships/slideLayout" Target="../slideLayouts/slideLayout616.xml"/><Relationship Id="rId132" Type="http://schemas.openxmlformats.org/officeDocument/2006/relationships/slideLayout" Target="../slideLayouts/slideLayout637.xml"/><Relationship Id="rId153" Type="http://schemas.openxmlformats.org/officeDocument/2006/relationships/slideLayout" Target="../slideLayouts/slideLayout658.xml"/><Relationship Id="rId174" Type="http://schemas.openxmlformats.org/officeDocument/2006/relationships/slideLayout" Target="../slideLayouts/slideLayout679.xml"/><Relationship Id="rId179" Type="http://schemas.openxmlformats.org/officeDocument/2006/relationships/slideLayout" Target="../slideLayouts/slideLayout684.xml"/><Relationship Id="rId195" Type="http://schemas.openxmlformats.org/officeDocument/2006/relationships/slideLayout" Target="../slideLayouts/slideLayout700.xml"/><Relationship Id="rId209" Type="http://schemas.openxmlformats.org/officeDocument/2006/relationships/slideLayout" Target="../slideLayouts/slideLayout714.xml"/><Relationship Id="rId190" Type="http://schemas.openxmlformats.org/officeDocument/2006/relationships/slideLayout" Target="../slideLayouts/slideLayout695.xml"/><Relationship Id="rId204" Type="http://schemas.openxmlformats.org/officeDocument/2006/relationships/slideLayout" Target="../slideLayouts/slideLayout709.xml"/><Relationship Id="rId15" Type="http://schemas.openxmlformats.org/officeDocument/2006/relationships/slideLayout" Target="../slideLayouts/slideLayout520.xml"/><Relationship Id="rId36" Type="http://schemas.openxmlformats.org/officeDocument/2006/relationships/slideLayout" Target="../slideLayouts/slideLayout541.xml"/><Relationship Id="rId57" Type="http://schemas.openxmlformats.org/officeDocument/2006/relationships/slideLayout" Target="../slideLayouts/slideLayout562.xml"/><Relationship Id="rId106" Type="http://schemas.openxmlformats.org/officeDocument/2006/relationships/slideLayout" Target="../slideLayouts/slideLayout611.xml"/><Relationship Id="rId127" Type="http://schemas.openxmlformats.org/officeDocument/2006/relationships/slideLayout" Target="../slideLayouts/slideLayout632.xml"/><Relationship Id="rId10" Type="http://schemas.openxmlformats.org/officeDocument/2006/relationships/slideLayout" Target="../slideLayouts/slideLayout515.xml"/><Relationship Id="rId31" Type="http://schemas.openxmlformats.org/officeDocument/2006/relationships/slideLayout" Target="../slideLayouts/slideLayout536.xml"/><Relationship Id="rId52" Type="http://schemas.openxmlformats.org/officeDocument/2006/relationships/slideLayout" Target="../slideLayouts/slideLayout557.xml"/><Relationship Id="rId73" Type="http://schemas.openxmlformats.org/officeDocument/2006/relationships/slideLayout" Target="../slideLayouts/slideLayout578.xml"/><Relationship Id="rId78" Type="http://schemas.openxmlformats.org/officeDocument/2006/relationships/slideLayout" Target="../slideLayouts/slideLayout583.xml"/><Relationship Id="rId94" Type="http://schemas.openxmlformats.org/officeDocument/2006/relationships/slideLayout" Target="../slideLayouts/slideLayout599.xml"/><Relationship Id="rId99" Type="http://schemas.openxmlformats.org/officeDocument/2006/relationships/slideLayout" Target="../slideLayouts/slideLayout604.xml"/><Relationship Id="rId101" Type="http://schemas.openxmlformats.org/officeDocument/2006/relationships/slideLayout" Target="../slideLayouts/slideLayout606.xml"/><Relationship Id="rId122" Type="http://schemas.openxmlformats.org/officeDocument/2006/relationships/slideLayout" Target="../slideLayouts/slideLayout627.xml"/><Relationship Id="rId143" Type="http://schemas.openxmlformats.org/officeDocument/2006/relationships/slideLayout" Target="../slideLayouts/slideLayout648.xml"/><Relationship Id="rId148" Type="http://schemas.openxmlformats.org/officeDocument/2006/relationships/slideLayout" Target="../slideLayouts/slideLayout653.xml"/><Relationship Id="rId164" Type="http://schemas.openxmlformats.org/officeDocument/2006/relationships/slideLayout" Target="../slideLayouts/slideLayout669.xml"/><Relationship Id="rId169" Type="http://schemas.openxmlformats.org/officeDocument/2006/relationships/slideLayout" Target="../slideLayouts/slideLayout674.xml"/><Relationship Id="rId185" Type="http://schemas.openxmlformats.org/officeDocument/2006/relationships/slideLayout" Target="../slideLayouts/slideLayout690.xml"/><Relationship Id="rId4" Type="http://schemas.openxmlformats.org/officeDocument/2006/relationships/slideLayout" Target="../slideLayouts/slideLayout509.xml"/><Relationship Id="rId9" Type="http://schemas.openxmlformats.org/officeDocument/2006/relationships/slideLayout" Target="../slideLayouts/slideLayout514.xml"/><Relationship Id="rId180" Type="http://schemas.openxmlformats.org/officeDocument/2006/relationships/slideLayout" Target="../slideLayouts/slideLayout685.xml"/><Relationship Id="rId210" Type="http://schemas.openxmlformats.org/officeDocument/2006/relationships/slideLayout" Target="../slideLayouts/slideLayout715.xml"/><Relationship Id="rId26" Type="http://schemas.openxmlformats.org/officeDocument/2006/relationships/slideLayout" Target="../slideLayouts/slideLayout531.xml"/><Relationship Id="rId47" Type="http://schemas.openxmlformats.org/officeDocument/2006/relationships/slideLayout" Target="../slideLayouts/slideLayout552.xml"/><Relationship Id="rId68" Type="http://schemas.openxmlformats.org/officeDocument/2006/relationships/slideLayout" Target="../slideLayouts/slideLayout573.xml"/><Relationship Id="rId89" Type="http://schemas.openxmlformats.org/officeDocument/2006/relationships/slideLayout" Target="../slideLayouts/slideLayout594.xml"/><Relationship Id="rId112" Type="http://schemas.openxmlformats.org/officeDocument/2006/relationships/slideLayout" Target="../slideLayouts/slideLayout617.xml"/><Relationship Id="rId133" Type="http://schemas.openxmlformats.org/officeDocument/2006/relationships/slideLayout" Target="../slideLayouts/slideLayout638.xml"/><Relationship Id="rId154" Type="http://schemas.openxmlformats.org/officeDocument/2006/relationships/slideLayout" Target="../slideLayouts/slideLayout659.xml"/><Relationship Id="rId175" Type="http://schemas.openxmlformats.org/officeDocument/2006/relationships/slideLayout" Target="../slideLayouts/slideLayout680.xml"/><Relationship Id="rId196" Type="http://schemas.openxmlformats.org/officeDocument/2006/relationships/slideLayout" Target="../slideLayouts/slideLayout701.xml"/><Relationship Id="rId200" Type="http://schemas.openxmlformats.org/officeDocument/2006/relationships/slideLayout" Target="../slideLayouts/slideLayout705.xml"/><Relationship Id="rId16" Type="http://schemas.openxmlformats.org/officeDocument/2006/relationships/slideLayout" Target="../slideLayouts/slideLayout521.xml"/><Relationship Id="rId37" Type="http://schemas.openxmlformats.org/officeDocument/2006/relationships/slideLayout" Target="../slideLayouts/slideLayout542.xml"/><Relationship Id="rId58" Type="http://schemas.openxmlformats.org/officeDocument/2006/relationships/slideLayout" Target="../slideLayouts/slideLayout563.xml"/><Relationship Id="rId79" Type="http://schemas.openxmlformats.org/officeDocument/2006/relationships/slideLayout" Target="../slideLayouts/slideLayout584.xml"/><Relationship Id="rId102" Type="http://schemas.openxmlformats.org/officeDocument/2006/relationships/slideLayout" Target="../slideLayouts/slideLayout607.xml"/><Relationship Id="rId123" Type="http://schemas.openxmlformats.org/officeDocument/2006/relationships/slideLayout" Target="../slideLayouts/slideLayout628.xml"/><Relationship Id="rId144" Type="http://schemas.openxmlformats.org/officeDocument/2006/relationships/slideLayout" Target="../slideLayouts/slideLayout649.xml"/><Relationship Id="rId90" Type="http://schemas.openxmlformats.org/officeDocument/2006/relationships/slideLayout" Target="../slideLayouts/slideLayout595.xml"/><Relationship Id="rId165" Type="http://schemas.openxmlformats.org/officeDocument/2006/relationships/slideLayout" Target="../slideLayouts/slideLayout670.xml"/><Relationship Id="rId186" Type="http://schemas.openxmlformats.org/officeDocument/2006/relationships/slideLayout" Target="../slideLayouts/slideLayout691.xml"/><Relationship Id="rId211" Type="http://schemas.openxmlformats.org/officeDocument/2006/relationships/slideLayout" Target="../slideLayouts/slideLayout716.xml"/><Relationship Id="rId27" Type="http://schemas.openxmlformats.org/officeDocument/2006/relationships/slideLayout" Target="../slideLayouts/slideLayout532.xml"/><Relationship Id="rId48" Type="http://schemas.openxmlformats.org/officeDocument/2006/relationships/slideLayout" Target="../slideLayouts/slideLayout553.xml"/><Relationship Id="rId69" Type="http://schemas.openxmlformats.org/officeDocument/2006/relationships/slideLayout" Target="../slideLayouts/slideLayout574.xml"/><Relationship Id="rId113" Type="http://schemas.openxmlformats.org/officeDocument/2006/relationships/slideLayout" Target="../slideLayouts/slideLayout618.xml"/><Relationship Id="rId134" Type="http://schemas.openxmlformats.org/officeDocument/2006/relationships/slideLayout" Target="../slideLayouts/slideLayout639.xml"/><Relationship Id="rId80" Type="http://schemas.openxmlformats.org/officeDocument/2006/relationships/slideLayout" Target="../slideLayouts/slideLayout585.xml"/><Relationship Id="rId155" Type="http://schemas.openxmlformats.org/officeDocument/2006/relationships/slideLayout" Target="../slideLayouts/slideLayout660.xml"/><Relationship Id="rId176" Type="http://schemas.openxmlformats.org/officeDocument/2006/relationships/slideLayout" Target="../slideLayouts/slideLayout681.xml"/><Relationship Id="rId197" Type="http://schemas.openxmlformats.org/officeDocument/2006/relationships/slideLayout" Target="../slideLayouts/slideLayout702.xml"/><Relationship Id="rId201" Type="http://schemas.openxmlformats.org/officeDocument/2006/relationships/slideLayout" Target="../slideLayouts/slideLayout706.xml"/><Relationship Id="rId17" Type="http://schemas.openxmlformats.org/officeDocument/2006/relationships/slideLayout" Target="../slideLayouts/slideLayout522.xml"/><Relationship Id="rId38" Type="http://schemas.openxmlformats.org/officeDocument/2006/relationships/slideLayout" Target="../slideLayouts/slideLayout543.xml"/><Relationship Id="rId59" Type="http://schemas.openxmlformats.org/officeDocument/2006/relationships/slideLayout" Target="../slideLayouts/slideLayout564.xml"/><Relationship Id="rId103" Type="http://schemas.openxmlformats.org/officeDocument/2006/relationships/slideLayout" Target="../slideLayouts/slideLayout608.xml"/><Relationship Id="rId124" Type="http://schemas.openxmlformats.org/officeDocument/2006/relationships/slideLayout" Target="../slideLayouts/slideLayout629.xml"/><Relationship Id="rId70" Type="http://schemas.openxmlformats.org/officeDocument/2006/relationships/slideLayout" Target="../slideLayouts/slideLayout575.xml"/><Relationship Id="rId91" Type="http://schemas.openxmlformats.org/officeDocument/2006/relationships/slideLayout" Target="../slideLayouts/slideLayout596.xml"/><Relationship Id="rId145" Type="http://schemas.openxmlformats.org/officeDocument/2006/relationships/slideLayout" Target="../slideLayouts/slideLayout650.xml"/><Relationship Id="rId166" Type="http://schemas.openxmlformats.org/officeDocument/2006/relationships/slideLayout" Target="../slideLayouts/slideLayout671.xml"/><Relationship Id="rId187" Type="http://schemas.openxmlformats.org/officeDocument/2006/relationships/slideLayout" Target="../slideLayouts/slideLayout692.xml"/><Relationship Id="rId1" Type="http://schemas.openxmlformats.org/officeDocument/2006/relationships/slideLayout" Target="../slideLayouts/slideLayout506.xml"/><Relationship Id="rId212" Type="http://schemas.openxmlformats.org/officeDocument/2006/relationships/slideLayout" Target="../slideLayouts/slideLayout717.xml"/><Relationship Id="rId28" Type="http://schemas.openxmlformats.org/officeDocument/2006/relationships/slideLayout" Target="../slideLayouts/slideLayout533.xml"/><Relationship Id="rId49" Type="http://schemas.openxmlformats.org/officeDocument/2006/relationships/slideLayout" Target="../slideLayouts/slideLayout554.xml"/><Relationship Id="rId114" Type="http://schemas.openxmlformats.org/officeDocument/2006/relationships/slideLayout" Target="../slideLayouts/slideLayout619.xml"/><Relationship Id="rId60" Type="http://schemas.openxmlformats.org/officeDocument/2006/relationships/slideLayout" Target="../slideLayouts/slideLayout565.xml"/><Relationship Id="rId81" Type="http://schemas.openxmlformats.org/officeDocument/2006/relationships/slideLayout" Target="../slideLayouts/slideLayout586.xml"/><Relationship Id="rId135" Type="http://schemas.openxmlformats.org/officeDocument/2006/relationships/slideLayout" Target="../slideLayouts/slideLayout640.xml"/><Relationship Id="rId156" Type="http://schemas.openxmlformats.org/officeDocument/2006/relationships/slideLayout" Target="../slideLayouts/slideLayout661.xml"/><Relationship Id="rId177" Type="http://schemas.openxmlformats.org/officeDocument/2006/relationships/slideLayout" Target="../slideLayouts/slideLayout682.xml"/><Relationship Id="rId198" Type="http://schemas.openxmlformats.org/officeDocument/2006/relationships/slideLayout" Target="../slideLayouts/slideLayout703.xml"/><Relationship Id="rId202" Type="http://schemas.openxmlformats.org/officeDocument/2006/relationships/slideLayout" Target="../slideLayouts/slideLayout707.xml"/><Relationship Id="rId18" Type="http://schemas.openxmlformats.org/officeDocument/2006/relationships/slideLayout" Target="../slideLayouts/slideLayout523.xml"/><Relationship Id="rId39" Type="http://schemas.openxmlformats.org/officeDocument/2006/relationships/slideLayout" Target="../slideLayouts/slideLayout544.xml"/><Relationship Id="rId50" Type="http://schemas.openxmlformats.org/officeDocument/2006/relationships/slideLayout" Target="../slideLayouts/slideLayout555.xml"/><Relationship Id="rId104" Type="http://schemas.openxmlformats.org/officeDocument/2006/relationships/slideLayout" Target="../slideLayouts/slideLayout609.xml"/><Relationship Id="rId125" Type="http://schemas.openxmlformats.org/officeDocument/2006/relationships/slideLayout" Target="../slideLayouts/slideLayout630.xml"/><Relationship Id="rId146" Type="http://schemas.openxmlformats.org/officeDocument/2006/relationships/slideLayout" Target="../slideLayouts/slideLayout651.xml"/><Relationship Id="rId167" Type="http://schemas.openxmlformats.org/officeDocument/2006/relationships/slideLayout" Target="../slideLayouts/slideLayout672.xml"/><Relationship Id="rId188" Type="http://schemas.openxmlformats.org/officeDocument/2006/relationships/slideLayout" Target="../slideLayouts/slideLayout693.xml"/><Relationship Id="rId71" Type="http://schemas.openxmlformats.org/officeDocument/2006/relationships/slideLayout" Target="../slideLayouts/slideLayout576.xml"/><Relationship Id="rId92" Type="http://schemas.openxmlformats.org/officeDocument/2006/relationships/slideLayout" Target="../slideLayouts/slideLayout597.xml"/><Relationship Id="rId213" Type="http://schemas.openxmlformats.org/officeDocument/2006/relationships/theme" Target="../theme/theme4.xml"/><Relationship Id="rId2" Type="http://schemas.openxmlformats.org/officeDocument/2006/relationships/slideLayout" Target="../slideLayouts/slideLayout507.xml"/><Relationship Id="rId29" Type="http://schemas.openxmlformats.org/officeDocument/2006/relationships/slideLayout" Target="../slideLayouts/slideLayout534.xml"/><Relationship Id="rId40" Type="http://schemas.openxmlformats.org/officeDocument/2006/relationships/slideLayout" Target="../slideLayouts/slideLayout545.xml"/><Relationship Id="rId115" Type="http://schemas.openxmlformats.org/officeDocument/2006/relationships/slideLayout" Target="../slideLayouts/slideLayout620.xml"/><Relationship Id="rId136" Type="http://schemas.openxmlformats.org/officeDocument/2006/relationships/slideLayout" Target="../slideLayouts/slideLayout641.xml"/><Relationship Id="rId157" Type="http://schemas.openxmlformats.org/officeDocument/2006/relationships/slideLayout" Target="../slideLayouts/slideLayout662.xml"/><Relationship Id="rId178" Type="http://schemas.openxmlformats.org/officeDocument/2006/relationships/slideLayout" Target="../slideLayouts/slideLayout683.xml"/><Relationship Id="rId61" Type="http://schemas.openxmlformats.org/officeDocument/2006/relationships/slideLayout" Target="../slideLayouts/slideLayout566.xml"/><Relationship Id="rId82" Type="http://schemas.openxmlformats.org/officeDocument/2006/relationships/slideLayout" Target="../slideLayouts/slideLayout587.xml"/><Relationship Id="rId199" Type="http://schemas.openxmlformats.org/officeDocument/2006/relationships/slideLayout" Target="../slideLayouts/slideLayout704.xml"/><Relationship Id="rId203" Type="http://schemas.openxmlformats.org/officeDocument/2006/relationships/slideLayout" Target="../slideLayouts/slideLayout708.xml"/></Relationships>
</file>

<file path=ppt/slideMasters/_rels/slideMaster5.xml.rels><?xml version="1.0" encoding="UTF-8" standalone="yes"?>
<Relationships xmlns="http://schemas.openxmlformats.org/package/2006/relationships"><Relationship Id="rId117" Type="http://schemas.openxmlformats.org/officeDocument/2006/relationships/slideLayout" Target="../slideLayouts/slideLayout834.xml"/><Relationship Id="rId21" Type="http://schemas.openxmlformats.org/officeDocument/2006/relationships/slideLayout" Target="../slideLayouts/slideLayout738.xml"/><Relationship Id="rId42" Type="http://schemas.openxmlformats.org/officeDocument/2006/relationships/slideLayout" Target="../slideLayouts/slideLayout759.xml"/><Relationship Id="rId63" Type="http://schemas.openxmlformats.org/officeDocument/2006/relationships/slideLayout" Target="../slideLayouts/slideLayout780.xml"/><Relationship Id="rId84" Type="http://schemas.openxmlformats.org/officeDocument/2006/relationships/slideLayout" Target="../slideLayouts/slideLayout801.xml"/><Relationship Id="rId138" Type="http://schemas.openxmlformats.org/officeDocument/2006/relationships/slideLayout" Target="../slideLayouts/slideLayout855.xml"/><Relationship Id="rId159" Type="http://schemas.openxmlformats.org/officeDocument/2006/relationships/slideLayout" Target="../slideLayouts/slideLayout876.xml"/><Relationship Id="rId170" Type="http://schemas.openxmlformats.org/officeDocument/2006/relationships/slideLayout" Target="../slideLayouts/slideLayout887.xml"/><Relationship Id="rId191" Type="http://schemas.openxmlformats.org/officeDocument/2006/relationships/slideLayout" Target="../slideLayouts/slideLayout908.xml"/><Relationship Id="rId205" Type="http://schemas.openxmlformats.org/officeDocument/2006/relationships/slideLayout" Target="../slideLayouts/slideLayout922.xml"/><Relationship Id="rId107" Type="http://schemas.openxmlformats.org/officeDocument/2006/relationships/slideLayout" Target="../slideLayouts/slideLayout824.xml"/><Relationship Id="rId11" Type="http://schemas.openxmlformats.org/officeDocument/2006/relationships/slideLayout" Target="../slideLayouts/slideLayout728.xml"/><Relationship Id="rId32" Type="http://schemas.openxmlformats.org/officeDocument/2006/relationships/slideLayout" Target="../slideLayouts/slideLayout749.xml"/><Relationship Id="rId53" Type="http://schemas.openxmlformats.org/officeDocument/2006/relationships/slideLayout" Target="../slideLayouts/slideLayout770.xml"/><Relationship Id="rId74" Type="http://schemas.openxmlformats.org/officeDocument/2006/relationships/slideLayout" Target="../slideLayouts/slideLayout791.xml"/><Relationship Id="rId128" Type="http://schemas.openxmlformats.org/officeDocument/2006/relationships/slideLayout" Target="../slideLayouts/slideLayout845.xml"/><Relationship Id="rId149" Type="http://schemas.openxmlformats.org/officeDocument/2006/relationships/slideLayout" Target="../slideLayouts/slideLayout866.xml"/><Relationship Id="rId5" Type="http://schemas.openxmlformats.org/officeDocument/2006/relationships/slideLayout" Target="../slideLayouts/slideLayout722.xml"/><Relationship Id="rId95" Type="http://schemas.openxmlformats.org/officeDocument/2006/relationships/slideLayout" Target="../slideLayouts/slideLayout812.xml"/><Relationship Id="rId160" Type="http://schemas.openxmlformats.org/officeDocument/2006/relationships/slideLayout" Target="../slideLayouts/slideLayout877.xml"/><Relationship Id="rId181" Type="http://schemas.openxmlformats.org/officeDocument/2006/relationships/slideLayout" Target="../slideLayouts/slideLayout898.xml"/><Relationship Id="rId22" Type="http://schemas.openxmlformats.org/officeDocument/2006/relationships/slideLayout" Target="../slideLayouts/slideLayout739.xml"/><Relationship Id="rId43" Type="http://schemas.openxmlformats.org/officeDocument/2006/relationships/slideLayout" Target="../slideLayouts/slideLayout760.xml"/><Relationship Id="rId64" Type="http://schemas.openxmlformats.org/officeDocument/2006/relationships/slideLayout" Target="../slideLayouts/slideLayout781.xml"/><Relationship Id="rId118" Type="http://schemas.openxmlformats.org/officeDocument/2006/relationships/slideLayout" Target="../slideLayouts/slideLayout835.xml"/><Relationship Id="rId139" Type="http://schemas.openxmlformats.org/officeDocument/2006/relationships/slideLayout" Target="../slideLayouts/slideLayout856.xml"/><Relationship Id="rId85" Type="http://schemas.openxmlformats.org/officeDocument/2006/relationships/slideLayout" Target="../slideLayouts/slideLayout802.xml"/><Relationship Id="rId150" Type="http://schemas.openxmlformats.org/officeDocument/2006/relationships/slideLayout" Target="../slideLayouts/slideLayout867.xml"/><Relationship Id="rId171" Type="http://schemas.openxmlformats.org/officeDocument/2006/relationships/slideLayout" Target="../slideLayouts/slideLayout888.xml"/><Relationship Id="rId192" Type="http://schemas.openxmlformats.org/officeDocument/2006/relationships/slideLayout" Target="../slideLayouts/slideLayout909.xml"/><Relationship Id="rId206" Type="http://schemas.openxmlformats.org/officeDocument/2006/relationships/slideLayout" Target="../slideLayouts/slideLayout923.xml"/><Relationship Id="rId12" Type="http://schemas.openxmlformats.org/officeDocument/2006/relationships/slideLayout" Target="../slideLayouts/slideLayout729.xml"/><Relationship Id="rId33" Type="http://schemas.openxmlformats.org/officeDocument/2006/relationships/slideLayout" Target="../slideLayouts/slideLayout750.xml"/><Relationship Id="rId108" Type="http://schemas.openxmlformats.org/officeDocument/2006/relationships/slideLayout" Target="../slideLayouts/slideLayout825.xml"/><Relationship Id="rId129" Type="http://schemas.openxmlformats.org/officeDocument/2006/relationships/slideLayout" Target="../slideLayouts/slideLayout846.xml"/><Relationship Id="rId54" Type="http://schemas.openxmlformats.org/officeDocument/2006/relationships/slideLayout" Target="../slideLayouts/slideLayout771.xml"/><Relationship Id="rId75" Type="http://schemas.openxmlformats.org/officeDocument/2006/relationships/slideLayout" Target="../slideLayouts/slideLayout792.xml"/><Relationship Id="rId96" Type="http://schemas.openxmlformats.org/officeDocument/2006/relationships/slideLayout" Target="../slideLayouts/slideLayout813.xml"/><Relationship Id="rId140" Type="http://schemas.openxmlformats.org/officeDocument/2006/relationships/slideLayout" Target="../slideLayouts/slideLayout857.xml"/><Relationship Id="rId161" Type="http://schemas.openxmlformats.org/officeDocument/2006/relationships/slideLayout" Target="../slideLayouts/slideLayout878.xml"/><Relationship Id="rId182" Type="http://schemas.openxmlformats.org/officeDocument/2006/relationships/slideLayout" Target="../slideLayouts/slideLayout899.xml"/><Relationship Id="rId6" Type="http://schemas.openxmlformats.org/officeDocument/2006/relationships/slideLayout" Target="../slideLayouts/slideLayout723.xml"/><Relationship Id="rId23" Type="http://schemas.openxmlformats.org/officeDocument/2006/relationships/slideLayout" Target="../slideLayouts/slideLayout740.xml"/><Relationship Id="rId119" Type="http://schemas.openxmlformats.org/officeDocument/2006/relationships/slideLayout" Target="../slideLayouts/slideLayout836.xml"/><Relationship Id="rId44" Type="http://schemas.openxmlformats.org/officeDocument/2006/relationships/slideLayout" Target="../slideLayouts/slideLayout761.xml"/><Relationship Id="rId65" Type="http://schemas.openxmlformats.org/officeDocument/2006/relationships/slideLayout" Target="../slideLayouts/slideLayout782.xml"/><Relationship Id="rId86" Type="http://schemas.openxmlformats.org/officeDocument/2006/relationships/slideLayout" Target="../slideLayouts/slideLayout803.xml"/><Relationship Id="rId130" Type="http://schemas.openxmlformats.org/officeDocument/2006/relationships/slideLayout" Target="../slideLayouts/slideLayout847.xml"/><Relationship Id="rId151" Type="http://schemas.openxmlformats.org/officeDocument/2006/relationships/slideLayout" Target="../slideLayouts/slideLayout868.xml"/><Relationship Id="rId172" Type="http://schemas.openxmlformats.org/officeDocument/2006/relationships/slideLayout" Target="../slideLayouts/slideLayout889.xml"/><Relationship Id="rId193" Type="http://schemas.openxmlformats.org/officeDocument/2006/relationships/slideLayout" Target="../slideLayouts/slideLayout910.xml"/><Relationship Id="rId207" Type="http://schemas.openxmlformats.org/officeDocument/2006/relationships/slideLayout" Target="../slideLayouts/slideLayout924.xml"/><Relationship Id="rId13" Type="http://schemas.openxmlformats.org/officeDocument/2006/relationships/slideLayout" Target="../slideLayouts/slideLayout730.xml"/><Relationship Id="rId109" Type="http://schemas.openxmlformats.org/officeDocument/2006/relationships/slideLayout" Target="../slideLayouts/slideLayout826.xml"/><Relationship Id="rId34" Type="http://schemas.openxmlformats.org/officeDocument/2006/relationships/slideLayout" Target="../slideLayouts/slideLayout751.xml"/><Relationship Id="rId55" Type="http://schemas.openxmlformats.org/officeDocument/2006/relationships/slideLayout" Target="../slideLayouts/slideLayout772.xml"/><Relationship Id="rId76" Type="http://schemas.openxmlformats.org/officeDocument/2006/relationships/slideLayout" Target="../slideLayouts/slideLayout793.xml"/><Relationship Id="rId97" Type="http://schemas.openxmlformats.org/officeDocument/2006/relationships/slideLayout" Target="../slideLayouts/slideLayout814.xml"/><Relationship Id="rId120" Type="http://schemas.openxmlformats.org/officeDocument/2006/relationships/slideLayout" Target="../slideLayouts/slideLayout837.xml"/><Relationship Id="rId141" Type="http://schemas.openxmlformats.org/officeDocument/2006/relationships/slideLayout" Target="../slideLayouts/slideLayout858.xml"/><Relationship Id="rId7" Type="http://schemas.openxmlformats.org/officeDocument/2006/relationships/slideLayout" Target="../slideLayouts/slideLayout724.xml"/><Relationship Id="rId162" Type="http://schemas.openxmlformats.org/officeDocument/2006/relationships/slideLayout" Target="../slideLayouts/slideLayout879.xml"/><Relationship Id="rId183" Type="http://schemas.openxmlformats.org/officeDocument/2006/relationships/slideLayout" Target="../slideLayouts/slideLayout900.xml"/><Relationship Id="rId24" Type="http://schemas.openxmlformats.org/officeDocument/2006/relationships/slideLayout" Target="../slideLayouts/slideLayout741.xml"/><Relationship Id="rId45" Type="http://schemas.openxmlformats.org/officeDocument/2006/relationships/slideLayout" Target="../slideLayouts/slideLayout762.xml"/><Relationship Id="rId66" Type="http://schemas.openxmlformats.org/officeDocument/2006/relationships/slideLayout" Target="../slideLayouts/slideLayout783.xml"/><Relationship Id="rId87" Type="http://schemas.openxmlformats.org/officeDocument/2006/relationships/slideLayout" Target="../slideLayouts/slideLayout804.xml"/><Relationship Id="rId110" Type="http://schemas.openxmlformats.org/officeDocument/2006/relationships/slideLayout" Target="../slideLayouts/slideLayout827.xml"/><Relationship Id="rId131" Type="http://schemas.openxmlformats.org/officeDocument/2006/relationships/slideLayout" Target="../slideLayouts/slideLayout848.xml"/><Relationship Id="rId61" Type="http://schemas.openxmlformats.org/officeDocument/2006/relationships/slideLayout" Target="../slideLayouts/slideLayout778.xml"/><Relationship Id="rId82" Type="http://schemas.openxmlformats.org/officeDocument/2006/relationships/slideLayout" Target="../slideLayouts/slideLayout799.xml"/><Relationship Id="rId152" Type="http://schemas.openxmlformats.org/officeDocument/2006/relationships/slideLayout" Target="../slideLayouts/slideLayout869.xml"/><Relationship Id="rId173" Type="http://schemas.openxmlformats.org/officeDocument/2006/relationships/slideLayout" Target="../slideLayouts/slideLayout890.xml"/><Relationship Id="rId194" Type="http://schemas.openxmlformats.org/officeDocument/2006/relationships/slideLayout" Target="../slideLayouts/slideLayout911.xml"/><Relationship Id="rId199" Type="http://schemas.openxmlformats.org/officeDocument/2006/relationships/slideLayout" Target="../slideLayouts/slideLayout916.xml"/><Relationship Id="rId203" Type="http://schemas.openxmlformats.org/officeDocument/2006/relationships/slideLayout" Target="../slideLayouts/slideLayout920.xml"/><Relationship Id="rId208" Type="http://schemas.openxmlformats.org/officeDocument/2006/relationships/slideLayout" Target="../slideLayouts/slideLayout925.xml"/><Relationship Id="rId19" Type="http://schemas.openxmlformats.org/officeDocument/2006/relationships/slideLayout" Target="../slideLayouts/slideLayout736.xml"/><Relationship Id="rId14" Type="http://schemas.openxmlformats.org/officeDocument/2006/relationships/slideLayout" Target="../slideLayouts/slideLayout731.xml"/><Relationship Id="rId30" Type="http://schemas.openxmlformats.org/officeDocument/2006/relationships/slideLayout" Target="../slideLayouts/slideLayout747.xml"/><Relationship Id="rId35" Type="http://schemas.openxmlformats.org/officeDocument/2006/relationships/slideLayout" Target="../slideLayouts/slideLayout752.xml"/><Relationship Id="rId56" Type="http://schemas.openxmlformats.org/officeDocument/2006/relationships/slideLayout" Target="../slideLayouts/slideLayout773.xml"/><Relationship Id="rId77" Type="http://schemas.openxmlformats.org/officeDocument/2006/relationships/slideLayout" Target="../slideLayouts/slideLayout794.xml"/><Relationship Id="rId100" Type="http://schemas.openxmlformats.org/officeDocument/2006/relationships/slideLayout" Target="../slideLayouts/slideLayout817.xml"/><Relationship Id="rId105" Type="http://schemas.openxmlformats.org/officeDocument/2006/relationships/slideLayout" Target="../slideLayouts/slideLayout822.xml"/><Relationship Id="rId126" Type="http://schemas.openxmlformats.org/officeDocument/2006/relationships/slideLayout" Target="../slideLayouts/slideLayout843.xml"/><Relationship Id="rId147" Type="http://schemas.openxmlformats.org/officeDocument/2006/relationships/slideLayout" Target="../slideLayouts/slideLayout864.xml"/><Relationship Id="rId168" Type="http://schemas.openxmlformats.org/officeDocument/2006/relationships/slideLayout" Target="../slideLayouts/slideLayout885.xml"/><Relationship Id="rId8" Type="http://schemas.openxmlformats.org/officeDocument/2006/relationships/slideLayout" Target="../slideLayouts/slideLayout725.xml"/><Relationship Id="rId51" Type="http://schemas.openxmlformats.org/officeDocument/2006/relationships/slideLayout" Target="../slideLayouts/slideLayout768.xml"/><Relationship Id="rId72" Type="http://schemas.openxmlformats.org/officeDocument/2006/relationships/slideLayout" Target="../slideLayouts/slideLayout789.xml"/><Relationship Id="rId93" Type="http://schemas.openxmlformats.org/officeDocument/2006/relationships/slideLayout" Target="../slideLayouts/slideLayout810.xml"/><Relationship Id="rId98" Type="http://schemas.openxmlformats.org/officeDocument/2006/relationships/slideLayout" Target="../slideLayouts/slideLayout815.xml"/><Relationship Id="rId121" Type="http://schemas.openxmlformats.org/officeDocument/2006/relationships/slideLayout" Target="../slideLayouts/slideLayout838.xml"/><Relationship Id="rId142" Type="http://schemas.openxmlformats.org/officeDocument/2006/relationships/slideLayout" Target="../slideLayouts/slideLayout859.xml"/><Relationship Id="rId163" Type="http://schemas.openxmlformats.org/officeDocument/2006/relationships/slideLayout" Target="../slideLayouts/slideLayout880.xml"/><Relationship Id="rId184" Type="http://schemas.openxmlformats.org/officeDocument/2006/relationships/slideLayout" Target="../slideLayouts/slideLayout901.xml"/><Relationship Id="rId189" Type="http://schemas.openxmlformats.org/officeDocument/2006/relationships/slideLayout" Target="../slideLayouts/slideLayout906.xml"/><Relationship Id="rId3" Type="http://schemas.openxmlformats.org/officeDocument/2006/relationships/slideLayout" Target="../slideLayouts/slideLayout720.xml"/><Relationship Id="rId25" Type="http://schemas.openxmlformats.org/officeDocument/2006/relationships/slideLayout" Target="../slideLayouts/slideLayout742.xml"/><Relationship Id="rId46" Type="http://schemas.openxmlformats.org/officeDocument/2006/relationships/slideLayout" Target="../slideLayouts/slideLayout763.xml"/><Relationship Id="rId67" Type="http://schemas.openxmlformats.org/officeDocument/2006/relationships/slideLayout" Target="../slideLayouts/slideLayout784.xml"/><Relationship Id="rId116" Type="http://schemas.openxmlformats.org/officeDocument/2006/relationships/slideLayout" Target="../slideLayouts/slideLayout833.xml"/><Relationship Id="rId137" Type="http://schemas.openxmlformats.org/officeDocument/2006/relationships/slideLayout" Target="../slideLayouts/slideLayout854.xml"/><Relationship Id="rId158" Type="http://schemas.openxmlformats.org/officeDocument/2006/relationships/slideLayout" Target="../slideLayouts/slideLayout875.xml"/><Relationship Id="rId20" Type="http://schemas.openxmlformats.org/officeDocument/2006/relationships/slideLayout" Target="../slideLayouts/slideLayout737.xml"/><Relationship Id="rId41" Type="http://schemas.openxmlformats.org/officeDocument/2006/relationships/slideLayout" Target="../slideLayouts/slideLayout758.xml"/><Relationship Id="rId62" Type="http://schemas.openxmlformats.org/officeDocument/2006/relationships/slideLayout" Target="../slideLayouts/slideLayout779.xml"/><Relationship Id="rId83" Type="http://schemas.openxmlformats.org/officeDocument/2006/relationships/slideLayout" Target="../slideLayouts/slideLayout800.xml"/><Relationship Id="rId88" Type="http://schemas.openxmlformats.org/officeDocument/2006/relationships/slideLayout" Target="../slideLayouts/slideLayout805.xml"/><Relationship Id="rId111" Type="http://schemas.openxmlformats.org/officeDocument/2006/relationships/slideLayout" Target="../slideLayouts/slideLayout828.xml"/><Relationship Id="rId132" Type="http://schemas.openxmlformats.org/officeDocument/2006/relationships/slideLayout" Target="../slideLayouts/slideLayout849.xml"/><Relationship Id="rId153" Type="http://schemas.openxmlformats.org/officeDocument/2006/relationships/slideLayout" Target="../slideLayouts/slideLayout870.xml"/><Relationship Id="rId174" Type="http://schemas.openxmlformats.org/officeDocument/2006/relationships/slideLayout" Target="../slideLayouts/slideLayout891.xml"/><Relationship Id="rId179" Type="http://schemas.openxmlformats.org/officeDocument/2006/relationships/slideLayout" Target="../slideLayouts/slideLayout896.xml"/><Relationship Id="rId195" Type="http://schemas.openxmlformats.org/officeDocument/2006/relationships/slideLayout" Target="../slideLayouts/slideLayout912.xml"/><Relationship Id="rId209" Type="http://schemas.openxmlformats.org/officeDocument/2006/relationships/slideLayout" Target="../slideLayouts/slideLayout926.xml"/><Relationship Id="rId190" Type="http://schemas.openxmlformats.org/officeDocument/2006/relationships/slideLayout" Target="../slideLayouts/slideLayout907.xml"/><Relationship Id="rId204" Type="http://schemas.openxmlformats.org/officeDocument/2006/relationships/slideLayout" Target="../slideLayouts/slideLayout921.xml"/><Relationship Id="rId15" Type="http://schemas.openxmlformats.org/officeDocument/2006/relationships/slideLayout" Target="../slideLayouts/slideLayout732.xml"/><Relationship Id="rId36" Type="http://schemas.openxmlformats.org/officeDocument/2006/relationships/slideLayout" Target="../slideLayouts/slideLayout753.xml"/><Relationship Id="rId57" Type="http://schemas.openxmlformats.org/officeDocument/2006/relationships/slideLayout" Target="../slideLayouts/slideLayout774.xml"/><Relationship Id="rId106" Type="http://schemas.openxmlformats.org/officeDocument/2006/relationships/slideLayout" Target="../slideLayouts/slideLayout823.xml"/><Relationship Id="rId127" Type="http://schemas.openxmlformats.org/officeDocument/2006/relationships/slideLayout" Target="../slideLayouts/slideLayout844.xml"/><Relationship Id="rId10" Type="http://schemas.openxmlformats.org/officeDocument/2006/relationships/slideLayout" Target="../slideLayouts/slideLayout727.xml"/><Relationship Id="rId31" Type="http://schemas.openxmlformats.org/officeDocument/2006/relationships/slideLayout" Target="../slideLayouts/slideLayout748.xml"/><Relationship Id="rId52" Type="http://schemas.openxmlformats.org/officeDocument/2006/relationships/slideLayout" Target="../slideLayouts/slideLayout769.xml"/><Relationship Id="rId73" Type="http://schemas.openxmlformats.org/officeDocument/2006/relationships/slideLayout" Target="../slideLayouts/slideLayout790.xml"/><Relationship Id="rId78" Type="http://schemas.openxmlformats.org/officeDocument/2006/relationships/slideLayout" Target="../slideLayouts/slideLayout795.xml"/><Relationship Id="rId94" Type="http://schemas.openxmlformats.org/officeDocument/2006/relationships/slideLayout" Target="../slideLayouts/slideLayout811.xml"/><Relationship Id="rId99" Type="http://schemas.openxmlformats.org/officeDocument/2006/relationships/slideLayout" Target="../slideLayouts/slideLayout816.xml"/><Relationship Id="rId101" Type="http://schemas.openxmlformats.org/officeDocument/2006/relationships/slideLayout" Target="../slideLayouts/slideLayout818.xml"/><Relationship Id="rId122" Type="http://schemas.openxmlformats.org/officeDocument/2006/relationships/slideLayout" Target="../slideLayouts/slideLayout839.xml"/><Relationship Id="rId143" Type="http://schemas.openxmlformats.org/officeDocument/2006/relationships/slideLayout" Target="../slideLayouts/slideLayout860.xml"/><Relationship Id="rId148" Type="http://schemas.openxmlformats.org/officeDocument/2006/relationships/slideLayout" Target="../slideLayouts/slideLayout865.xml"/><Relationship Id="rId164" Type="http://schemas.openxmlformats.org/officeDocument/2006/relationships/slideLayout" Target="../slideLayouts/slideLayout881.xml"/><Relationship Id="rId169" Type="http://schemas.openxmlformats.org/officeDocument/2006/relationships/slideLayout" Target="../slideLayouts/slideLayout886.xml"/><Relationship Id="rId185" Type="http://schemas.openxmlformats.org/officeDocument/2006/relationships/slideLayout" Target="../slideLayouts/slideLayout902.xml"/><Relationship Id="rId4" Type="http://schemas.openxmlformats.org/officeDocument/2006/relationships/slideLayout" Target="../slideLayouts/slideLayout721.xml"/><Relationship Id="rId9" Type="http://schemas.openxmlformats.org/officeDocument/2006/relationships/slideLayout" Target="../slideLayouts/slideLayout726.xml"/><Relationship Id="rId180" Type="http://schemas.openxmlformats.org/officeDocument/2006/relationships/slideLayout" Target="../slideLayouts/slideLayout897.xml"/><Relationship Id="rId210" Type="http://schemas.openxmlformats.org/officeDocument/2006/relationships/slideLayout" Target="../slideLayouts/slideLayout927.xml"/><Relationship Id="rId26" Type="http://schemas.openxmlformats.org/officeDocument/2006/relationships/slideLayout" Target="../slideLayouts/slideLayout743.xml"/><Relationship Id="rId47" Type="http://schemas.openxmlformats.org/officeDocument/2006/relationships/slideLayout" Target="../slideLayouts/slideLayout764.xml"/><Relationship Id="rId68" Type="http://schemas.openxmlformats.org/officeDocument/2006/relationships/slideLayout" Target="../slideLayouts/slideLayout785.xml"/><Relationship Id="rId89" Type="http://schemas.openxmlformats.org/officeDocument/2006/relationships/slideLayout" Target="../slideLayouts/slideLayout806.xml"/><Relationship Id="rId112" Type="http://schemas.openxmlformats.org/officeDocument/2006/relationships/slideLayout" Target="../slideLayouts/slideLayout829.xml"/><Relationship Id="rId133" Type="http://schemas.openxmlformats.org/officeDocument/2006/relationships/slideLayout" Target="../slideLayouts/slideLayout850.xml"/><Relationship Id="rId154" Type="http://schemas.openxmlformats.org/officeDocument/2006/relationships/slideLayout" Target="../slideLayouts/slideLayout871.xml"/><Relationship Id="rId175" Type="http://schemas.openxmlformats.org/officeDocument/2006/relationships/slideLayout" Target="../slideLayouts/slideLayout892.xml"/><Relationship Id="rId196" Type="http://schemas.openxmlformats.org/officeDocument/2006/relationships/slideLayout" Target="../slideLayouts/slideLayout913.xml"/><Relationship Id="rId200" Type="http://schemas.openxmlformats.org/officeDocument/2006/relationships/slideLayout" Target="../slideLayouts/slideLayout917.xml"/><Relationship Id="rId16" Type="http://schemas.openxmlformats.org/officeDocument/2006/relationships/slideLayout" Target="../slideLayouts/slideLayout733.xml"/><Relationship Id="rId37" Type="http://schemas.openxmlformats.org/officeDocument/2006/relationships/slideLayout" Target="../slideLayouts/slideLayout754.xml"/><Relationship Id="rId58" Type="http://schemas.openxmlformats.org/officeDocument/2006/relationships/slideLayout" Target="../slideLayouts/slideLayout775.xml"/><Relationship Id="rId79" Type="http://schemas.openxmlformats.org/officeDocument/2006/relationships/slideLayout" Target="../slideLayouts/slideLayout796.xml"/><Relationship Id="rId102" Type="http://schemas.openxmlformats.org/officeDocument/2006/relationships/slideLayout" Target="../slideLayouts/slideLayout819.xml"/><Relationship Id="rId123" Type="http://schemas.openxmlformats.org/officeDocument/2006/relationships/slideLayout" Target="../slideLayouts/slideLayout840.xml"/><Relationship Id="rId144" Type="http://schemas.openxmlformats.org/officeDocument/2006/relationships/slideLayout" Target="../slideLayouts/slideLayout861.xml"/><Relationship Id="rId90" Type="http://schemas.openxmlformats.org/officeDocument/2006/relationships/slideLayout" Target="../slideLayouts/slideLayout807.xml"/><Relationship Id="rId165" Type="http://schemas.openxmlformats.org/officeDocument/2006/relationships/slideLayout" Target="../slideLayouts/slideLayout882.xml"/><Relationship Id="rId186" Type="http://schemas.openxmlformats.org/officeDocument/2006/relationships/slideLayout" Target="../slideLayouts/slideLayout903.xml"/><Relationship Id="rId211" Type="http://schemas.openxmlformats.org/officeDocument/2006/relationships/slideLayout" Target="../slideLayouts/slideLayout928.xml"/><Relationship Id="rId27" Type="http://schemas.openxmlformats.org/officeDocument/2006/relationships/slideLayout" Target="../slideLayouts/slideLayout744.xml"/><Relationship Id="rId48" Type="http://schemas.openxmlformats.org/officeDocument/2006/relationships/slideLayout" Target="../slideLayouts/slideLayout765.xml"/><Relationship Id="rId69" Type="http://schemas.openxmlformats.org/officeDocument/2006/relationships/slideLayout" Target="../slideLayouts/slideLayout786.xml"/><Relationship Id="rId113" Type="http://schemas.openxmlformats.org/officeDocument/2006/relationships/slideLayout" Target="../slideLayouts/slideLayout830.xml"/><Relationship Id="rId134" Type="http://schemas.openxmlformats.org/officeDocument/2006/relationships/slideLayout" Target="../slideLayouts/slideLayout851.xml"/><Relationship Id="rId80" Type="http://schemas.openxmlformats.org/officeDocument/2006/relationships/slideLayout" Target="../slideLayouts/slideLayout797.xml"/><Relationship Id="rId155" Type="http://schemas.openxmlformats.org/officeDocument/2006/relationships/slideLayout" Target="../slideLayouts/slideLayout872.xml"/><Relationship Id="rId176" Type="http://schemas.openxmlformats.org/officeDocument/2006/relationships/slideLayout" Target="../slideLayouts/slideLayout893.xml"/><Relationship Id="rId197" Type="http://schemas.openxmlformats.org/officeDocument/2006/relationships/slideLayout" Target="../slideLayouts/slideLayout914.xml"/><Relationship Id="rId201" Type="http://schemas.openxmlformats.org/officeDocument/2006/relationships/slideLayout" Target="../slideLayouts/slideLayout918.xml"/><Relationship Id="rId17" Type="http://schemas.openxmlformats.org/officeDocument/2006/relationships/slideLayout" Target="../slideLayouts/slideLayout734.xml"/><Relationship Id="rId38" Type="http://schemas.openxmlformats.org/officeDocument/2006/relationships/slideLayout" Target="../slideLayouts/slideLayout755.xml"/><Relationship Id="rId59" Type="http://schemas.openxmlformats.org/officeDocument/2006/relationships/slideLayout" Target="../slideLayouts/slideLayout776.xml"/><Relationship Id="rId103" Type="http://schemas.openxmlformats.org/officeDocument/2006/relationships/slideLayout" Target="../slideLayouts/slideLayout820.xml"/><Relationship Id="rId124" Type="http://schemas.openxmlformats.org/officeDocument/2006/relationships/slideLayout" Target="../slideLayouts/slideLayout841.xml"/><Relationship Id="rId70" Type="http://schemas.openxmlformats.org/officeDocument/2006/relationships/slideLayout" Target="../slideLayouts/slideLayout787.xml"/><Relationship Id="rId91" Type="http://schemas.openxmlformats.org/officeDocument/2006/relationships/slideLayout" Target="../slideLayouts/slideLayout808.xml"/><Relationship Id="rId145" Type="http://schemas.openxmlformats.org/officeDocument/2006/relationships/slideLayout" Target="../slideLayouts/slideLayout862.xml"/><Relationship Id="rId166" Type="http://schemas.openxmlformats.org/officeDocument/2006/relationships/slideLayout" Target="../slideLayouts/slideLayout883.xml"/><Relationship Id="rId187" Type="http://schemas.openxmlformats.org/officeDocument/2006/relationships/slideLayout" Target="../slideLayouts/slideLayout904.xml"/><Relationship Id="rId1" Type="http://schemas.openxmlformats.org/officeDocument/2006/relationships/slideLayout" Target="../slideLayouts/slideLayout718.xml"/><Relationship Id="rId212" Type="http://schemas.openxmlformats.org/officeDocument/2006/relationships/theme" Target="../theme/theme5.xml"/><Relationship Id="rId28" Type="http://schemas.openxmlformats.org/officeDocument/2006/relationships/slideLayout" Target="../slideLayouts/slideLayout745.xml"/><Relationship Id="rId49" Type="http://schemas.openxmlformats.org/officeDocument/2006/relationships/slideLayout" Target="../slideLayouts/slideLayout766.xml"/><Relationship Id="rId114" Type="http://schemas.openxmlformats.org/officeDocument/2006/relationships/slideLayout" Target="../slideLayouts/slideLayout831.xml"/><Relationship Id="rId60" Type="http://schemas.openxmlformats.org/officeDocument/2006/relationships/slideLayout" Target="../slideLayouts/slideLayout777.xml"/><Relationship Id="rId81" Type="http://schemas.openxmlformats.org/officeDocument/2006/relationships/slideLayout" Target="../slideLayouts/slideLayout798.xml"/><Relationship Id="rId135" Type="http://schemas.openxmlformats.org/officeDocument/2006/relationships/slideLayout" Target="../slideLayouts/slideLayout852.xml"/><Relationship Id="rId156" Type="http://schemas.openxmlformats.org/officeDocument/2006/relationships/slideLayout" Target="../slideLayouts/slideLayout873.xml"/><Relationship Id="rId177" Type="http://schemas.openxmlformats.org/officeDocument/2006/relationships/slideLayout" Target="../slideLayouts/slideLayout894.xml"/><Relationship Id="rId198" Type="http://schemas.openxmlformats.org/officeDocument/2006/relationships/slideLayout" Target="../slideLayouts/slideLayout915.xml"/><Relationship Id="rId202" Type="http://schemas.openxmlformats.org/officeDocument/2006/relationships/slideLayout" Target="../slideLayouts/slideLayout919.xml"/><Relationship Id="rId18" Type="http://schemas.openxmlformats.org/officeDocument/2006/relationships/slideLayout" Target="../slideLayouts/slideLayout735.xml"/><Relationship Id="rId39" Type="http://schemas.openxmlformats.org/officeDocument/2006/relationships/slideLayout" Target="../slideLayouts/slideLayout756.xml"/><Relationship Id="rId50" Type="http://schemas.openxmlformats.org/officeDocument/2006/relationships/slideLayout" Target="../slideLayouts/slideLayout767.xml"/><Relationship Id="rId104" Type="http://schemas.openxmlformats.org/officeDocument/2006/relationships/slideLayout" Target="../slideLayouts/slideLayout821.xml"/><Relationship Id="rId125" Type="http://schemas.openxmlformats.org/officeDocument/2006/relationships/slideLayout" Target="../slideLayouts/slideLayout842.xml"/><Relationship Id="rId146" Type="http://schemas.openxmlformats.org/officeDocument/2006/relationships/slideLayout" Target="../slideLayouts/slideLayout863.xml"/><Relationship Id="rId167" Type="http://schemas.openxmlformats.org/officeDocument/2006/relationships/slideLayout" Target="../slideLayouts/slideLayout884.xml"/><Relationship Id="rId188" Type="http://schemas.openxmlformats.org/officeDocument/2006/relationships/slideLayout" Target="../slideLayouts/slideLayout905.xml"/><Relationship Id="rId71" Type="http://schemas.openxmlformats.org/officeDocument/2006/relationships/slideLayout" Target="../slideLayouts/slideLayout788.xml"/><Relationship Id="rId92" Type="http://schemas.openxmlformats.org/officeDocument/2006/relationships/slideLayout" Target="../slideLayouts/slideLayout809.xml"/><Relationship Id="rId2" Type="http://schemas.openxmlformats.org/officeDocument/2006/relationships/slideLayout" Target="../slideLayouts/slideLayout719.xml"/><Relationship Id="rId29" Type="http://schemas.openxmlformats.org/officeDocument/2006/relationships/slideLayout" Target="../slideLayouts/slideLayout746.xml"/><Relationship Id="rId40" Type="http://schemas.openxmlformats.org/officeDocument/2006/relationships/slideLayout" Target="../slideLayouts/slideLayout757.xml"/><Relationship Id="rId115" Type="http://schemas.openxmlformats.org/officeDocument/2006/relationships/slideLayout" Target="../slideLayouts/slideLayout832.xml"/><Relationship Id="rId136" Type="http://schemas.openxmlformats.org/officeDocument/2006/relationships/slideLayout" Target="../slideLayouts/slideLayout853.xml"/><Relationship Id="rId157" Type="http://schemas.openxmlformats.org/officeDocument/2006/relationships/slideLayout" Target="../slideLayouts/slideLayout874.xml"/><Relationship Id="rId178" Type="http://schemas.openxmlformats.org/officeDocument/2006/relationships/slideLayout" Target="../slideLayouts/slideLayout8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95300" y="642645"/>
            <a:ext cx="11187112" cy="361959"/>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300"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306139523"/>
      </p:ext>
    </p:extLst>
  </p:cSld>
  <p:clrMap bg1="lt1" tx1="dk1" bg2="lt2" tx2="dk2" accent1="accent1" accent2="accent2" accent3="accent3" accent4="accent4" accent5="accent5" accent6="accent6" hlink="hlink" folHlink="folHlink"/>
  <p:sldLayoutIdLst>
    <p:sldLayoutId id="2147483834" r:id="rId1"/>
    <p:sldLayoutId id="2147484314" r:id="rId2"/>
    <p:sldLayoutId id="2147483838" r:id="rId3"/>
    <p:sldLayoutId id="2147483835" r:id="rId4"/>
    <p:sldLayoutId id="2147483839" r:id="rId5"/>
    <p:sldLayoutId id="2147483840" r:id="rId6"/>
    <p:sldLayoutId id="2147484315" r:id="rId7"/>
    <p:sldLayoutId id="2147483933" r:id="rId8"/>
    <p:sldLayoutId id="2147483930" r:id="rId9"/>
    <p:sldLayoutId id="2147483934" r:id="rId10"/>
    <p:sldLayoutId id="2147484023" r:id="rId11"/>
    <p:sldLayoutId id="2147483988" r:id="rId12"/>
    <p:sldLayoutId id="2147483844" r:id="rId13"/>
    <p:sldLayoutId id="2147483841" r:id="rId14"/>
    <p:sldLayoutId id="2147483842" r:id="rId15"/>
    <p:sldLayoutId id="2147483843" r:id="rId16"/>
    <p:sldLayoutId id="2147483845" r:id="rId17"/>
    <p:sldLayoutId id="2147483846" r:id="rId18"/>
    <p:sldLayoutId id="2147483853" r:id="rId19"/>
    <p:sldLayoutId id="2147483854" r:id="rId20"/>
    <p:sldLayoutId id="2147484336" r:id="rId21"/>
    <p:sldLayoutId id="2147484334" r:id="rId22"/>
    <p:sldLayoutId id="2147484113" r:id="rId23"/>
    <p:sldLayoutId id="2147484021" r:id="rId24"/>
    <p:sldLayoutId id="2147483855" r:id="rId25"/>
    <p:sldLayoutId id="2147483856" r:id="rId26"/>
    <p:sldLayoutId id="2147483857" r:id="rId27"/>
    <p:sldLayoutId id="2147483979" r:id="rId28"/>
    <p:sldLayoutId id="2147483861" r:id="rId29"/>
    <p:sldLayoutId id="2147483858" r:id="rId30"/>
    <p:sldLayoutId id="2147483859" r:id="rId31"/>
    <p:sldLayoutId id="2147483860" r:id="rId32"/>
    <p:sldLayoutId id="2147483862" r:id="rId33"/>
    <p:sldLayoutId id="2147483863" r:id="rId34"/>
    <p:sldLayoutId id="2147483978" r:id="rId35"/>
    <p:sldLayoutId id="2147483867" r:id="rId36"/>
    <p:sldLayoutId id="2147483864" r:id="rId37"/>
    <p:sldLayoutId id="2147483868" r:id="rId38"/>
    <p:sldLayoutId id="2147483869" r:id="rId39"/>
    <p:sldLayoutId id="2147483870" r:id="rId40"/>
    <p:sldLayoutId id="2147483977" r:id="rId41"/>
    <p:sldLayoutId id="2147483873" r:id="rId42"/>
    <p:sldLayoutId id="2147483874" r:id="rId43"/>
    <p:sldLayoutId id="2147483875" r:id="rId44"/>
    <p:sldLayoutId id="2147483877" r:id="rId45"/>
    <p:sldLayoutId id="2147483876" r:id="rId46"/>
    <p:sldLayoutId id="2147484004" r:id="rId47"/>
    <p:sldLayoutId id="2147483878" r:id="rId48"/>
    <p:sldLayoutId id="2147484339" r:id="rId49"/>
    <p:sldLayoutId id="2147484340" r:id="rId50"/>
    <p:sldLayoutId id="2147484338" r:id="rId51"/>
    <p:sldLayoutId id="2147484343" r:id="rId52"/>
    <p:sldLayoutId id="2147484344" r:id="rId53"/>
    <p:sldLayoutId id="2147484211" r:id="rId54"/>
    <p:sldLayoutId id="2147483943" r:id="rId55"/>
    <p:sldLayoutId id="2147483942" r:id="rId56"/>
    <p:sldLayoutId id="2147484212" r:id="rId57"/>
    <p:sldLayoutId id="2147483976" r:id="rId58"/>
    <p:sldLayoutId id="2147483882" r:id="rId59"/>
    <p:sldLayoutId id="2147483879" r:id="rId60"/>
    <p:sldLayoutId id="2147483883" r:id="rId61"/>
    <p:sldLayoutId id="2147483884" r:id="rId62"/>
    <p:sldLayoutId id="2147483975" r:id="rId63"/>
    <p:sldLayoutId id="2147483888" r:id="rId64"/>
    <p:sldLayoutId id="2147483885" r:id="rId65"/>
    <p:sldLayoutId id="2147483889" r:id="rId66"/>
    <p:sldLayoutId id="2147483890" r:id="rId67"/>
    <p:sldLayoutId id="2147483973" r:id="rId68"/>
    <p:sldLayoutId id="2147483894" r:id="rId69"/>
    <p:sldLayoutId id="2147483891" r:id="rId70"/>
    <p:sldLayoutId id="2147483895" r:id="rId71"/>
    <p:sldLayoutId id="2147483896" r:id="rId72"/>
    <p:sldLayoutId id="2147483972" r:id="rId73"/>
    <p:sldLayoutId id="2147483900" r:id="rId74"/>
    <p:sldLayoutId id="2147483897" r:id="rId75"/>
    <p:sldLayoutId id="2147483901" r:id="rId76"/>
    <p:sldLayoutId id="2147483902" r:id="rId77"/>
    <p:sldLayoutId id="2147483968" r:id="rId78"/>
    <p:sldLayoutId id="2147483912" r:id="rId79"/>
    <p:sldLayoutId id="2147483909" r:id="rId80"/>
    <p:sldLayoutId id="2147483913" r:id="rId81"/>
    <p:sldLayoutId id="2147483914" r:id="rId82"/>
    <p:sldLayoutId id="2147484076" r:id="rId83"/>
    <p:sldLayoutId id="2147484077" r:id="rId84"/>
    <p:sldLayoutId id="2147484073" r:id="rId85"/>
    <p:sldLayoutId id="2147484080" r:id="rId86"/>
    <p:sldLayoutId id="2147484081" r:id="rId87"/>
    <p:sldLayoutId id="2147483950" r:id="rId88"/>
    <p:sldLayoutId id="2147483947" r:id="rId89"/>
    <p:sldLayoutId id="2147483944" r:id="rId90"/>
    <p:sldLayoutId id="2147483948" r:id="rId91"/>
    <p:sldLayoutId id="2147483949" r:id="rId92"/>
    <p:sldLayoutId id="2147483958" r:id="rId93"/>
    <p:sldLayoutId id="2147483957" r:id="rId94"/>
    <p:sldLayoutId id="2147483954" r:id="rId95"/>
    <p:sldLayoutId id="2147483959" r:id="rId96"/>
    <p:sldLayoutId id="2147484027" r:id="rId97"/>
    <p:sldLayoutId id="2147484053" r:id="rId98"/>
    <p:sldLayoutId id="2147484057" r:id="rId99"/>
    <p:sldLayoutId id="2147484056" r:id="rId100"/>
    <p:sldLayoutId id="2147484318" r:id="rId101"/>
    <p:sldLayoutId id="2147484055" r:id="rId102"/>
    <p:sldLayoutId id="2147484054" r:id="rId103"/>
    <p:sldLayoutId id="2147484062" r:id="rId104"/>
    <p:sldLayoutId id="2147484207" r:id="rId105"/>
    <p:sldLayoutId id="2147484061" r:id="rId106"/>
    <p:sldLayoutId id="2147484060" r:id="rId107"/>
    <p:sldLayoutId id="2147484058" r:id="rId108"/>
    <p:sldLayoutId id="2147484066" r:id="rId109"/>
    <p:sldLayoutId id="2147484208" r:id="rId110"/>
    <p:sldLayoutId id="2147484063" r:id="rId111"/>
    <p:sldLayoutId id="2147484064" r:id="rId112"/>
    <p:sldLayoutId id="2147484065" r:id="rId113"/>
    <p:sldLayoutId id="2147484171" r:id="rId114"/>
    <p:sldLayoutId id="2147484337" r:id="rId115"/>
    <p:sldLayoutId id="2147484172" r:id="rId116"/>
    <p:sldLayoutId id="2147484335" r:id="rId117"/>
    <p:sldLayoutId id="2147484173" r:id="rId118"/>
    <p:sldLayoutId id="2147484174" r:id="rId119"/>
    <p:sldLayoutId id="2147484175" r:id="rId120"/>
    <p:sldLayoutId id="2147484176" r:id="rId121"/>
    <p:sldLayoutId id="2147484177" r:id="rId122"/>
    <p:sldLayoutId id="2147484046" r:id="rId123"/>
    <p:sldLayoutId id="2147484179" r:id="rId124"/>
    <p:sldLayoutId id="2147484045" r:id="rId125"/>
    <p:sldLayoutId id="2147484044" r:id="rId126"/>
    <p:sldLayoutId id="2147484043" r:id="rId127"/>
    <p:sldLayoutId id="2147484029" r:id="rId128"/>
    <p:sldLayoutId id="2147484319" r:id="rId129"/>
    <p:sldLayoutId id="2147484180" r:id="rId130"/>
    <p:sldLayoutId id="2147484030" r:id="rId131"/>
    <p:sldLayoutId id="2147484028" r:id="rId132"/>
    <p:sldLayoutId id="2147484032" r:id="rId133"/>
    <p:sldLayoutId id="2147484034" r:id="rId134"/>
    <p:sldLayoutId id="2147484181" r:id="rId135"/>
    <p:sldLayoutId id="2147484033" r:id="rId136"/>
    <p:sldLayoutId id="2147484020" r:id="rId137"/>
    <p:sldLayoutId id="2147484182" r:id="rId138"/>
    <p:sldLayoutId id="2147484125" r:id="rId139"/>
    <p:sldLayoutId id="2147484178" r:id="rId140"/>
    <p:sldLayoutId id="2147484126" r:id="rId141"/>
    <p:sldLayoutId id="2147484127" r:id="rId142"/>
    <p:sldLayoutId id="2147484184" r:id="rId143"/>
    <p:sldLayoutId id="2147484183" r:id="rId144"/>
    <p:sldLayoutId id="2147484128" r:id="rId145"/>
    <p:sldLayoutId id="2147484129" r:id="rId146"/>
    <p:sldLayoutId id="2147484130" r:id="rId147"/>
    <p:sldLayoutId id="2147484186" r:id="rId148"/>
    <p:sldLayoutId id="2147484185" r:id="rId149"/>
    <p:sldLayoutId id="2147484131" r:id="rId150"/>
    <p:sldLayoutId id="2147484132" r:id="rId151"/>
    <p:sldLayoutId id="2147484133" r:id="rId152"/>
    <p:sldLayoutId id="2147484135" r:id="rId153"/>
    <p:sldLayoutId id="2147484134" r:id="rId154"/>
    <p:sldLayoutId id="2147484137" r:id="rId155"/>
    <p:sldLayoutId id="2147484136" r:id="rId156"/>
    <p:sldLayoutId id="2147484347" r:id="rId157"/>
    <p:sldLayoutId id="2147484345" r:id="rId158"/>
    <p:sldLayoutId id="2147484346" r:id="rId159"/>
    <p:sldLayoutId id="2147484348" r:id="rId160"/>
    <p:sldLayoutId id="2147484349" r:id="rId161"/>
    <p:sldLayoutId id="2147484213" r:id="rId162"/>
    <p:sldLayoutId id="2147484214" r:id="rId163"/>
    <p:sldLayoutId id="2147484215" r:id="rId164"/>
    <p:sldLayoutId id="2147484216" r:id="rId165"/>
    <p:sldLayoutId id="2147484188" r:id="rId166"/>
    <p:sldLayoutId id="2147484187" r:id="rId167"/>
    <p:sldLayoutId id="2147484140" r:id="rId168"/>
    <p:sldLayoutId id="2147484141" r:id="rId169"/>
    <p:sldLayoutId id="2147484142" r:id="rId170"/>
    <p:sldLayoutId id="2147484190" r:id="rId171"/>
    <p:sldLayoutId id="2147484189" r:id="rId172"/>
    <p:sldLayoutId id="2147484143" r:id="rId173"/>
    <p:sldLayoutId id="2147484144" r:id="rId174"/>
    <p:sldLayoutId id="2147484145" r:id="rId175"/>
    <p:sldLayoutId id="2147484192" r:id="rId176"/>
    <p:sldLayoutId id="2147484191" r:id="rId177"/>
    <p:sldLayoutId id="2147484146" r:id="rId178"/>
    <p:sldLayoutId id="2147484147" r:id="rId179"/>
    <p:sldLayoutId id="2147484148" r:id="rId180"/>
    <p:sldLayoutId id="2147484196" r:id="rId181"/>
    <p:sldLayoutId id="2147484195" r:id="rId182"/>
    <p:sldLayoutId id="2147484152" r:id="rId183"/>
    <p:sldLayoutId id="2147484153" r:id="rId184"/>
    <p:sldLayoutId id="2147484154" r:id="rId185"/>
    <p:sldLayoutId id="2147484198" r:id="rId186"/>
    <p:sldLayoutId id="2147484197" r:id="rId187"/>
    <p:sldLayoutId id="2147484155" r:id="rId188"/>
    <p:sldLayoutId id="2147484156" r:id="rId189"/>
    <p:sldLayoutId id="2147484157" r:id="rId190"/>
    <p:sldLayoutId id="2147484200" r:id="rId191"/>
    <p:sldLayoutId id="2147484199" r:id="rId192"/>
    <p:sldLayoutId id="2147484158" r:id="rId193"/>
    <p:sldLayoutId id="2147484159" r:id="rId194"/>
    <p:sldLayoutId id="2147484160" r:id="rId195"/>
    <p:sldLayoutId id="2147484052" r:id="rId196"/>
    <p:sldLayoutId id="2147484051" r:id="rId197"/>
    <p:sldLayoutId id="2147484206" r:id="rId198"/>
    <p:sldLayoutId id="2147484050" r:id="rId199"/>
    <p:sldLayoutId id="2147484049" r:id="rId200"/>
    <p:sldLayoutId id="2147484037" r:id="rId201"/>
    <p:sldLayoutId id="2147484038" r:id="rId202"/>
    <p:sldLayoutId id="2147484167" r:id="rId203"/>
    <p:sldLayoutId id="2147484035" r:id="rId204"/>
    <p:sldLayoutId id="2147484220" r:id="rId205"/>
    <p:sldLayoutId id="2147484333" r:id="rId206"/>
    <p:sldLayoutId id="2147484071" r:id="rId207"/>
    <p:sldLayoutId id="2147484068" r:id="rId208"/>
    <p:sldLayoutId id="2147484210" r:id="rId209"/>
    <p:sldLayoutId id="2147484069" r:id="rId210"/>
    <p:sldLayoutId id="2147484070" r:id="rId211"/>
    <p:sldLayoutId id="2147485304" r:id="rId212"/>
    <p:sldLayoutId id="2147485307" r:id="rId2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4000"/>
        </a:lnSpc>
        <a:spcBef>
          <a:spcPct val="0"/>
        </a:spcBef>
        <a:buNone/>
        <a:defRPr sz="2800" kern="1200" baseline="0">
          <a:solidFill>
            <a:schemeClr val="tx2"/>
          </a:solidFill>
          <a:latin typeface="+mj-lt"/>
          <a:ea typeface="+mj-ea"/>
          <a:cs typeface="+mj-cs"/>
        </a:defRPr>
      </a:lvl1pPr>
    </p:titleStyle>
    <p:body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userDrawn="1">
          <p15:clr>
            <a:srgbClr val="F26B43"/>
          </p15:clr>
        </p15:guide>
        <p15:guide id="2" pos="303" userDrawn="1">
          <p15:clr>
            <a:srgbClr val="F26B43"/>
          </p15:clr>
        </p15:guide>
        <p15:guide id="3" orient="horz" pos="1076" userDrawn="1">
          <p15:clr>
            <a:srgbClr val="F26B43"/>
          </p15:clr>
        </p15:guide>
        <p15:guide id="4" orient="horz" pos="216" userDrawn="1">
          <p15:clr>
            <a:srgbClr val="F26B43"/>
          </p15:clr>
        </p15:guide>
        <p15:guide id="6" pos="7368">
          <p15:clr>
            <a:srgbClr val="F26B43"/>
          </p15:clr>
        </p15:guide>
        <p15:guide id="7" orient="horz" pos="4320" userDrawn="1">
          <p15:clr>
            <a:srgbClr val="F26B43"/>
          </p15:clr>
        </p15:guide>
        <p15:guide id="8" orient="horz" pos="648" userDrawn="1">
          <p15:clr>
            <a:srgbClr val="F26B43"/>
          </p15:clr>
        </p15:guide>
        <p15:guide id="9" pos="3912" userDrawn="1">
          <p15:clr>
            <a:srgbClr val="F26B43"/>
          </p15:clr>
        </p15:guide>
        <p15:guide id="10" pos="756" userDrawn="1">
          <p15:clr>
            <a:srgbClr val="F26B43"/>
          </p15:clr>
        </p15:guide>
        <p15:guide id="11" pos="908" userDrawn="1">
          <p15:clr>
            <a:srgbClr val="F26B43"/>
          </p15:clr>
        </p15:guide>
        <p15:guide id="12" pos="1361" userDrawn="1">
          <p15:clr>
            <a:srgbClr val="F26B43"/>
          </p15:clr>
        </p15:guide>
        <p15:guide id="13" pos="1513" userDrawn="1">
          <p15:clr>
            <a:srgbClr val="F26B43"/>
          </p15:clr>
        </p15:guide>
        <p15:guide id="14" pos="1955" userDrawn="1">
          <p15:clr>
            <a:srgbClr val="F26B43"/>
          </p15:clr>
        </p15:guide>
        <p15:guide id="15" pos="2106" userDrawn="1">
          <p15:clr>
            <a:srgbClr val="F26B43"/>
          </p15:clr>
        </p15:guide>
        <p15:guide id="16" pos="2554" userDrawn="1">
          <p15:clr>
            <a:srgbClr val="F26B43"/>
          </p15:clr>
        </p15:guide>
        <p15:guide id="17" pos="2717" userDrawn="1">
          <p15:clr>
            <a:srgbClr val="F26B43"/>
          </p15:clr>
        </p15:guide>
        <p15:guide id="18" pos="3159" userDrawn="1">
          <p15:clr>
            <a:srgbClr val="F26B43"/>
          </p15:clr>
        </p15:guide>
        <p15:guide id="19" pos="3316" userDrawn="1">
          <p15:clr>
            <a:srgbClr val="F26B43"/>
          </p15:clr>
        </p15:guide>
        <p15:guide id="20" pos="3759" userDrawn="1">
          <p15:clr>
            <a:srgbClr val="F26B43"/>
          </p15:clr>
        </p15:guide>
        <p15:guide id="21" pos="4364" userDrawn="1">
          <p15:clr>
            <a:srgbClr val="F26B43"/>
          </p15:clr>
        </p15:guide>
        <p15:guide id="22" pos="4509" userDrawn="1">
          <p15:clr>
            <a:srgbClr val="F26B43"/>
          </p15:clr>
        </p15:guide>
        <p15:guide id="23" pos="4968" userDrawn="1">
          <p15:clr>
            <a:srgbClr val="F26B43"/>
          </p15:clr>
        </p15:guide>
        <p15:guide id="24" pos="5114" userDrawn="1">
          <p15:clr>
            <a:srgbClr val="F26B43"/>
          </p15:clr>
        </p15:guide>
        <p15:guide id="25" pos="5562" userDrawn="1">
          <p15:clr>
            <a:srgbClr val="F26B43"/>
          </p15:clr>
        </p15:guide>
        <p15:guide id="26" pos="5713" userDrawn="1">
          <p15:clr>
            <a:srgbClr val="F26B43"/>
          </p15:clr>
        </p15:guide>
        <p15:guide id="27" pos="6161" userDrawn="1">
          <p15:clr>
            <a:srgbClr val="F26B43"/>
          </p15:clr>
        </p15:guide>
        <p15:guide id="28" pos="6319" userDrawn="1">
          <p15:clr>
            <a:srgbClr val="F26B43"/>
          </p15:clr>
        </p15:guide>
        <p15:guide id="29" pos="6761" userDrawn="1">
          <p15:clr>
            <a:srgbClr val="F26B43"/>
          </p15:clr>
        </p15:guide>
        <p15:guide id="30" pos="6918" userDrawn="1">
          <p15:clr>
            <a:srgbClr val="F26B43"/>
          </p15:clr>
        </p15:guide>
        <p15:guide id="32" pos="7680" userDrawn="1">
          <p15:clr>
            <a:srgbClr val="F26B43"/>
          </p15:clr>
        </p15:guide>
        <p15:guide id="33" userDrawn="1">
          <p15:clr>
            <a:srgbClr val="F26B43"/>
          </p15:clr>
        </p15:guide>
        <p15:guide id="34" orient="horz" pos="431" userDrawn="1">
          <p15:clr>
            <a:srgbClr val="F26B43"/>
          </p15:clr>
        </p15:guide>
        <p15:guide id="35" orient="horz" pos="861" userDrawn="1">
          <p15:clr>
            <a:srgbClr val="F26B43"/>
          </p15:clr>
        </p15:guide>
        <p15:guide id="36" orient="horz" pos="1297" userDrawn="1">
          <p15:clr>
            <a:srgbClr val="F26B43"/>
          </p15:clr>
        </p15:guide>
        <p15:guide id="37" orient="horz" pos="1513" userDrawn="1">
          <p15:clr>
            <a:srgbClr val="F26B43"/>
          </p15:clr>
        </p15:guide>
        <p15:guide id="38" orient="horz" pos="1728" userDrawn="1">
          <p15:clr>
            <a:srgbClr val="F26B43"/>
          </p15:clr>
        </p15:guide>
        <p15:guide id="39" orient="horz" pos="1943" userDrawn="1">
          <p15:clr>
            <a:srgbClr val="F26B43"/>
          </p15:clr>
        </p15:guide>
        <p15:guide id="40" orient="horz" pos="2159" userDrawn="1">
          <p15:clr>
            <a:srgbClr val="F26B43"/>
          </p15:clr>
        </p15:guide>
        <p15:guide id="41" orient="horz" userDrawn="1">
          <p15:clr>
            <a:srgbClr val="F26B43"/>
          </p15:clr>
        </p15:guide>
        <p15:guide id="42" orient="horz" pos="2374" userDrawn="1">
          <p15:clr>
            <a:srgbClr val="F26B43"/>
          </p15:clr>
        </p15:guide>
        <p15:guide id="43" orient="horz" pos="2589" userDrawn="1">
          <p15:clr>
            <a:srgbClr val="F26B43"/>
          </p15:clr>
        </p15:guide>
        <p15:guide id="44" orient="horz" pos="2804" userDrawn="1">
          <p15:clr>
            <a:srgbClr val="F26B43"/>
          </p15:clr>
        </p15:guide>
        <p15:guide id="45" orient="horz" pos="3025" userDrawn="1">
          <p15:clr>
            <a:srgbClr val="F26B43"/>
          </p15:clr>
        </p15:guide>
        <p15:guide id="46" orient="horz" pos="3241" userDrawn="1">
          <p15:clr>
            <a:srgbClr val="F26B43"/>
          </p15:clr>
        </p15:guide>
        <p15:guide id="47" orient="horz" pos="3456" userDrawn="1">
          <p15:clr>
            <a:srgbClr val="F26B43"/>
          </p15:clr>
        </p15:guide>
        <p15:guide id="48" orient="horz" pos="3671" userDrawn="1">
          <p15:clr>
            <a:srgbClr val="F26B43"/>
          </p15:clr>
        </p15:guide>
        <p15:guide id="49" orient="horz" pos="3887"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95300" y="642645"/>
            <a:ext cx="11187112" cy="361959"/>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2955879313"/>
      </p:ext>
    </p:extLst>
  </p:cSld>
  <p:clrMap bg1="lt1" tx1="dk1" bg2="lt2" tx2="dk2" accent1="accent1" accent2="accent2" accent3="accent3" accent4="accent4" accent5="accent5" accent6="accent6" hlink="hlink" folHlink="folHlink"/>
  <p:sldLayoutIdLst>
    <p:sldLayoutId id="2147484354" r:id="rId1"/>
    <p:sldLayoutId id="2147484355" r:id="rId2"/>
    <p:sldLayoutId id="2147484356" r:id="rId3"/>
    <p:sldLayoutId id="2147484357" r:id="rId4"/>
    <p:sldLayoutId id="2147484358" r:id="rId5"/>
    <p:sldLayoutId id="2147484359" r:id="rId6"/>
    <p:sldLayoutId id="2147484360" r:id="rId7"/>
    <p:sldLayoutId id="2147484361" r:id="rId8"/>
    <p:sldLayoutId id="2147484362" r:id="rId9"/>
    <p:sldLayoutId id="2147484363" r:id="rId10"/>
    <p:sldLayoutId id="2147484364" r:id="rId11"/>
    <p:sldLayoutId id="2147484365" r:id="rId12"/>
    <p:sldLayoutId id="2147484366" r:id="rId13"/>
    <p:sldLayoutId id="2147484367" r:id="rId14"/>
    <p:sldLayoutId id="2147484368" r:id="rId15"/>
    <p:sldLayoutId id="2147484369" r:id="rId16"/>
    <p:sldLayoutId id="2147484370" r:id="rId17"/>
    <p:sldLayoutId id="2147484371" r:id="rId18"/>
    <p:sldLayoutId id="2147484372" r:id="rId19"/>
    <p:sldLayoutId id="2147484373" r:id="rId20"/>
    <p:sldLayoutId id="2147484374" r:id="rId21"/>
    <p:sldLayoutId id="2147484375" r:id="rId22"/>
    <p:sldLayoutId id="2147484376" r:id="rId23"/>
    <p:sldLayoutId id="2147484377" r:id="rId24"/>
    <p:sldLayoutId id="2147484378" r:id="rId25"/>
    <p:sldLayoutId id="2147484379" r:id="rId26"/>
    <p:sldLayoutId id="2147484380" r:id="rId27"/>
    <p:sldLayoutId id="2147484381" r:id="rId28"/>
    <p:sldLayoutId id="2147484382" r:id="rId29"/>
    <p:sldLayoutId id="2147484383" r:id="rId30"/>
    <p:sldLayoutId id="2147484384" r:id="rId31"/>
    <p:sldLayoutId id="2147484385" r:id="rId32"/>
    <p:sldLayoutId id="2147484386" r:id="rId33"/>
    <p:sldLayoutId id="2147484387" r:id="rId34"/>
    <p:sldLayoutId id="2147484388" r:id="rId35"/>
    <p:sldLayoutId id="2147484389" r:id="rId36"/>
    <p:sldLayoutId id="2147484390" r:id="rId37"/>
    <p:sldLayoutId id="2147484391" r:id="rId38"/>
    <p:sldLayoutId id="2147484392" r:id="rId39"/>
    <p:sldLayoutId id="2147484393" r:id="rId40"/>
    <p:sldLayoutId id="2147484394" r:id="rId41"/>
    <p:sldLayoutId id="2147484395" r:id="rId42"/>
    <p:sldLayoutId id="2147484396" r:id="rId43"/>
    <p:sldLayoutId id="2147484397" r:id="rId44"/>
    <p:sldLayoutId id="2147484398" r:id="rId45"/>
    <p:sldLayoutId id="2147484399" r:id="rId46"/>
    <p:sldLayoutId id="2147484400" r:id="rId47"/>
    <p:sldLayoutId id="2147484401" r:id="rId48"/>
    <p:sldLayoutId id="2147484402" r:id="rId49"/>
    <p:sldLayoutId id="2147484403" r:id="rId50"/>
    <p:sldLayoutId id="2147484404" r:id="rId51"/>
    <p:sldLayoutId id="2147484405" r:id="rId52"/>
    <p:sldLayoutId id="2147484406" r:id="rId53"/>
    <p:sldLayoutId id="2147484407" r:id="rId54"/>
    <p:sldLayoutId id="2147484408" r:id="rId55"/>
    <p:sldLayoutId id="2147484409" r:id="rId56"/>
    <p:sldLayoutId id="2147484410" r:id="rId57"/>
    <p:sldLayoutId id="2147484411" r:id="rId58"/>
    <p:sldLayoutId id="2147484412" r:id="rId59"/>
    <p:sldLayoutId id="2147484413" r:id="rId60"/>
    <p:sldLayoutId id="2147484414" r:id="rId61"/>
    <p:sldLayoutId id="2147484415" r:id="rId62"/>
    <p:sldLayoutId id="2147484416" r:id="rId63"/>
    <p:sldLayoutId id="2147484417" r:id="rId64"/>
    <p:sldLayoutId id="2147484418" r:id="rId65"/>
    <p:sldLayoutId id="2147484419" r:id="rId66"/>
    <p:sldLayoutId id="2147484420" r:id="rId67"/>
    <p:sldLayoutId id="2147484421" r:id="rId68"/>
    <p:sldLayoutId id="2147484422" r:id="rId69"/>
    <p:sldLayoutId id="2147484423" r:id="rId70"/>
    <p:sldLayoutId id="2147484424" r:id="rId71"/>
    <p:sldLayoutId id="2147484425" r:id="rId72"/>
    <p:sldLayoutId id="2147484426" r:id="rId73"/>
    <p:sldLayoutId id="2147484427" r:id="rId74"/>
    <p:sldLayoutId id="2147484428" r:id="rId75"/>
    <p:sldLayoutId id="2147484429" r:id="rId76"/>
    <p:sldLayoutId id="2147484430" r:id="rId77"/>
    <p:sldLayoutId id="2147484431" r:id="rId78"/>
    <p:sldLayoutId id="2147484432" r:id="rId79"/>
    <p:sldLayoutId id="2147484433" r:id="rId80"/>
    <p:sldLayoutId id="2147484434" r:id="rId81"/>
    <p:sldLayoutId id="2147484435" r:id="rId82"/>
    <p:sldLayoutId id="2147484436" r:id="rId83"/>
    <p:sldLayoutId id="2147484437" r:id="rId84"/>
    <p:sldLayoutId id="2147484438" r:id="rId85"/>
    <p:sldLayoutId id="2147484439" r:id="rId86"/>
    <p:sldLayoutId id="2147484440" r:id="rId87"/>
    <p:sldLayoutId id="2147484441" r:id="rId88"/>
    <p:sldLayoutId id="2147484442" r:id="rId89"/>
    <p:sldLayoutId id="2147484443" r:id="rId90"/>
    <p:sldLayoutId id="2147484444" r:id="rId91"/>
    <p:sldLayoutId id="2147484445" r:id="rId92"/>
    <p:sldLayoutId id="2147484446" r:id="rId93"/>
    <p:sldLayoutId id="2147484447" r:id="rId94"/>
    <p:sldLayoutId id="2147484448" r:id="rId95"/>
    <p:sldLayoutId id="2147484449" r:id="rId96"/>
    <p:sldLayoutId id="2147484450" r:id="rId97"/>
    <p:sldLayoutId id="2147484451" r:id="rId98"/>
    <p:sldLayoutId id="2147484452" r:id="rId99"/>
    <p:sldLayoutId id="2147484453" r:id="rId100"/>
    <p:sldLayoutId id="2147484454" r:id="rId101"/>
    <p:sldLayoutId id="2147484455" r:id="rId102"/>
    <p:sldLayoutId id="2147484456" r:id="rId103"/>
    <p:sldLayoutId id="2147484457" r:id="rId104"/>
    <p:sldLayoutId id="2147484458" r:id="rId105"/>
    <p:sldLayoutId id="2147484459" r:id="rId106"/>
    <p:sldLayoutId id="2147484460" r:id="rId107"/>
    <p:sldLayoutId id="2147484461" r:id="rId108"/>
    <p:sldLayoutId id="2147484462" r:id="rId109"/>
    <p:sldLayoutId id="2147484463" r:id="rId110"/>
    <p:sldLayoutId id="2147484464" r:id="rId111"/>
    <p:sldLayoutId id="2147484465" r:id="rId112"/>
    <p:sldLayoutId id="2147484466" r:id="rId113"/>
    <p:sldLayoutId id="2147484467" r:id="rId114"/>
    <p:sldLayoutId id="2147484468" r:id="rId115"/>
    <p:sldLayoutId id="2147484469" r:id="rId116"/>
    <p:sldLayoutId id="2147484472" r:id="rId117"/>
    <p:sldLayoutId id="2147484473" r:id="rId118"/>
    <p:sldLayoutId id="2147484476" r:id="rId119"/>
    <p:sldLayoutId id="2147484477" r:id="rId120"/>
    <p:sldLayoutId id="2147484478" r:id="rId121"/>
    <p:sldLayoutId id="2147484479" r:id="rId122"/>
    <p:sldLayoutId id="2147484480" r:id="rId123"/>
    <p:sldLayoutId id="2147484481" r:id="rId124"/>
    <p:sldLayoutId id="2147484482" r:id="rId125"/>
    <p:sldLayoutId id="2147484483" r:id="rId126"/>
    <p:sldLayoutId id="2147484484" r:id="rId127"/>
    <p:sldLayoutId id="2147484485" r:id="rId128"/>
    <p:sldLayoutId id="2147484486" r:id="rId129"/>
    <p:sldLayoutId id="2147484487" r:id="rId130"/>
    <p:sldLayoutId id="2147484488" r:id="rId131"/>
    <p:sldLayoutId id="2147484489" r:id="rId132"/>
    <p:sldLayoutId id="2147484490" r:id="rId133"/>
    <p:sldLayoutId id="2147484491" r:id="rId134"/>
    <p:sldLayoutId id="2147484492" r:id="rId135"/>
    <p:sldLayoutId id="2147484493" r:id="rId136"/>
    <p:sldLayoutId id="2147484494" r:id="rId137"/>
    <p:sldLayoutId id="2147484495" r:id="rId138"/>
    <p:sldLayoutId id="2147484496" r:id="rId139"/>
    <p:sldLayoutId id="2147484497" r:id="rId140"/>
    <p:sldLayoutId id="2147484498" r:id="rId141"/>
    <p:sldLayoutId id="2147484499" r:id="rId142"/>
    <p:sldLayoutId id="2147484500" r:id="rId143"/>
    <p:sldLayoutId id="2147484501" r:id="rId144"/>
    <p:sldLayoutId id="2147484502" r:id="rId145"/>
    <p:sldLayoutId id="2147484503" r:id="rId146"/>
    <p:sldLayoutId id="2147484504" r:id="rId147"/>
    <p:sldLayoutId id="2147484505" r:id="rId148"/>
    <p:sldLayoutId id="2147484510" r:id="rId149"/>
    <p:sldLayoutId id="2147484512" r:id="rId150"/>
    <p:sldLayoutId id="2147484513" r:id="rId151"/>
    <p:sldLayoutId id="2147484515" r:id="rId152"/>
    <p:sldLayoutId id="2147484516" r:id="rId153"/>
    <p:sldLayoutId id="2147484517" r:id="rId154"/>
    <p:sldLayoutId id="2147484518" r:id="rId155"/>
    <p:sldLayoutId id="2147484519" r:id="rId156"/>
    <p:sldLayoutId id="2147484520" r:id="rId157"/>
    <p:sldLayoutId id="2147484521" r:id="rId158"/>
    <p:sldLayoutId id="2147484522" r:id="rId159"/>
    <p:sldLayoutId id="2147484523" r:id="rId160"/>
    <p:sldLayoutId id="2147484524" r:id="rId161"/>
    <p:sldLayoutId id="2147484525" r:id="rId162"/>
    <p:sldLayoutId id="2147484526" r:id="rId163"/>
    <p:sldLayoutId id="2147484527" r:id="rId164"/>
    <p:sldLayoutId id="2147484528" r:id="rId165"/>
    <p:sldLayoutId id="2147484529" r:id="rId166"/>
    <p:sldLayoutId id="2147484530" r:id="rId167"/>
    <p:sldLayoutId id="2147484531" r:id="rId168"/>
    <p:sldLayoutId id="2147484532" r:id="rId169"/>
    <p:sldLayoutId id="2147484533" r:id="rId170"/>
    <p:sldLayoutId id="2147484534" r:id="rId171"/>
    <p:sldLayoutId id="2147484535" r:id="rId172"/>
    <p:sldLayoutId id="2147484536" r:id="rId173"/>
    <p:sldLayoutId id="2147484537" r:id="rId174"/>
    <p:sldLayoutId id="2147484538" r:id="rId175"/>
    <p:sldLayoutId id="2147484539" r:id="rId176"/>
    <p:sldLayoutId id="2147484540" r:id="rId177"/>
    <p:sldLayoutId id="2147484541" r:id="rId178"/>
    <p:sldLayoutId id="2147484542" r:id="rId179"/>
    <p:sldLayoutId id="2147484543" r:id="rId180"/>
    <p:sldLayoutId id="2147484544" r:id="rId181"/>
    <p:sldLayoutId id="2147484545" r:id="rId182"/>
    <p:sldLayoutId id="2147484546" r:id="rId183"/>
    <p:sldLayoutId id="2147484547" r:id="rId184"/>
    <p:sldLayoutId id="2147484548" r:id="rId185"/>
    <p:sldLayoutId id="2147484549" r:id="rId186"/>
    <p:sldLayoutId id="2147484550" r:id="rId187"/>
    <p:sldLayoutId id="2147484551" r:id="rId188"/>
    <p:sldLayoutId id="2147484552" r:id="rId189"/>
    <p:sldLayoutId id="2147484553" r:id="rId190"/>
    <p:sldLayoutId id="2147484554" r:id="rId191"/>
    <p:sldLayoutId id="2147484555" r:id="rId192"/>
    <p:sldLayoutId id="2147484556" r:id="rId193"/>
    <p:sldLayoutId id="2147484557" r:id="rId194"/>
    <p:sldLayoutId id="2147484558" r:id="rId195"/>
    <p:sldLayoutId id="2147484559" r:id="rId196"/>
    <p:sldLayoutId id="2147484560" r:id="rId197"/>
    <p:sldLayoutId id="2147484561" r:id="rId198"/>
    <p:sldLayoutId id="2147484562" r:id="rId199"/>
    <p:sldLayoutId id="2147484563" r:id="rId200"/>
    <p:sldLayoutId id="2147484564" r:id="rId201"/>
    <p:sldLayoutId id="2147484566" r:id="rId202"/>
    <p:sldLayoutId id="2147484568" r:id="rId203"/>
    <p:sldLayoutId id="2147484869" r:id="rId204"/>
    <p:sldLayoutId id="2147484871" r:id="rId205"/>
    <p:sldLayoutId id="2147485306" r:id="rId206"/>
    <p:sldLayoutId id="2147485308" r:id="rId20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4000"/>
        </a:lnSpc>
        <a:spcBef>
          <a:spcPct val="0"/>
        </a:spcBef>
        <a:buNone/>
        <a:defRPr sz="2800" kern="1200" baseline="0">
          <a:solidFill>
            <a:schemeClr val="tx2"/>
          </a:solidFill>
          <a:latin typeface="+mj-lt"/>
          <a:ea typeface="+mj-ea"/>
          <a:cs typeface="+mj-cs"/>
        </a:defRPr>
      </a:lvl1pPr>
    </p:titleStyle>
    <p:body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303">
          <p15:clr>
            <a:srgbClr val="F26B43"/>
          </p15:clr>
        </p15:guide>
        <p15:guide id="3" orient="horz" pos="1076">
          <p15:clr>
            <a:srgbClr val="F26B43"/>
          </p15:clr>
        </p15:guide>
        <p15:guide id="4" orient="horz" pos="216">
          <p15:clr>
            <a:srgbClr val="F26B43"/>
          </p15:clr>
        </p15:guide>
        <p15:guide id="6" pos="7368">
          <p15:clr>
            <a:srgbClr val="F26B43"/>
          </p15:clr>
        </p15:guide>
        <p15:guide id="7" orient="horz" pos="4320">
          <p15:clr>
            <a:srgbClr val="F26B43"/>
          </p15:clr>
        </p15:guide>
        <p15:guide id="8" orient="horz" pos="648">
          <p15:clr>
            <a:srgbClr val="F26B43"/>
          </p15:clr>
        </p15:guide>
        <p15:guide id="9" pos="3912">
          <p15:clr>
            <a:srgbClr val="F26B43"/>
          </p15:clr>
        </p15:guide>
        <p15:guide id="10" pos="756">
          <p15:clr>
            <a:srgbClr val="F26B43"/>
          </p15:clr>
        </p15:guide>
        <p15:guide id="11" pos="908">
          <p15:clr>
            <a:srgbClr val="F26B43"/>
          </p15:clr>
        </p15:guide>
        <p15:guide id="12" pos="1361">
          <p15:clr>
            <a:srgbClr val="F26B43"/>
          </p15:clr>
        </p15:guide>
        <p15:guide id="13" pos="1513">
          <p15:clr>
            <a:srgbClr val="F26B43"/>
          </p15:clr>
        </p15:guide>
        <p15:guide id="14" pos="1955">
          <p15:clr>
            <a:srgbClr val="F26B43"/>
          </p15:clr>
        </p15:guide>
        <p15:guide id="15" pos="2106">
          <p15:clr>
            <a:srgbClr val="F26B43"/>
          </p15:clr>
        </p15:guide>
        <p15:guide id="16" pos="2554">
          <p15:clr>
            <a:srgbClr val="F26B43"/>
          </p15:clr>
        </p15:guide>
        <p15:guide id="17" pos="2717">
          <p15:clr>
            <a:srgbClr val="F26B43"/>
          </p15:clr>
        </p15:guide>
        <p15:guide id="18" pos="3159">
          <p15:clr>
            <a:srgbClr val="F26B43"/>
          </p15:clr>
        </p15:guide>
        <p15:guide id="19" pos="3316">
          <p15:clr>
            <a:srgbClr val="F26B43"/>
          </p15:clr>
        </p15:guide>
        <p15:guide id="20" pos="3759">
          <p15:clr>
            <a:srgbClr val="F26B43"/>
          </p15:clr>
        </p15:guide>
        <p15:guide id="21" pos="4364">
          <p15:clr>
            <a:srgbClr val="F26B43"/>
          </p15:clr>
        </p15:guide>
        <p15:guide id="22" pos="4509">
          <p15:clr>
            <a:srgbClr val="F26B43"/>
          </p15:clr>
        </p15:guide>
        <p15:guide id="23" pos="4968">
          <p15:clr>
            <a:srgbClr val="F26B43"/>
          </p15:clr>
        </p15:guide>
        <p15:guide id="24" pos="5114">
          <p15:clr>
            <a:srgbClr val="F26B43"/>
          </p15:clr>
        </p15:guide>
        <p15:guide id="25" pos="5562">
          <p15:clr>
            <a:srgbClr val="F26B43"/>
          </p15:clr>
        </p15:guide>
        <p15:guide id="26" pos="5713">
          <p15:clr>
            <a:srgbClr val="F26B43"/>
          </p15:clr>
        </p15:guide>
        <p15:guide id="27" pos="6161">
          <p15:clr>
            <a:srgbClr val="F26B43"/>
          </p15:clr>
        </p15:guide>
        <p15:guide id="28" pos="6319">
          <p15:clr>
            <a:srgbClr val="F26B43"/>
          </p15:clr>
        </p15:guide>
        <p15:guide id="29" pos="6761">
          <p15:clr>
            <a:srgbClr val="F26B43"/>
          </p15:clr>
        </p15:guide>
        <p15:guide id="30" pos="6918">
          <p15:clr>
            <a:srgbClr val="F26B43"/>
          </p15:clr>
        </p15:guide>
        <p15:guide id="32" pos="7680">
          <p15:clr>
            <a:srgbClr val="F26B43"/>
          </p15:clr>
        </p15:guide>
        <p15:guide id="33">
          <p15:clr>
            <a:srgbClr val="F26B43"/>
          </p15:clr>
        </p15:guide>
        <p15:guide id="34" orient="horz" pos="431">
          <p15:clr>
            <a:srgbClr val="F26B43"/>
          </p15:clr>
        </p15:guide>
        <p15:guide id="35" orient="horz" pos="861">
          <p15:clr>
            <a:srgbClr val="F26B43"/>
          </p15:clr>
        </p15:guide>
        <p15:guide id="36" orient="horz" pos="1297">
          <p15:clr>
            <a:srgbClr val="F26B43"/>
          </p15:clr>
        </p15:guide>
        <p15:guide id="37" orient="horz" pos="1513">
          <p15:clr>
            <a:srgbClr val="F26B43"/>
          </p15:clr>
        </p15:guide>
        <p15:guide id="38" orient="horz" pos="1728">
          <p15:clr>
            <a:srgbClr val="F26B43"/>
          </p15:clr>
        </p15:guide>
        <p15:guide id="39" orient="horz" pos="1943">
          <p15:clr>
            <a:srgbClr val="F26B43"/>
          </p15:clr>
        </p15:guide>
        <p15:guide id="40" orient="horz" pos="2159">
          <p15:clr>
            <a:srgbClr val="F26B43"/>
          </p15:clr>
        </p15:guide>
        <p15:guide id="41" orient="horz">
          <p15:clr>
            <a:srgbClr val="F26B43"/>
          </p15:clr>
        </p15:guide>
        <p15:guide id="42" orient="horz" pos="2374">
          <p15:clr>
            <a:srgbClr val="F26B43"/>
          </p15:clr>
        </p15:guide>
        <p15:guide id="43" orient="horz" pos="2589">
          <p15:clr>
            <a:srgbClr val="F26B43"/>
          </p15:clr>
        </p15:guide>
        <p15:guide id="44" orient="horz" pos="2804">
          <p15:clr>
            <a:srgbClr val="F26B43"/>
          </p15:clr>
        </p15:guide>
        <p15:guide id="45" orient="horz" pos="3025">
          <p15:clr>
            <a:srgbClr val="F26B43"/>
          </p15:clr>
        </p15:guide>
        <p15:guide id="46" orient="horz" pos="3241">
          <p15:clr>
            <a:srgbClr val="F26B43"/>
          </p15:clr>
        </p15:guide>
        <p15:guide id="47" orient="horz" pos="3456">
          <p15:clr>
            <a:srgbClr val="F26B43"/>
          </p15:clr>
        </p15:guide>
        <p15:guide id="48" orient="horz" pos="3671">
          <p15:clr>
            <a:srgbClr val="F26B43"/>
          </p15:clr>
        </p15:guide>
        <p15:guide id="49" orient="horz" pos="388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95300" y="549415"/>
            <a:ext cx="11187112" cy="455189"/>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userDrawn="1"/>
        </p:nvSpPr>
        <p:spPr>
          <a:xfrm>
            <a:off x="11571666" y="6513831"/>
            <a:ext cx="125034" cy="138243"/>
          </a:xfrm>
          <a:prstGeom prst="rect">
            <a:avLst/>
          </a:prstGeom>
        </p:spPr>
        <p:txBody>
          <a:bodyPr vert="horz" wrap="none" lIns="0" tIns="0" rIns="0" bIns="0"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5">
                    <a:lumMod val="60000"/>
                    <a:lumOff val="40000"/>
                  </a:schemeClr>
                </a:solidFill>
                <a:latin typeface="+mn-lt"/>
                <a:ea typeface="+mn-ea"/>
                <a:cs typeface="+mn-cs"/>
              </a:rPr>
              <a:pPr marL="0" lvl="0" algn="r" defTabSz="914400" rtl="0" eaLnBrk="1" latinLnBrk="0" hangingPunct="1">
                <a:lnSpc>
                  <a:spcPct val="125000"/>
                </a:lnSpc>
              </a:pPr>
              <a:t>‹#›</a:t>
            </a:fld>
            <a:endParaRPr lang="en-US" sz="800" kern="1200">
              <a:solidFill>
                <a:schemeClr val="accent5">
                  <a:lumMod val="60000"/>
                  <a:lumOff val="40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5">
                    <a:lumMod val="60000"/>
                    <a:lumOff val="40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1133433671"/>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 id="2147484582" r:id="rId12"/>
    <p:sldLayoutId id="2147484583" r:id="rId13"/>
    <p:sldLayoutId id="2147484584" r:id="rId14"/>
    <p:sldLayoutId id="2147484585" r:id="rId15"/>
    <p:sldLayoutId id="2147484586" r:id="rId16"/>
    <p:sldLayoutId id="2147484587" r:id="rId17"/>
    <p:sldLayoutId id="2147484588" r:id="rId18"/>
    <p:sldLayoutId id="2147484589" r:id="rId19"/>
    <p:sldLayoutId id="2147484590" r:id="rId20"/>
    <p:sldLayoutId id="2147484591" r:id="rId21"/>
    <p:sldLayoutId id="2147484592" r:id="rId22"/>
    <p:sldLayoutId id="2147484593" r:id="rId23"/>
    <p:sldLayoutId id="2147484594" r:id="rId24"/>
    <p:sldLayoutId id="2147484595" r:id="rId25"/>
    <p:sldLayoutId id="2147484596" r:id="rId26"/>
    <p:sldLayoutId id="2147484597" r:id="rId27"/>
    <p:sldLayoutId id="2147484598" r:id="rId28"/>
    <p:sldLayoutId id="2147484599" r:id="rId29"/>
    <p:sldLayoutId id="2147484600" r:id="rId30"/>
    <p:sldLayoutId id="2147484601" r:id="rId31"/>
    <p:sldLayoutId id="2147484602" r:id="rId32"/>
    <p:sldLayoutId id="2147484603" r:id="rId33"/>
    <p:sldLayoutId id="2147484604" r:id="rId34"/>
    <p:sldLayoutId id="2147484605" r:id="rId35"/>
    <p:sldLayoutId id="2147484606" r:id="rId36"/>
    <p:sldLayoutId id="2147484607" r:id="rId37"/>
    <p:sldLayoutId id="2147484608" r:id="rId38"/>
    <p:sldLayoutId id="2147484609" r:id="rId39"/>
    <p:sldLayoutId id="2147484610" r:id="rId40"/>
    <p:sldLayoutId id="2147484611" r:id="rId41"/>
    <p:sldLayoutId id="2147484612" r:id="rId42"/>
    <p:sldLayoutId id="2147484613" r:id="rId43"/>
    <p:sldLayoutId id="2147484614" r:id="rId44"/>
    <p:sldLayoutId id="2147484615" r:id="rId45"/>
    <p:sldLayoutId id="2147484616" r:id="rId46"/>
    <p:sldLayoutId id="2147484617" r:id="rId47"/>
    <p:sldLayoutId id="2147484618" r:id="rId48"/>
    <p:sldLayoutId id="2147484619" r:id="rId49"/>
    <p:sldLayoutId id="2147484620" r:id="rId50"/>
    <p:sldLayoutId id="2147484621" r:id="rId51"/>
    <p:sldLayoutId id="2147484622" r:id="rId52"/>
    <p:sldLayoutId id="2147484623" r:id="rId53"/>
    <p:sldLayoutId id="2147484624" r:id="rId54"/>
    <p:sldLayoutId id="2147484625" r:id="rId55"/>
    <p:sldLayoutId id="2147484626" r:id="rId56"/>
    <p:sldLayoutId id="2147484627" r:id="rId57"/>
    <p:sldLayoutId id="2147484628" r:id="rId58"/>
    <p:sldLayoutId id="2147484629" r:id="rId59"/>
    <p:sldLayoutId id="2147484630" r:id="rId60"/>
    <p:sldLayoutId id="2147484631" r:id="rId61"/>
    <p:sldLayoutId id="2147484632" r:id="rId62"/>
    <p:sldLayoutId id="2147484633" r:id="rId63"/>
    <p:sldLayoutId id="2147484634" r:id="rId64"/>
    <p:sldLayoutId id="2147484635" r:id="rId65"/>
    <p:sldLayoutId id="2147484636" r:id="rId66"/>
    <p:sldLayoutId id="2147484637" r:id="rId67"/>
    <p:sldLayoutId id="2147484638" r:id="rId68"/>
    <p:sldLayoutId id="2147484639" r:id="rId69"/>
    <p:sldLayoutId id="2147484640" r:id="rId70"/>
    <p:sldLayoutId id="2147484641" r:id="rId71"/>
    <p:sldLayoutId id="2147484642" r:id="rId72"/>
    <p:sldLayoutId id="2147484643" r:id="rId73"/>
    <p:sldLayoutId id="2147484644" r:id="rId74"/>
    <p:sldLayoutId id="2147484645" r:id="rId75"/>
    <p:sldLayoutId id="2147484646" r:id="rId76"/>
    <p:sldLayoutId id="2147484647" r:id="rId77"/>
    <p:sldLayoutId id="2147484648" r:id="rId78"/>
    <p:sldLayoutId id="2147484649" r:id="rId79"/>
    <p:sldLayoutId id="2147484650" r:id="rId80"/>
    <p:sldLayoutId id="2147484651" r:id="rId81"/>
    <p:sldLayoutId id="2147484652" r:id="rId82"/>
    <p:sldLayoutId id="2147484653" r:id="rId83"/>
    <p:sldLayoutId id="2147484654" r:id="rId84"/>
    <p:sldLayoutId id="2147485303" r:id="rId8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4000"/>
        </a:lnSpc>
        <a:spcBef>
          <a:spcPct val="0"/>
        </a:spcBef>
        <a:buNone/>
        <a:defRPr sz="3400" kern="1200" baseline="0">
          <a:solidFill>
            <a:schemeClr val="tx1"/>
          </a:solidFill>
          <a:latin typeface="+mj-lt"/>
          <a:ea typeface="+mj-ea"/>
          <a:cs typeface="+mj-cs"/>
        </a:defRPr>
      </a:lvl1pPr>
    </p:titleStyle>
    <p:bodyStyle>
      <a:lvl1pPr marL="137160" indent="-192024" algn="l" defTabSz="914400" rtl="0" eaLnBrk="1" latinLnBrk="0" hangingPunct="1">
        <a:lnSpc>
          <a:spcPct val="107000"/>
        </a:lnSpc>
        <a:spcBef>
          <a:spcPts val="1200"/>
        </a:spcBef>
        <a:buClr>
          <a:schemeClr val="accent1"/>
        </a:buClr>
        <a:buFont typeface="Arial" panose="020B0604020202020204" pitchFamily="34" charset="0"/>
        <a:buChar char="•"/>
        <a:defRPr sz="2400" kern="1200" baseline="0">
          <a:solidFill>
            <a:schemeClr val="tx1"/>
          </a:solidFill>
          <a:latin typeface="+mn-lt"/>
          <a:ea typeface="+mn-ea"/>
          <a:cs typeface="+mn-cs"/>
        </a:defRPr>
      </a:lvl1pPr>
      <a:lvl2pPr marL="356616"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baseline="0">
          <a:solidFill>
            <a:schemeClr val="tx1"/>
          </a:solidFill>
          <a:latin typeface="+mn-lt"/>
          <a:ea typeface="+mn-ea"/>
          <a:cs typeface="+mn-cs"/>
        </a:defRPr>
      </a:lvl2pPr>
      <a:lvl3pPr marL="521208" indent="-164592" algn="l" defTabSz="914400" rtl="0" eaLnBrk="1" latinLnBrk="0" hangingPunct="1">
        <a:lnSpc>
          <a:spcPct val="107000"/>
        </a:lnSpc>
        <a:spcBef>
          <a:spcPts val="0"/>
        </a:spcBef>
        <a:buClr>
          <a:schemeClr val="tx1">
            <a:lumMod val="85000"/>
            <a:lumOff val="15000"/>
          </a:schemeClr>
        </a:buClr>
        <a:buFont typeface="Microsoft Sans Serif" panose="020B0604020202020204" pitchFamily="34" charset="0"/>
        <a:buChar char="•"/>
        <a:defRPr lang="en-US" sz="1600" kern="1200" dirty="0" smtClean="0">
          <a:solidFill>
            <a:schemeClr val="tx1"/>
          </a:solidFill>
          <a:latin typeface="+mn-lt"/>
          <a:ea typeface="+mn-ea"/>
          <a:cs typeface="+mn-cs"/>
        </a:defRPr>
      </a:lvl3pPr>
      <a:lvl4pPr marL="685800" indent="-164592" algn="l" defTabSz="914400" rtl="0" eaLnBrk="1" latinLnBrk="0" hangingPunct="1">
        <a:lnSpc>
          <a:spcPct val="107000"/>
        </a:lnSpc>
        <a:spcBef>
          <a:spcPts val="0"/>
        </a:spcBef>
        <a:buClr>
          <a:schemeClr val="tx1">
            <a:lumMod val="85000"/>
            <a:lumOff val="15000"/>
          </a:schemeClr>
        </a:buClr>
        <a:buFont typeface="Arial" panose="020B0604020202020204" pitchFamily="34" charset="0"/>
        <a:buChar char="•"/>
        <a:defRPr sz="1600" kern="1200">
          <a:solidFill>
            <a:schemeClr val="tx1"/>
          </a:solidFill>
          <a:latin typeface="+mn-lt"/>
          <a:ea typeface="+mn-ea"/>
          <a:cs typeface="+mn-cs"/>
        </a:defRPr>
      </a:lvl4pPr>
      <a:lvl5pPr marL="0" indent="0" algn="l" defTabSz="914400" rtl="0" eaLnBrk="1" latinLnBrk="0" hangingPunct="1">
        <a:lnSpc>
          <a:spcPct val="96000"/>
        </a:lnSpc>
        <a:spcBef>
          <a:spcPts val="1800"/>
        </a:spcBef>
        <a:buClr>
          <a:srgbClr val="595959"/>
        </a:buClr>
        <a:buFont typeface="Microsoft Sans Serif" panose="020B0604020202020204" pitchFamily="34" charset="0"/>
        <a:buChar char="​"/>
        <a:tabLst/>
        <a:defRPr sz="2800" kern="1200" baseline="0">
          <a:solidFill>
            <a:schemeClr val="tx1"/>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32">
          <p15:clr>
            <a:srgbClr val="F26B43"/>
          </p15:clr>
        </p15:guide>
        <p15:guide id="2" pos="312">
          <p15:clr>
            <a:srgbClr val="F26B43"/>
          </p15:clr>
        </p15:guide>
        <p15:guide id="3" orient="horz" pos="1080">
          <p15:clr>
            <a:srgbClr val="F26B43"/>
          </p15:clr>
        </p15:guide>
        <p15:guide id="4" orient="horz" pos="360">
          <p15:clr>
            <a:srgbClr val="F26B43"/>
          </p15:clr>
        </p15:guide>
        <p15:guide id="6" pos="7368">
          <p15:clr>
            <a:srgbClr val="F26B43"/>
          </p15:clr>
        </p15:guide>
        <p15:guide id="7" orient="horz" pos="4176">
          <p15:clr>
            <a:srgbClr val="F26B43"/>
          </p15:clr>
        </p15:guide>
        <p15:guide id="8" orient="horz" pos="576">
          <p15:clr>
            <a:srgbClr val="F26B43"/>
          </p15:clr>
        </p15:guide>
        <p15:guide id="9"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95300" y="642645"/>
            <a:ext cx="11187112" cy="361959"/>
          </a:xfrm>
          <a:prstGeom prst="rect">
            <a:avLst/>
          </a:prstGeom>
        </p:spPr>
        <p:txBody>
          <a:bodyPr vert="horz" wrap="square" lIns="0" tIns="0" rIns="0" bIns="0" rtlCol="0" anchor="b">
            <a:spAutoFit/>
          </a:bodyPr>
          <a:lstStyle/>
          <a:p>
            <a:r>
              <a:rPr lang="en-US"/>
              <a:t>Click to edit Master title style</a:t>
            </a: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299" y="6532895"/>
            <a:ext cx="10489691"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2550395961"/>
      </p:ext>
    </p:extLst>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80" r:id="rId6"/>
    <p:sldLayoutId id="2147484881" r:id="rId7"/>
    <p:sldLayoutId id="2147484882" r:id="rId8"/>
    <p:sldLayoutId id="2147484883" r:id="rId9"/>
    <p:sldLayoutId id="2147484884" r:id="rId10"/>
    <p:sldLayoutId id="2147484885" r:id="rId11"/>
    <p:sldLayoutId id="2147484886" r:id="rId12"/>
    <p:sldLayoutId id="2147484887" r:id="rId13"/>
    <p:sldLayoutId id="2147484888" r:id="rId14"/>
    <p:sldLayoutId id="2147484889" r:id="rId15"/>
    <p:sldLayoutId id="2147484890" r:id="rId16"/>
    <p:sldLayoutId id="2147484891" r:id="rId17"/>
    <p:sldLayoutId id="2147484892" r:id="rId18"/>
    <p:sldLayoutId id="2147484893" r:id="rId19"/>
    <p:sldLayoutId id="2147484894" r:id="rId20"/>
    <p:sldLayoutId id="2147484895" r:id="rId21"/>
    <p:sldLayoutId id="2147484896" r:id="rId22"/>
    <p:sldLayoutId id="2147484897" r:id="rId23"/>
    <p:sldLayoutId id="2147484898" r:id="rId24"/>
    <p:sldLayoutId id="2147484899" r:id="rId25"/>
    <p:sldLayoutId id="2147484900" r:id="rId26"/>
    <p:sldLayoutId id="2147484901" r:id="rId27"/>
    <p:sldLayoutId id="2147484902" r:id="rId28"/>
    <p:sldLayoutId id="2147484903" r:id="rId29"/>
    <p:sldLayoutId id="2147484904" r:id="rId30"/>
    <p:sldLayoutId id="2147484905" r:id="rId31"/>
    <p:sldLayoutId id="2147484906" r:id="rId32"/>
    <p:sldLayoutId id="2147484907" r:id="rId33"/>
    <p:sldLayoutId id="2147484908" r:id="rId34"/>
    <p:sldLayoutId id="2147484909" r:id="rId35"/>
    <p:sldLayoutId id="2147484910" r:id="rId36"/>
    <p:sldLayoutId id="2147484911" r:id="rId37"/>
    <p:sldLayoutId id="2147484912" r:id="rId38"/>
    <p:sldLayoutId id="2147484913" r:id="rId39"/>
    <p:sldLayoutId id="2147484914" r:id="rId40"/>
    <p:sldLayoutId id="2147484915" r:id="rId41"/>
    <p:sldLayoutId id="2147484916" r:id="rId42"/>
    <p:sldLayoutId id="2147484917" r:id="rId43"/>
    <p:sldLayoutId id="2147484918" r:id="rId44"/>
    <p:sldLayoutId id="2147484919" r:id="rId45"/>
    <p:sldLayoutId id="2147484920" r:id="rId46"/>
    <p:sldLayoutId id="2147484921" r:id="rId47"/>
    <p:sldLayoutId id="2147484922" r:id="rId48"/>
    <p:sldLayoutId id="2147484923" r:id="rId49"/>
    <p:sldLayoutId id="2147484924" r:id="rId50"/>
    <p:sldLayoutId id="2147484925" r:id="rId51"/>
    <p:sldLayoutId id="2147484926" r:id="rId52"/>
    <p:sldLayoutId id="2147484927" r:id="rId53"/>
    <p:sldLayoutId id="2147484928" r:id="rId54"/>
    <p:sldLayoutId id="2147484929" r:id="rId55"/>
    <p:sldLayoutId id="2147484930" r:id="rId56"/>
    <p:sldLayoutId id="2147484931" r:id="rId57"/>
    <p:sldLayoutId id="2147484932" r:id="rId58"/>
    <p:sldLayoutId id="2147484933" r:id="rId59"/>
    <p:sldLayoutId id="2147484934" r:id="rId60"/>
    <p:sldLayoutId id="2147484935" r:id="rId61"/>
    <p:sldLayoutId id="2147484936" r:id="rId62"/>
    <p:sldLayoutId id="2147484937" r:id="rId63"/>
    <p:sldLayoutId id="2147484938" r:id="rId64"/>
    <p:sldLayoutId id="2147484939" r:id="rId65"/>
    <p:sldLayoutId id="2147484940" r:id="rId66"/>
    <p:sldLayoutId id="2147484941" r:id="rId67"/>
    <p:sldLayoutId id="2147484942" r:id="rId68"/>
    <p:sldLayoutId id="2147484943" r:id="rId69"/>
    <p:sldLayoutId id="2147484944" r:id="rId70"/>
    <p:sldLayoutId id="2147484945" r:id="rId71"/>
    <p:sldLayoutId id="2147484946" r:id="rId72"/>
    <p:sldLayoutId id="2147484947" r:id="rId73"/>
    <p:sldLayoutId id="2147484948" r:id="rId74"/>
    <p:sldLayoutId id="2147484949" r:id="rId75"/>
    <p:sldLayoutId id="2147484950" r:id="rId76"/>
    <p:sldLayoutId id="2147484951" r:id="rId77"/>
    <p:sldLayoutId id="2147484952" r:id="rId78"/>
    <p:sldLayoutId id="2147484953" r:id="rId79"/>
    <p:sldLayoutId id="2147484954" r:id="rId80"/>
    <p:sldLayoutId id="2147484955" r:id="rId81"/>
    <p:sldLayoutId id="2147484956" r:id="rId82"/>
    <p:sldLayoutId id="2147484957" r:id="rId83"/>
    <p:sldLayoutId id="2147484958" r:id="rId84"/>
    <p:sldLayoutId id="2147484959" r:id="rId85"/>
    <p:sldLayoutId id="2147484960" r:id="rId86"/>
    <p:sldLayoutId id="2147484961" r:id="rId87"/>
    <p:sldLayoutId id="2147484962" r:id="rId88"/>
    <p:sldLayoutId id="2147484963" r:id="rId89"/>
    <p:sldLayoutId id="2147484964" r:id="rId90"/>
    <p:sldLayoutId id="2147484965" r:id="rId91"/>
    <p:sldLayoutId id="2147484966" r:id="rId92"/>
    <p:sldLayoutId id="2147484967" r:id="rId93"/>
    <p:sldLayoutId id="2147484968" r:id="rId94"/>
    <p:sldLayoutId id="2147484969" r:id="rId95"/>
    <p:sldLayoutId id="2147484970" r:id="rId96"/>
    <p:sldLayoutId id="2147484971" r:id="rId97"/>
    <p:sldLayoutId id="2147484972" r:id="rId98"/>
    <p:sldLayoutId id="2147484973" r:id="rId99"/>
    <p:sldLayoutId id="2147484974" r:id="rId100"/>
    <p:sldLayoutId id="2147484975" r:id="rId101"/>
    <p:sldLayoutId id="2147484976" r:id="rId102"/>
    <p:sldLayoutId id="2147484977" r:id="rId103"/>
    <p:sldLayoutId id="2147484978" r:id="rId104"/>
    <p:sldLayoutId id="2147484979" r:id="rId105"/>
    <p:sldLayoutId id="2147484980" r:id="rId106"/>
    <p:sldLayoutId id="2147484981" r:id="rId107"/>
    <p:sldLayoutId id="2147484982" r:id="rId108"/>
    <p:sldLayoutId id="2147484983" r:id="rId109"/>
    <p:sldLayoutId id="2147484984" r:id="rId110"/>
    <p:sldLayoutId id="2147484985" r:id="rId111"/>
    <p:sldLayoutId id="2147484986" r:id="rId112"/>
    <p:sldLayoutId id="2147484987" r:id="rId113"/>
    <p:sldLayoutId id="2147484988" r:id="rId114"/>
    <p:sldLayoutId id="2147484989" r:id="rId115"/>
    <p:sldLayoutId id="2147484990" r:id="rId116"/>
    <p:sldLayoutId id="2147484991" r:id="rId117"/>
    <p:sldLayoutId id="2147484992" r:id="rId118"/>
    <p:sldLayoutId id="2147484993" r:id="rId119"/>
    <p:sldLayoutId id="2147484994" r:id="rId120"/>
    <p:sldLayoutId id="2147484995" r:id="rId121"/>
    <p:sldLayoutId id="2147484996" r:id="rId122"/>
    <p:sldLayoutId id="2147484997" r:id="rId123"/>
    <p:sldLayoutId id="2147484998" r:id="rId124"/>
    <p:sldLayoutId id="2147484999" r:id="rId125"/>
    <p:sldLayoutId id="2147485000" r:id="rId126"/>
    <p:sldLayoutId id="2147485001" r:id="rId127"/>
    <p:sldLayoutId id="2147485002" r:id="rId128"/>
    <p:sldLayoutId id="2147485003" r:id="rId129"/>
    <p:sldLayoutId id="2147485004" r:id="rId130"/>
    <p:sldLayoutId id="2147485005" r:id="rId131"/>
    <p:sldLayoutId id="2147485006" r:id="rId132"/>
    <p:sldLayoutId id="2147485007" r:id="rId133"/>
    <p:sldLayoutId id="2147485008" r:id="rId134"/>
    <p:sldLayoutId id="2147485009" r:id="rId135"/>
    <p:sldLayoutId id="2147485010" r:id="rId136"/>
    <p:sldLayoutId id="2147485011" r:id="rId137"/>
    <p:sldLayoutId id="2147485012" r:id="rId138"/>
    <p:sldLayoutId id="2147485013" r:id="rId139"/>
    <p:sldLayoutId id="2147485014" r:id="rId140"/>
    <p:sldLayoutId id="2147485015" r:id="rId141"/>
    <p:sldLayoutId id="2147485016" r:id="rId142"/>
    <p:sldLayoutId id="2147485017" r:id="rId143"/>
    <p:sldLayoutId id="2147485018" r:id="rId144"/>
    <p:sldLayoutId id="2147485019" r:id="rId145"/>
    <p:sldLayoutId id="2147485020" r:id="rId146"/>
    <p:sldLayoutId id="2147485021" r:id="rId147"/>
    <p:sldLayoutId id="2147485022" r:id="rId148"/>
    <p:sldLayoutId id="2147485023" r:id="rId149"/>
    <p:sldLayoutId id="2147485024" r:id="rId150"/>
    <p:sldLayoutId id="2147485025" r:id="rId151"/>
    <p:sldLayoutId id="2147485026" r:id="rId152"/>
    <p:sldLayoutId id="2147485027" r:id="rId153"/>
    <p:sldLayoutId id="2147485028" r:id="rId154"/>
    <p:sldLayoutId id="2147485029" r:id="rId155"/>
    <p:sldLayoutId id="2147485030" r:id="rId156"/>
    <p:sldLayoutId id="2147485031" r:id="rId157"/>
    <p:sldLayoutId id="2147485032" r:id="rId158"/>
    <p:sldLayoutId id="2147485033" r:id="rId159"/>
    <p:sldLayoutId id="2147485034" r:id="rId160"/>
    <p:sldLayoutId id="2147485035" r:id="rId161"/>
    <p:sldLayoutId id="2147485036" r:id="rId162"/>
    <p:sldLayoutId id="2147485037" r:id="rId163"/>
    <p:sldLayoutId id="2147485038" r:id="rId164"/>
    <p:sldLayoutId id="2147485039" r:id="rId165"/>
    <p:sldLayoutId id="2147485040" r:id="rId166"/>
    <p:sldLayoutId id="2147485041" r:id="rId167"/>
    <p:sldLayoutId id="2147485042" r:id="rId168"/>
    <p:sldLayoutId id="2147485043" r:id="rId169"/>
    <p:sldLayoutId id="2147485044" r:id="rId170"/>
    <p:sldLayoutId id="2147485045" r:id="rId171"/>
    <p:sldLayoutId id="2147485046" r:id="rId172"/>
    <p:sldLayoutId id="2147485047" r:id="rId173"/>
    <p:sldLayoutId id="2147485048" r:id="rId174"/>
    <p:sldLayoutId id="2147485049" r:id="rId175"/>
    <p:sldLayoutId id="2147485050" r:id="rId176"/>
    <p:sldLayoutId id="2147485051" r:id="rId177"/>
    <p:sldLayoutId id="2147485052" r:id="rId178"/>
    <p:sldLayoutId id="2147485053" r:id="rId179"/>
    <p:sldLayoutId id="2147485054" r:id="rId180"/>
    <p:sldLayoutId id="2147485055" r:id="rId181"/>
    <p:sldLayoutId id="2147485056" r:id="rId182"/>
    <p:sldLayoutId id="2147485057" r:id="rId183"/>
    <p:sldLayoutId id="2147485058" r:id="rId184"/>
    <p:sldLayoutId id="2147485059" r:id="rId185"/>
    <p:sldLayoutId id="2147485060" r:id="rId186"/>
    <p:sldLayoutId id="2147485061" r:id="rId187"/>
    <p:sldLayoutId id="2147485062" r:id="rId188"/>
    <p:sldLayoutId id="2147485063" r:id="rId189"/>
    <p:sldLayoutId id="2147485064" r:id="rId190"/>
    <p:sldLayoutId id="2147485065" r:id="rId191"/>
    <p:sldLayoutId id="2147485066" r:id="rId192"/>
    <p:sldLayoutId id="2147485067" r:id="rId193"/>
    <p:sldLayoutId id="2147485068" r:id="rId194"/>
    <p:sldLayoutId id="2147485069" r:id="rId195"/>
    <p:sldLayoutId id="2147485070" r:id="rId196"/>
    <p:sldLayoutId id="2147485071" r:id="rId197"/>
    <p:sldLayoutId id="2147485072" r:id="rId198"/>
    <p:sldLayoutId id="2147485073" r:id="rId199"/>
    <p:sldLayoutId id="2147485074" r:id="rId200"/>
    <p:sldLayoutId id="2147485075" r:id="rId201"/>
    <p:sldLayoutId id="2147485076" r:id="rId202"/>
    <p:sldLayoutId id="2147485077" r:id="rId203"/>
    <p:sldLayoutId id="2147485078" r:id="rId204"/>
    <p:sldLayoutId id="2147485079" r:id="rId205"/>
    <p:sldLayoutId id="2147485080" r:id="rId206"/>
    <p:sldLayoutId id="2147485081" r:id="rId207"/>
    <p:sldLayoutId id="2147485082" r:id="rId208"/>
    <p:sldLayoutId id="2147485083" r:id="rId209"/>
    <p:sldLayoutId id="2147485084" r:id="rId210"/>
    <p:sldLayoutId id="2147485085" r:id="rId211"/>
    <p:sldLayoutId id="2147485086" r:id="rId2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4000"/>
        </a:lnSpc>
        <a:spcBef>
          <a:spcPct val="0"/>
        </a:spcBef>
        <a:buNone/>
        <a:defRPr sz="2800" kern="1200" baseline="0">
          <a:solidFill>
            <a:schemeClr val="tx2"/>
          </a:solidFill>
          <a:latin typeface="+mj-lt"/>
          <a:ea typeface="+mj-ea"/>
          <a:cs typeface="+mj-cs"/>
        </a:defRPr>
      </a:lvl1pPr>
    </p:titleStyle>
    <p:body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303">
          <p15:clr>
            <a:srgbClr val="F26B43"/>
          </p15:clr>
        </p15:guide>
        <p15:guide id="3" orient="horz" pos="1076">
          <p15:clr>
            <a:srgbClr val="F26B43"/>
          </p15:clr>
        </p15:guide>
        <p15:guide id="4" orient="horz" pos="216">
          <p15:clr>
            <a:srgbClr val="F26B43"/>
          </p15:clr>
        </p15:guide>
        <p15:guide id="6" pos="7368">
          <p15:clr>
            <a:srgbClr val="F26B43"/>
          </p15:clr>
        </p15:guide>
        <p15:guide id="7" orient="horz" pos="4320">
          <p15:clr>
            <a:srgbClr val="F26B43"/>
          </p15:clr>
        </p15:guide>
        <p15:guide id="8" orient="horz" pos="648">
          <p15:clr>
            <a:srgbClr val="F26B43"/>
          </p15:clr>
        </p15:guide>
        <p15:guide id="9" pos="3912">
          <p15:clr>
            <a:srgbClr val="F26B43"/>
          </p15:clr>
        </p15:guide>
        <p15:guide id="10" pos="756">
          <p15:clr>
            <a:srgbClr val="F26B43"/>
          </p15:clr>
        </p15:guide>
        <p15:guide id="11" pos="908">
          <p15:clr>
            <a:srgbClr val="F26B43"/>
          </p15:clr>
        </p15:guide>
        <p15:guide id="12" pos="1361">
          <p15:clr>
            <a:srgbClr val="F26B43"/>
          </p15:clr>
        </p15:guide>
        <p15:guide id="13" pos="1513">
          <p15:clr>
            <a:srgbClr val="F26B43"/>
          </p15:clr>
        </p15:guide>
        <p15:guide id="14" pos="1955">
          <p15:clr>
            <a:srgbClr val="F26B43"/>
          </p15:clr>
        </p15:guide>
        <p15:guide id="15" pos="2106">
          <p15:clr>
            <a:srgbClr val="F26B43"/>
          </p15:clr>
        </p15:guide>
        <p15:guide id="16" pos="2554">
          <p15:clr>
            <a:srgbClr val="F26B43"/>
          </p15:clr>
        </p15:guide>
        <p15:guide id="17" pos="2717">
          <p15:clr>
            <a:srgbClr val="F26B43"/>
          </p15:clr>
        </p15:guide>
        <p15:guide id="18" pos="3159">
          <p15:clr>
            <a:srgbClr val="F26B43"/>
          </p15:clr>
        </p15:guide>
        <p15:guide id="19" pos="3316">
          <p15:clr>
            <a:srgbClr val="F26B43"/>
          </p15:clr>
        </p15:guide>
        <p15:guide id="20" pos="3759">
          <p15:clr>
            <a:srgbClr val="F26B43"/>
          </p15:clr>
        </p15:guide>
        <p15:guide id="21" pos="4364">
          <p15:clr>
            <a:srgbClr val="F26B43"/>
          </p15:clr>
        </p15:guide>
        <p15:guide id="22" pos="4509">
          <p15:clr>
            <a:srgbClr val="F26B43"/>
          </p15:clr>
        </p15:guide>
        <p15:guide id="23" pos="4968">
          <p15:clr>
            <a:srgbClr val="F26B43"/>
          </p15:clr>
        </p15:guide>
        <p15:guide id="24" pos="5114">
          <p15:clr>
            <a:srgbClr val="F26B43"/>
          </p15:clr>
        </p15:guide>
        <p15:guide id="25" pos="5562">
          <p15:clr>
            <a:srgbClr val="F26B43"/>
          </p15:clr>
        </p15:guide>
        <p15:guide id="26" pos="5713">
          <p15:clr>
            <a:srgbClr val="F26B43"/>
          </p15:clr>
        </p15:guide>
        <p15:guide id="27" pos="6161">
          <p15:clr>
            <a:srgbClr val="F26B43"/>
          </p15:clr>
        </p15:guide>
        <p15:guide id="28" pos="6319">
          <p15:clr>
            <a:srgbClr val="F26B43"/>
          </p15:clr>
        </p15:guide>
        <p15:guide id="29" pos="6761">
          <p15:clr>
            <a:srgbClr val="F26B43"/>
          </p15:clr>
        </p15:guide>
        <p15:guide id="30" pos="6918">
          <p15:clr>
            <a:srgbClr val="F26B43"/>
          </p15:clr>
        </p15:guide>
        <p15:guide id="32" pos="7680">
          <p15:clr>
            <a:srgbClr val="F26B43"/>
          </p15:clr>
        </p15:guide>
        <p15:guide id="33">
          <p15:clr>
            <a:srgbClr val="F26B43"/>
          </p15:clr>
        </p15:guide>
        <p15:guide id="34" orient="horz" pos="431">
          <p15:clr>
            <a:srgbClr val="F26B43"/>
          </p15:clr>
        </p15:guide>
        <p15:guide id="35" orient="horz" pos="861">
          <p15:clr>
            <a:srgbClr val="F26B43"/>
          </p15:clr>
        </p15:guide>
        <p15:guide id="36" orient="horz" pos="1297">
          <p15:clr>
            <a:srgbClr val="F26B43"/>
          </p15:clr>
        </p15:guide>
        <p15:guide id="37" orient="horz" pos="1513">
          <p15:clr>
            <a:srgbClr val="F26B43"/>
          </p15:clr>
        </p15:guide>
        <p15:guide id="38" orient="horz" pos="1728">
          <p15:clr>
            <a:srgbClr val="F26B43"/>
          </p15:clr>
        </p15:guide>
        <p15:guide id="39" orient="horz" pos="1943">
          <p15:clr>
            <a:srgbClr val="F26B43"/>
          </p15:clr>
        </p15:guide>
        <p15:guide id="40" orient="horz" pos="2159">
          <p15:clr>
            <a:srgbClr val="F26B43"/>
          </p15:clr>
        </p15:guide>
        <p15:guide id="41" orient="horz">
          <p15:clr>
            <a:srgbClr val="F26B43"/>
          </p15:clr>
        </p15:guide>
        <p15:guide id="42" orient="horz" pos="2374">
          <p15:clr>
            <a:srgbClr val="F26B43"/>
          </p15:clr>
        </p15:guide>
        <p15:guide id="43" orient="horz" pos="2589">
          <p15:clr>
            <a:srgbClr val="F26B43"/>
          </p15:clr>
        </p15:guide>
        <p15:guide id="44" orient="horz" pos="2804">
          <p15:clr>
            <a:srgbClr val="F26B43"/>
          </p15:clr>
        </p15:guide>
        <p15:guide id="45" orient="horz" pos="3025">
          <p15:clr>
            <a:srgbClr val="F26B43"/>
          </p15:clr>
        </p15:guide>
        <p15:guide id="46" orient="horz" pos="3241">
          <p15:clr>
            <a:srgbClr val="F26B43"/>
          </p15:clr>
        </p15:guide>
        <p15:guide id="47" orient="horz" pos="3456">
          <p15:clr>
            <a:srgbClr val="F26B43"/>
          </p15:clr>
        </p15:guide>
        <p15:guide id="48" orient="horz" pos="3671">
          <p15:clr>
            <a:srgbClr val="F26B43"/>
          </p15:clr>
        </p15:guide>
        <p15:guide id="49" orient="horz" pos="388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5872A47-0E6B-4F8D-925D-0C1725B22029}"/>
              </a:ext>
            </a:extLst>
          </p:cNvPr>
          <p:cNvSpPr>
            <a:spLocks noGrp="1"/>
          </p:cNvSpPr>
          <p:nvPr>
            <p:ph type="body" idx="1"/>
          </p:nvPr>
        </p:nvSpPr>
        <p:spPr>
          <a:xfrm>
            <a:off x="495299" y="1719071"/>
            <a:ext cx="11187111" cy="4681727"/>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p:cNvSpPr>
            <a:spLocks noGrp="1"/>
          </p:cNvSpPr>
          <p:nvPr>
            <p:ph type="title"/>
          </p:nvPr>
        </p:nvSpPr>
        <p:spPr>
          <a:xfrm>
            <a:off x="495300" y="642645"/>
            <a:ext cx="11187112" cy="361959"/>
          </a:xfrm>
          <a:prstGeom prst="rect">
            <a:avLst/>
          </a:prstGeom>
        </p:spPr>
        <p:txBody>
          <a:bodyPr vert="horz" wrap="square" lIns="0" tIns="0" rIns="0" bIns="0" rtlCol="0" anchor="b">
            <a:spAutoFit/>
          </a:bodyPr>
          <a:lstStyle/>
          <a:p>
            <a:r>
              <a:rPr lang="en-US"/>
              <a:t>Click to edit Master title style</a:t>
            </a:r>
          </a:p>
        </p:txBody>
      </p:sp>
      <p:sp>
        <p:nvSpPr>
          <p:cNvPr id="98" name="TextBox 97"/>
          <p:cNvSpPr txBox="1"/>
          <p:nvPr userDrawn="1"/>
        </p:nvSpPr>
        <p:spPr>
          <a:xfrm>
            <a:off x="11329988" y="6514122"/>
            <a:ext cx="376236" cy="147476"/>
          </a:xfrm>
          <a:prstGeom prst="rect">
            <a:avLst/>
          </a:prstGeom>
        </p:spPr>
        <p:txBody>
          <a:bodyPr vert="horz" wrap="square" lIns="18288" tIns="0" rIns="18288" bIns="9144" rtlCol="0" anchor="b">
            <a:spAutoFit/>
          </a:bodyPr>
          <a:lstStyle>
            <a:defPPr>
              <a:defRPr lang="en-US"/>
            </a:defPPr>
            <a:lvl1pPr>
              <a:defRPr sz="800">
                <a:solidFill>
                  <a:schemeClr val="tx1">
                    <a:tint val="75000"/>
                  </a:schemeClr>
                </a:solidFill>
              </a:defRPr>
            </a:lvl1pPr>
          </a:lstStyle>
          <a:p>
            <a:pPr marL="0" lvl="0" algn="r" defTabSz="914400" rtl="0" eaLnBrk="1" latinLnBrk="0" hangingPunct="1">
              <a:lnSpc>
                <a:spcPct val="125000"/>
              </a:lnSpc>
            </a:pPr>
            <a:fld id="{B01BFD70-D99E-427C-A01B-19B2BB56A3C8}" type="slidenum">
              <a:rPr lang="en-US" sz="800" kern="1200" smtClean="0">
                <a:solidFill>
                  <a:schemeClr val="accent6">
                    <a:lumMod val="75000"/>
                  </a:schemeClr>
                </a:solidFill>
                <a:latin typeface="+mn-lt"/>
                <a:ea typeface="+mn-ea"/>
                <a:cs typeface="+mn-cs"/>
              </a:rPr>
              <a:pPr marL="0" lvl="0" algn="r" defTabSz="914400" rtl="0" eaLnBrk="1" latinLnBrk="0" hangingPunct="1">
                <a:lnSpc>
                  <a:spcPct val="125000"/>
                </a:lnSpc>
              </a:pPr>
              <a:t>‹#›</a:t>
            </a:fld>
            <a:endParaRPr lang="en-US" sz="800" kern="1200">
              <a:solidFill>
                <a:schemeClr val="accent6">
                  <a:lumMod val="75000"/>
                </a:schemeClr>
              </a:solidFill>
              <a:latin typeface="+mn-lt"/>
              <a:ea typeface="+mn-ea"/>
              <a:cs typeface="+mn-cs"/>
            </a:endParaRPr>
          </a:p>
        </p:txBody>
      </p:sp>
      <p:sp>
        <p:nvSpPr>
          <p:cNvPr id="5" name="Footer Placeholder 2">
            <a:extLst>
              <a:ext uri="{FF2B5EF4-FFF2-40B4-BE49-F238E27FC236}">
                <a16:creationId xmlns:a16="http://schemas.microsoft.com/office/drawing/2014/main" id="{E149C81B-6BB7-4307-8233-8B2113C697AE}"/>
              </a:ext>
            </a:extLst>
          </p:cNvPr>
          <p:cNvSpPr>
            <a:spLocks noGrp="1"/>
          </p:cNvSpPr>
          <p:nvPr>
            <p:ph type="ftr" sz="quarter" idx="3"/>
          </p:nvPr>
        </p:nvSpPr>
        <p:spPr>
          <a:xfrm>
            <a:off x="495300" y="6532895"/>
            <a:ext cx="10488168" cy="118174"/>
          </a:xfrm>
          <a:prstGeom prst="rect">
            <a:avLst/>
          </a:prstGeom>
        </p:spPr>
        <p:txBody>
          <a:bodyPr vert="horz" wrap="square" lIns="0" tIns="0" rIns="0" bIns="0" rtlCol="0" anchor="b">
            <a:spAutoFit/>
          </a:bodyPr>
          <a:lstStyle>
            <a:lvl1pPr marL="0" algn="l" defTabSz="685800" rtl="0" eaLnBrk="1" latinLnBrk="0" hangingPunct="1">
              <a:lnSpc>
                <a:spcPct val="96000"/>
              </a:lnSpc>
              <a:spcBef>
                <a:spcPts val="0"/>
              </a:spcBef>
              <a:spcAft>
                <a:spcPts val="225"/>
              </a:spcAft>
              <a:buClr>
                <a:srgbClr val="3253DC"/>
              </a:buClr>
              <a:buFont typeface="Arial" panose="020B0604020202020204" pitchFamily="34" charset="0"/>
              <a:buNone/>
              <a:defRPr lang="en-US" sz="800" kern="1200" baseline="0" smtClean="0">
                <a:solidFill>
                  <a:schemeClr val="accent6">
                    <a:lumMod val="75000"/>
                  </a:schemeClr>
                </a:solidFill>
                <a:latin typeface="+mn-lt"/>
                <a:ea typeface="+mn-ea"/>
                <a:cs typeface="+mn-cs"/>
              </a:defRPr>
            </a:lvl1pPr>
          </a:lstStyle>
          <a:p>
            <a:r>
              <a:rPr lang="en-US"/>
              <a:t>S4-250143</a:t>
            </a:r>
          </a:p>
        </p:txBody>
      </p:sp>
    </p:spTree>
    <p:extLst>
      <p:ext uri="{BB962C8B-B14F-4D97-AF65-F5344CB8AC3E}">
        <p14:creationId xmlns:p14="http://schemas.microsoft.com/office/powerpoint/2010/main" val="3395091459"/>
      </p:ext>
    </p:extLst>
  </p:cSld>
  <p:clrMap bg1="lt1" tx1="dk1" bg2="lt2" tx2="dk2" accent1="accent1" accent2="accent2" accent3="accent3" accent4="accent4" accent5="accent5" accent6="accent6" hlink="hlink" folHlink="folHlink"/>
  <p:sldLayoutIdLst>
    <p:sldLayoutId id="2147485088" r:id="rId1"/>
    <p:sldLayoutId id="2147485089" r:id="rId2"/>
    <p:sldLayoutId id="2147485090" r:id="rId3"/>
    <p:sldLayoutId id="2147485091" r:id="rId4"/>
    <p:sldLayoutId id="2147485092" r:id="rId5"/>
    <p:sldLayoutId id="2147485093" r:id="rId6"/>
    <p:sldLayoutId id="2147485094" r:id="rId7"/>
    <p:sldLayoutId id="2147485095" r:id="rId8"/>
    <p:sldLayoutId id="2147485096" r:id="rId9"/>
    <p:sldLayoutId id="2147485097" r:id="rId10"/>
    <p:sldLayoutId id="2147485098" r:id="rId11"/>
    <p:sldLayoutId id="2147485099" r:id="rId12"/>
    <p:sldLayoutId id="2147485100" r:id="rId13"/>
    <p:sldLayoutId id="2147485101" r:id="rId14"/>
    <p:sldLayoutId id="2147485102" r:id="rId15"/>
    <p:sldLayoutId id="2147485103" r:id="rId16"/>
    <p:sldLayoutId id="2147485104" r:id="rId17"/>
    <p:sldLayoutId id="2147485105" r:id="rId18"/>
    <p:sldLayoutId id="2147485106" r:id="rId19"/>
    <p:sldLayoutId id="2147485107" r:id="rId20"/>
    <p:sldLayoutId id="2147485108" r:id="rId21"/>
    <p:sldLayoutId id="2147485109" r:id="rId22"/>
    <p:sldLayoutId id="2147485110" r:id="rId23"/>
    <p:sldLayoutId id="2147485111" r:id="rId24"/>
    <p:sldLayoutId id="2147485112" r:id="rId25"/>
    <p:sldLayoutId id="2147485113" r:id="rId26"/>
    <p:sldLayoutId id="2147485114" r:id="rId27"/>
    <p:sldLayoutId id="2147485115" r:id="rId28"/>
    <p:sldLayoutId id="2147485116" r:id="rId29"/>
    <p:sldLayoutId id="2147485117" r:id="rId30"/>
    <p:sldLayoutId id="2147485118" r:id="rId31"/>
    <p:sldLayoutId id="2147485119" r:id="rId32"/>
    <p:sldLayoutId id="2147485120" r:id="rId33"/>
    <p:sldLayoutId id="2147485121" r:id="rId34"/>
    <p:sldLayoutId id="2147485122" r:id="rId35"/>
    <p:sldLayoutId id="2147485123" r:id="rId36"/>
    <p:sldLayoutId id="2147485124" r:id="rId37"/>
    <p:sldLayoutId id="2147485125" r:id="rId38"/>
    <p:sldLayoutId id="2147485126" r:id="rId39"/>
    <p:sldLayoutId id="2147485127" r:id="rId40"/>
    <p:sldLayoutId id="2147485128" r:id="rId41"/>
    <p:sldLayoutId id="2147485129" r:id="rId42"/>
    <p:sldLayoutId id="2147485130" r:id="rId43"/>
    <p:sldLayoutId id="2147485131" r:id="rId44"/>
    <p:sldLayoutId id="2147485132" r:id="rId45"/>
    <p:sldLayoutId id="2147485133" r:id="rId46"/>
    <p:sldLayoutId id="2147485134" r:id="rId47"/>
    <p:sldLayoutId id="2147485135" r:id="rId48"/>
    <p:sldLayoutId id="2147485136" r:id="rId49"/>
    <p:sldLayoutId id="2147485137" r:id="rId50"/>
    <p:sldLayoutId id="2147485138" r:id="rId51"/>
    <p:sldLayoutId id="2147485139" r:id="rId52"/>
    <p:sldLayoutId id="2147485140" r:id="rId53"/>
    <p:sldLayoutId id="2147485141" r:id="rId54"/>
    <p:sldLayoutId id="2147485142" r:id="rId55"/>
    <p:sldLayoutId id="2147485143" r:id="rId56"/>
    <p:sldLayoutId id="2147485144" r:id="rId57"/>
    <p:sldLayoutId id="2147485145" r:id="rId58"/>
    <p:sldLayoutId id="2147485146" r:id="rId59"/>
    <p:sldLayoutId id="2147485147" r:id="rId60"/>
    <p:sldLayoutId id="2147485148" r:id="rId61"/>
    <p:sldLayoutId id="2147485149" r:id="rId62"/>
    <p:sldLayoutId id="2147485150" r:id="rId63"/>
    <p:sldLayoutId id="2147485151" r:id="rId64"/>
    <p:sldLayoutId id="2147485152" r:id="rId65"/>
    <p:sldLayoutId id="2147485153" r:id="rId66"/>
    <p:sldLayoutId id="2147485154" r:id="rId67"/>
    <p:sldLayoutId id="2147485155" r:id="rId68"/>
    <p:sldLayoutId id="2147485156" r:id="rId69"/>
    <p:sldLayoutId id="2147485157" r:id="rId70"/>
    <p:sldLayoutId id="2147485158" r:id="rId71"/>
    <p:sldLayoutId id="2147485159" r:id="rId72"/>
    <p:sldLayoutId id="2147485160" r:id="rId73"/>
    <p:sldLayoutId id="2147485161" r:id="rId74"/>
    <p:sldLayoutId id="2147485162" r:id="rId75"/>
    <p:sldLayoutId id="2147485163" r:id="rId76"/>
    <p:sldLayoutId id="2147485164" r:id="rId77"/>
    <p:sldLayoutId id="2147485165" r:id="rId78"/>
    <p:sldLayoutId id="2147485166" r:id="rId79"/>
    <p:sldLayoutId id="2147485167" r:id="rId80"/>
    <p:sldLayoutId id="2147485168" r:id="rId81"/>
    <p:sldLayoutId id="2147485169" r:id="rId82"/>
    <p:sldLayoutId id="2147485170" r:id="rId83"/>
    <p:sldLayoutId id="2147485171" r:id="rId84"/>
    <p:sldLayoutId id="2147485172" r:id="rId85"/>
    <p:sldLayoutId id="2147485173" r:id="rId86"/>
    <p:sldLayoutId id="2147485174" r:id="rId87"/>
    <p:sldLayoutId id="2147485175" r:id="rId88"/>
    <p:sldLayoutId id="2147485176" r:id="rId89"/>
    <p:sldLayoutId id="2147485177" r:id="rId90"/>
    <p:sldLayoutId id="2147485178" r:id="rId91"/>
    <p:sldLayoutId id="2147485179" r:id="rId92"/>
    <p:sldLayoutId id="2147485180" r:id="rId93"/>
    <p:sldLayoutId id="2147485181" r:id="rId94"/>
    <p:sldLayoutId id="2147485182" r:id="rId95"/>
    <p:sldLayoutId id="2147485183" r:id="rId96"/>
    <p:sldLayoutId id="2147485184" r:id="rId97"/>
    <p:sldLayoutId id="2147485185" r:id="rId98"/>
    <p:sldLayoutId id="2147485186" r:id="rId99"/>
    <p:sldLayoutId id="2147485187" r:id="rId100"/>
    <p:sldLayoutId id="2147485188" r:id="rId101"/>
    <p:sldLayoutId id="2147485189" r:id="rId102"/>
    <p:sldLayoutId id="2147485190" r:id="rId103"/>
    <p:sldLayoutId id="2147485191" r:id="rId104"/>
    <p:sldLayoutId id="2147485192" r:id="rId105"/>
    <p:sldLayoutId id="2147485193" r:id="rId106"/>
    <p:sldLayoutId id="2147485194" r:id="rId107"/>
    <p:sldLayoutId id="2147485195" r:id="rId108"/>
    <p:sldLayoutId id="2147485196" r:id="rId109"/>
    <p:sldLayoutId id="2147485197" r:id="rId110"/>
    <p:sldLayoutId id="2147485198" r:id="rId111"/>
    <p:sldLayoutId id="2147485199" r:id="rId112"/>
    <p:sldLayoutId id="2147485200" r:id="rId113"/>
    <p:sldLayoutId id="2147485201" r:id="rId114"/>
    <p:sldLayoutId id="2147485202" r:id="rId115"/>
    <p:sldLayoutId id="2147485203" r:id="rId116"/>
    <p:sldLayoutId id="2147485204" r:id="rId117"/>
    <p:sldLayoutId id="2147485205" r:id="rId118"/>
    <p:sldLayoutId id="2147485206" r:id="rId119"/>
    <p:sldLayoutId id="2147485207" r:id="rId120"/>
    <p:sldLayoutId id="2147485208" r:id="rId121"/>
    <p:sldLayoutId id="2147485209" r:id="rId122"/>
    <p:sldLayoutId id="2147485210" r:id="rId123"/>
    <p:sldLayoutId id="2147485211" r:id="rId124"/>
    <p:sldLayoutId id="2147485212" r:id="rId125"/>
    <p:sldLayoutId id="2147485213" r:id="rId126"/>
    <p:sldLayoutId id="2147485214" r:id="rId127"/>
    <p:sldLayoutId id="2147485215" r:id="rId128"/>
    <p:sldLayoutId id="2147485216" r:id="rId129"/>
    <p:sldLayoutId id="2147485217" r:id="rId130"/>
    <p:sldLayoutId id="2147485218" r:id="rId131"/>
    <p:sldLayoutId id="2147485219" r:id="rId132"/>
    <p:sldLayoutId id="2147485220" r:id="rId133"/>
    <p:sldLayoutId id="2147485221" r:id="rId134"/>
    <p:sldLayoutId id="2147485222" r:id="rId135"/>
    <p:sldLayoutId id="2147485223" r:id="rId136"/>
    <p:sldLayoutId id="2147485224" r:id="rId137"/>
    <p:sldLayoutId id="2147485225" r:id="rId138"/>
    <p:sldLayoutId id="2147485226" r:id="rId139"/>
    <p:sldLayoutId id="2147485227" r:id="rId140"/>
    <p:sldLayoutId id="2147485228" r:id="rId141"/>
    <p:sldLayoutId id="2147485229" r:id="rId142"/>
    <p:sldLayoutId id="2147485230" r:id="rId143"/>
    <p:sldLayoutId id="2147485231" r:id="rId144"/>
    <p:sldLayoutId id="2147485232" r:id="rId145"/>
    <p:sldLayoutId id="2147485233" r:id="rId146"/>
    <p:sldLayoutId id="2147485234" r:id="rId147"/>
    <p:sldLayoutId id="2147485235" r:id="rId148"/>
    <p:sldLayoutId id="2147485236" r:id="rId149"/>
    <p:sldLayoutId id="2147485237" r:id="rId150"/>
    <p:sldLayoutId id="2147485238" r:id="rId151"/>
    <p:sldLayoutId id="2147485239" r:id="rId152"/>
    <p:sldLayoutId id="2147485240" r:id="rId153"/>
    <p:sldLayoutId id="2147485241" r:id="rId154"/>
    <p:sldLayoutId id="2147485242" r:id="rId155"/>
    <p:sldLayoutId id="2147485243" r:id="rId156"/>
    <p:sldLayoutId id="2147485244" r:id="rId157"/>
    <p:sldLayoutId id="2147485245" r:id="rId158"/>
    <p:sldLayoutId id="2147485246" r:id="rId159"/>
    <p:sldLayoutId id="2147485247" r:id="rId160"/>
    <p:sldLayoutId id="2147485248" r:id="rId161"/>
    <p:sldLayoutId id="2147485249" r:id="rId162"/>
    <p:sldLayoutId id="2147485250" r:id="rId163"/>
    <p:sldLayoutId id="2147485251" r:id="rId164"/>
    <p:sldLayoutId id="2147485252" r:id="rId165"/>
    <p:sldLayoutId id="2147485253" r:id="rId166"/>
    <p:sldLayoutId id="2147485254" r:id="rId167"/>
    <p:sldLayoutId id="2147485255" r:id="rId168"/>
    <p:sldLayoutId id="2147485256" r:id="rId169"/>
    <p:sldLayoutId id="2147485257" r:id="rId170"/>
    <p:sldLayoutId id="2147485258" r:id="rId171"/>
    <p:sldLayoutId id="2147485259" r:id="rId172"/>
    <p:sldLayoutId id="2147485260" r:id="rId173"/>
    <p:sldLayoutId id="2147485261" r:id="rId174"/>
    <p:sldLayoutId id="2147485262" r:id="rId175"/>
    <p:sldLayoutId id="2147485263" r:id="rId176"/>
    <p:sldLayoutId id="2147485264" r:id="rId177"/>
    <p:sldLayoutId id="2147485265" r:id="rId178"/>
    <p:sldLayoutId id="2147485266" r:id="rId179"/>
    <p:sldLayoutId id="2147485267" r:id="rId180"/>
    <p:sldLayoutId id="2147485268" r:id="rId181"/>
    <p:sldLayoutId id="2147485269" r:id="rId182"/>
    <p:sldLayoutId id="2147485270" r:id="rId183"/>
    <p:sldLayoutId id="2147485271" r:id="rId184"/>
    <p:sldLayoutId id="2147485272" r:id="rId185"/>
    <p:sldLayoutId id="2147485273" r:id="rId186"/>
    <p:sldLayoutId id="2147485274" r:id="rId187"/>
    <p:sldLayoutId id="2147485275" r:id="rId188"/>
    <p:sldLayoutId id="2147485276" r:id="rId189"/>
    <p:sldLayoutId id="2147485277" r:id="rId190"/>
    <p:sldLayoutId id="2147485278" r:id="rId191"/>
    <p:sldLayoutId id="2147485279" r:id="rId192"/>
    <p:sldLayoutId id="2147485280" r:id="rId193"/>
    <p:sldLayoutId id="2147485281" r:id="rId194"/>
    <p:sldLayoutId id="2147485282" r:id="rId195"/>
    <p:sldLayoutId id="2147485283" r:id="rId196"/>
    <p:sldLayoutId id="2147485284" r:id="rId197"/>
    <p:sldLayoutId id="2147485285" r:id="rId198"/>
    <p:sldLayoutId id="2147485286" r:id="rId199"/>
    <p:sldLayoutId id="2147485287" r:id="rId200"/>
    <p:sldLayoutId id="2147485288" r:id="rId201"/>
    <p:sldLayoutId id="2147485289" r:id="rId202"/>
    <p:sldLayoutId id="2147485290" r:id="rId203"/>
    <p:sldLayoutId id="2147485291" r:id="rId204"/>
    <p:sldLayoutId id="2147485292" r:id="rId205"/>
    <p:sldLayoutId id="2147485293" r:id="rId206"/>
    <p:sldLayoutId id="2147485294" r:id="rId207"/>
    <p:sldLayoutId id="2147485295" r:id="rId208"/>
    <p:sldLayoutId id="2147485296" r:id="rId209"/>
    <p:sldLayoutId id="2147485297" r:id="rId210"/>
    <p:sldLayoutId id="2147485298" r:id="rId2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84000"/>
        </a:lnSpc>
        <a:spcBef>
          <a:spcPct val="0"/>
        </a:spcBef>
        <a:buNone/>
        <a:defRPr sz="2800" kern="1200" baseline="0">
          <a:solidFill>
            <a:schemeClr val="tx2"/>
          </a:solidFill>
          <a:latin typeface="+mj-lt"/>
          <a:ea typeface="+mj-ea"/>
          <a:cs typeface="+mj-cs"/>
        </a:defRPr>
      </a:lvl1pPr>
    </p:titleStyle>
    <p:body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4">
          <p15:clr>
            <a:srgbClr val="F26B43"/>
          </p15:clr>
        </p15:guide>
        <p15:guide id="2" pos="303">
          <p15:clr>
            <a:srgbClr val="F26B43"/>
          </p15:clr>
        </p15:guide>
        <p15:guide id="3" orient="horz" pos="1076">
          <p15:clr>
            <a:srgbClr val="F26B43"/>
          </p15:clr>
        </p15:guide>
        <p15:guide id="4" orient="horz" pos="216">
          <p15:clr>
            <a:srgbClr val="F26B43"/>
          </p15:clr>
        </p15:guide>
        <p15:guide id="6" pos="7368">
          <p15:clr>
            <a:srgbClr val="F26B43"/>
          </p15:clr>
        </p15:guide>
        <p15:guide id="7" orient="horz" pos="4320">
          <p15:clr>
            <a:srgbClr val="F26B43"/>
          </p15:clr>
        </p15:guide>
        <p15:guide id="8" orient="horz" pos="648">
          <p15:clr>
            <a:srgbClr val="F26B43"/>
          </p15:clr>
        </p15:guide>
        <p15:guide id="9" pos="3912">
          <p15:clr>
            <a:srgbClr val="F26B43"/>
          </p15:clr>
        </p15:guide>
        <p15:guide id="10" pos="756">
          <p15:clr>
            <a:srgbClr val="F26B43"/>
          </p15:clr>
        </p15:guide>
        <p15:guide id="11" pos="908">
          <p15:clr>
            <a:srgbClr val="F26B43"/>
          </p15:clr>
        </p15:guide>
        <p15:guide id="12" pos="1361">
          <p15:clr>
            <a:srgbClr val="F26B43"/>
          </p15:clr>
        </p15:guide>
        <p15:guide id="13" pos="1513">
          <p15:clr>
            <a:srgbClr val="F26B43"/>
          </p15:clr>
        </p15:guide>
        <p15:guide id="14" pos="1955">
          <p15:clr>
            <a:srgbClr val="F26B43"/>
          </p15:clr>
        </p15:guide>
        <p15:guide id="15" pos="2106">
          <p15:clr>
            <a:srgbClr val="F26B43"/>
          </p15:clr>
        </p15:guide>
        <p15:guide id="16" pos="2554">
          <p15:clr>
            <a:srgbClr val="F26B43"/>
          </p15:clr>
        </p15:guide>
        <p15:guide id="17" pos="2717">
          <p15:clr>
            <a:srgbClr val="F26B43"/>
          </p15:clr>
        </p15:guide>
        <p15:guide id="18" pos="3159">
          <p15:clr>
            <a:srgbClr val="F26B43"/>
          </p15:clr>
        </p15:guide>
        <p15:guide id="19" pos="3316">
          <p15:clr>
            <a:srgbClr val="F26B43"/>
          </p15:clr>
        </p15:guide>
        <p15:guide id="20" pos="3759">
          <p15:clr>
            <a:srgbClr val="F26B43"/>
          </p15:clr>
        </p15:guide>
        <p15:guide id="21" pos="4364">
          <p15:clr>
            <a:srgbClr val="F26B43"/>
          </p15:clr>
        </p15:guide>
        <p15:guide id="22" pos="4509">
          <p15:clr>
            <a:srgbClr val="F26B43"/>
          </p15:clr>
        </p15:guide>
        <p15:guide id="23" pos="4968">
          <p15:clr>
            <a:srgbClr val="F26B43"/>
          </p15:clr>
        </p15:guide>
        <p15:guide id="24" pos="5114">
          <p15:clr>
            <a:srgbClr val="F26B43"/>
          </p15:clr>
        </p15:guide>
        <p15:guide id="25" pos="5562">
          <p15:clr>
            <a:srgbClr val="F26B43"/>
          </p15:clr>
        </p15:guide>
        <p15:guide id="26" pos="5713">
          <p15:clr>
            <a:srgbClr val="F26B43"/>
          </p15:clr>
        </p15:guide>
        <p15:guide id="27" pos="6161">
          <p15:clr>
            <a:srgbClr val="F26B43"/>
          </p15:clr>
        </p15:guide>
        <p15:guide id="28" pos="6319">
          <p15:clr>
            <a:srgbClr val="F26B43"/>
          </p15:clr>
        </p15:guide>
        <p15:guide id="29" pos="6761">
          <p15:clr>
            <a:srgbClr val="F26B43"/>
          </p15:clr>
        </p15:guide>
        <p15:guide id="30" pos="6918">
          <p15:clr>
            <a:srgbClr val="F26B43"/>
          </p15:clr>
        </p15:guide>
        <p15:guide id="32" pos="7680">
          <p15:clr>
            <a:srgbClr val="F26B43"/>
          </p15:clr>
        </p15:guide>
        <p15:guide id="33">
          <p15:clr>
            <a:srgbClr val="F26B43"/>
          </p15:clr>
        </p15:guide>
        <p15:guide id="34" orient="horz" pos="431">
          <p15:clr>
            <a:srgbClr val="F26B43"/>
          </p15:clr>
        </p15:guide>
        <p15:guide id="35" orient="horz" pos="861">
          <p15:clr>
            <a:srgbClr val="F26B43"/>
          </p15:clr>
        </p15:guide>
        <p15:guide id="36" orient="horz" pos="1297">
          <p15:clr>
            <a:srgbClr val="F26B43"/>
          </p15:clr>
        </p15:guide>
        <p15:guide id="37" orient="horz" pos="1513">
          <p15:clr>
            <a:srgbClr val="F26B43"/>
          </p15:clr>
        </p15:guide>
        <p15:guide id="38" orient="horz" pos="1728">
          <p15:clr>
            <a:srgbClr val="F26B43"/>
          </p15:clr>
        </p15:guide>
        <p15:guide id="39" orient="horz" pos="1943">
          <p15:clr>
            <a:srgbClr val="F26B43"/>
          </p15:clr>
        </p15:guide>
        <p15:guide id="40" orient="horz" pos="2159">
          <p15:clr>
            <a:srgbClr val="F26B43"/>
          </p15:clr>
        </p15:guide>
        <p15:guide id="41" orient="horz">
          <p15:clr>
            <a:srgbClr val="F26B43"/>
          </p15:clr>
        </p15:guide>
        <p15:guide id="42" orient="horz" pos="2374">
          <p15:clr>
            <a:srgbClr val="F26B43"/>
          </p15:clr>
        </p15:guide>
        <p15:guide id="43" orient="horz" pos="2589">
          <p15:clr>
            <a:srgbClr val="F26B43"/>
          </p15:clr>
        </p15:guide>
        <p15:guide id="44" orient="horz" pos="2804">
          <p15:clr>
            <a:srgbClr val="F26B43"/>
          </p15:clr>
        </p15:guide>
        <p15:guide id="45" orient="horz" pos="3025">
          <p15:clr>
            <a:srgbClr val="F26B43"/>
          </p15:clr>
        </p15:guide>
        <p15:guide id="46" orient="horz" pos="3241">
          <p15:clr>
            <a:srgbClr val="F26B43"/>
          </p15:clr>
        </p15:guide>
        <p15:guide id="47" orient="horz" pos="3456">
          <p15:clr>
            <a:srgbClr val="F26B43"/>
          </p15:clr>
        </p15:guide>
        <p15:guide id="48" orient="horz" pos="3671">
          <p15:clr>
            <a:srgbClr val="F26B43"/>
          </p15:clr>
        </p15:guide>
        <p15:guide id="49" orient="horz" pos="3887">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43.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4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0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64.xml"/></Relationships>
</file>

<file path=ppt/slides/_rels/slide19.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3.xm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6.jpeg"/><Relationship Id="rId1" Type="http://schemas.openxmlformats.org/officeDocument/2006/relationships/slideLayout" Target="../slideLayouts/slideLayout64.xml"/><Relationship Id="rId4" Type="http://schemas.openxmlformats.org/officeDocument/2006/relationships/image" Target="../media/image49.jpeg"/></Relationships>
</file>

<file path=ppt/slides/_rels/slide2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64.xml"/></Relationships>
</file>

<file path=ppt/slides/_rels/slide2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s://www.fiercewireless.com/tech/trouble-ahead-6g-cost-gb-may-pose-problems-madden" TargetMode="External"/><Relationship Id="rId1" Type="http://schemas.openxmlformats.org/officeDocument/2006/relationships/slideLayout" Target="../slideLayouts/slideLayout25.xml"/><Relationship Id="rId4" Type="http://schemas.openxmlformats.org/officeDocument/2006/relationships/image" Target="../media/image54.png"/></Relationships>
</file>

<file path=ppt/slides/_rels/slide25.xml.rels><?xml version="1.0" encoding="UTF-8" standalone="yes"?>
<Relationships xmlns="http://schemas.openxmlformats.org/package/2006/relationships"><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image" Target="../media/image55.emf"/><Relationship Id="rId1" Type="http://schemas.openxmlformats.org/officeDocument/2006/relationships/slideLayout" Target="../slideLayouts/slideLayout212.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hyperlink" Target="https://www.ericsson.com/en/reports-and-papers/mobility-report/dataforecasts/analysis-traffic-profiles" TargetMode="External"/><Relationship Id="rId2" Type="http://schemas.openxmlformats.org/officeDocument/2006/relationships/hyperlink" Target="https://www.ericsson.com/en/reports-and-papers/mobility-report/reports/november-2023" TargetMode="External"/><Relationship Id="rId1" Type="http://schemas.openxmlformats.org/officeDocument/2006/relationships/slideLayout" Target="../slideLayouts/slideLayout25.xml"/><Relationship Id="rId4" Type="http://schemas.openxmlformats.org/officeDocument/2006/relationships/image" Target="../media/image61.jpeg"/></Relationships>
</file>

<file path=ppt/slides/_rels/slide28.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svg"/><Relationship Id="rId2" Type="http://schemas.openxmlformats.org/officeDocument/2006/relationships/image" Target="../media/image62.png"/><Relationship Id="rId1" Type="http://schemas.openxmlformats.org/officeDocument/2006/relationships/slideLayout" Target="../slideLayouts/slideLayout25.xml"/><Relationship Id="rId6" Type="http://schemas.openxmlformats.org/officeDocument/2006/relationships/image" Target="../media/image66.png"/><Relationship Id="rId5" Type="http://schemas.openxmlformats.org/officeDocument/2006/relationships/image" Target="../media/image65.sv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sv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12.xml"/></Relationships>
</file>

<file path=ppt/slides/_rels/slide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package" Target="../embeddings/Microsoft_Excel_Worksheet.xlsx"/><Relationship Id="rId1" Type="http://schemas.openxmlformats.org/officeDocument/2006/relationships/slideLayout" Target="../slideLayouts/slideLayout58.xml"/></Relationships>
</file>

<file path=ppt/slides/_rels/slide30.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package" Target="../embeddings/Microsoft_Visio_Drawing.vsdx"/><Relationship Id="rId1" Type="http://schemas.openxmlformats.org/officeDocument/2006/relationships/slideLayout" Target="../slideLayouts/slideLayout120.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slideLayout" Target="../slideLayouts/slideLayout25.xml"/><Relationship Id="rId7" Type="http://schemas.openxmlformats.org/officeDocument/2006/relationships/image" Target="../media/image7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78.png"/><Relationship Id="rId5" Type="http://schemas.openxmlformats.org/officeDocument/2006/relationships/image" Target="../media/image77.jpeg"/><Relationship Id="rId4" Type="http://schemas.openxmlformats.org/officeDocument/2006/relationships/image" Target="../media/image76.jpeg"/><Relationship Id="rId9" Type="http://schemas.openxmlformats.org/officeDocument/2006/relationships/image" Target="../media/image89.png"/></Relationships>
</file>

<file path=ppt/slides/_rels/slide3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notesSlide" Target="../notesSlides/notesSlide3.xml"/><Relationship Id="rId7" Type="http://schemas.openxmlformats.org/officeDocument/2006/relationships/image" Target="../media/image84.png"/><Relationship Id="rId2" Type="http://schemas.openxmlformats.org/officeDocument/2006/relationships/slideLayout" Target="../slideLayouts/slideLayout25.xml"/><Relationship Id="rId1" Type="http://schemas.openxmlformats.org/officeDocument/2006/relationships/video" Target="https://www.youtube.com/embed/JSpAyzjXy7w?feature=oembed" TargetMode="Externa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jpeg"/><Relationship Id="rId9" Type="http://schemas.openxmlformats.org/officeDocument/2006/relationships/image" Target="../media/image86.jpeg"/></Relationships>
</file>

<file path=ppt/slides/_rels/slide34.xml.rels><?xml version="1.0" encoding="UTF-8" standalone="yes"?>
<Relationships xmlns="http://schemas.openxmlformats.org/package/2006/relationships"><Relationship Id="rId8" Type="http://schemas.openxmlformats.org/officeDocument/2006/relationships/image" Target="../media/image90.png"/><Relationship Id="rId3" Type="http://schemas.openxmlformats.org/officeDocument/2006/relationships/hyperlink" Target="https://dashif.org/docs/workshop-2019/03-Reznik-DASH-IF-workshop-2019-CAE.pdf" TargetMode="External"/><Relationship Id="rId7" Type="http://schemas.openxmlformats.org/officeDocument/2006/relationships/image" Target="../media/image88.png"/><Relationship Id="rId12" Type="http://schemas.openxmlformats.org/officeDocument/2006/relationships/image" Target="../media/image94.png"/><Relationship Id="rId2" Type="http://schemas.openxmlformats.org/officeDocument/2006/relationships/hyperlink" Target="http://www.3gpp.org/ftp/Specs/archive/26_series/26.949/26949-f00.zip" TargetMode="External"/><Relationship Id="rId1" Type="http://schemas.openxmlformats.org/officeDocument/2006/relationships/slideLayout" Target="../slideLayouts/slideLayout25.xml"/><Relationship Id="rId6" Type="http://schemas.openxmlformats.org/officeDocument/2006/relationships/hyperlink" Target="https://netflixtechblog.com/optimized-shot-based-encodes-now-streaming-4b9464204830" TargetMode="External"/><Relationship Id="rId11" Type="http://schemas.openxmlformats.org/officeDocument/2006/relationships/image" Target="../media/image93.png"/><Relationship Id="rId5" Type="http://schemas.openxmlformats.org/officeDocument/2006/relationships/hyperlink" Target="https://pages.awscloud.com/rs/112-TZM-766/images/GEN%20elemental-wp-achieving-great-video-quality-without-breaking-the-bank.pdf" TargetMode="External"/><Relationship Id="rId10" Type="http://schemas.openxmlformats.org/officeDocument/2006/relationships/image" Target="../media/image92.jpeg"/><Relationship Id="rId4" Type="http://schemas.openxmlformats.org/officeDocument/2006/relationships/hyperlink" Target="http://reznik.org/" TargetMode="External"/><Relationship Id="rId9" Type="http://schemas.openxmlformats.org/officeDocument/2006/relationships/image" Target="../media/image91.png"/></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95.png"/><Relationship Id="rId2" Type="http://schemas.openxmlformats.org/officeDocument/2006/relationships/diagramData" Target="../diagrams/data5.xml"/><Relationship Id="rId1" Type="http://schemas.openxmlformats.org/officeDocument/2006/relationships/slideLayout" Target="../slideLayouts/slideLayout2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https://www.3gpp.org/ftp/tsg_sa/WG4_CODEC/TSGS4_131_Geneva/Docs/S4-250016.zip" TargetMode="Externa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0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1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420.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png"/><Relationship Id="rId1" Type="http://schemas.openxmlformats.org/officeDocument/2006/relationships/slideLayout" Target="../slideLayouts/slideLayout238.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F35938B-D217-B582-3E0A-D2D203549703}"/>
              </a:ext>
            </a:extLst>
          </p:cNvPr>
          <p:cNvSpPr>
            <a:spLocks noGrp="1"/>
          </p:cNvSpPr>
          <p:nvPr>
            <p:ph type="body" sz="quarter" idx="14"/>
          </p:nvPr>
        </p:nvSpPr>
        <p:spPr/>
        <p:txBody>
          <a:bodyPr/>
          <a:lstStyle/>
          <a:p>
            <a:r>
              <a:rPr lang="de-DE" dirty="0"/>
              <a:t>tsto@qti.qualcomm.com</a:t>
            </a:r>
            <a:endParaRPr lang="en-US" dirty="0"/>
          </a:p>
        </p:txBody>
      </p:sp>
      <p:sp>
        <p:nvSpPr>
          <p:cNvPr id="2" name="Text Placeholder 1">
            <a:extLst>
              <a:ext uri="{FF2B5EF4-FFF2-40B4-BE49-F238E27FC236}">
                <a16:creationId xmlns:a16="http://schemas.microsoft.com/office/drawing/2014/main" id="{15CF6E67-6476-0E90-C551-D606AA1A1125}"/>
              </a:ext>
            </a:extLst>
          </p:cNvPr>
          <p:cNvSpPr>
            <a:spLocks noGrp="1"/>
          </p:cNvSpPr>
          <p:nvPr>
            <p:ph type="body" sz="quarter" idx="10"/>
          </p:nvPr>
        </p:nvSpPr>
        <p:spPr>
          <a:xfrm>
            <a:off x="454196" y="4318266"/>
            <a:ext cx="8334375" cy="961930"/>
          </a:xfrm>
        </p:spPr>
        <p:txBody>
          <a:bodyPr/>
          <a:lstStyle/>
          <a:p>
            <a:r>
              <a:rPr lang="de-DE" dirty="0"/>
              <a:t>Source: 	Qualcomm Incorporated</a:t>
            </a:r>
          </a:p>
          <a:p>
            <a:r>
              <a:rPr lang="de-DE" dirty="0"/>
              <a:t>Agenda Item: 	6.1</a:t>
            </a:r>
          </a:p>
          <a:p>
            <a:r>
              <a:rPr lang="de-DE" dirty="0"/>
              <a:t>Document </a:t>
            </a:r>
            <a:r>
              <a:rPr lang="de-DE" dirty="0" err="1"/>
              <a:t>for</a:t>
            </a:r>
            <a:r>
              <a:rPr lang="de-DE" dirty="0"/>
              <a:t>:	Discussion and Agreement</a:t>
            </a:r>
            <a:endParaRPr lang="en-US" dirty="0"/>
          </a:p>
        </p:txBody>
      </p:sp>
      <p:sp>
        <p:nvSpPr>
          <p:cNvPr id="5" name="Title 4">
            <a:extLst>
              <a:ext uri="{FF2B5EF4-FFF2-40B4-BE49-F238E27FC236}">
                <a16:creationId xmlns:a16="http://schemas.microsoft.com/office/drawing/2014/main" id="{BDEDC922-2F88-ED49-8B42-6B07516760BE}"/>
              </a:ext>
            </a:extLst>
          </p:cNvPr>
          <p:cNvSpPr>
            <a:spLocks noGrp="1"/>
          </p:cNvSpPr>
          <p:nvPr>
            <p:ph type="title"/>
          </p:nvPr>
        </p:nvSpPr>
        <p:spPr>
          <a:xfrm>
            <a:off x="454196" y="2792421"/>
            <a:ext cx="8416582" cy="1285224"/>
          </a:xfrm>
        </p:spPr>
        <p:txBody>
          <a:bodyPr/>
          <a:lstStyle/>
          <a:p>
            <a:r>
              <a:rPr lang="en-US" sz="4800" dirty="0"/>
              <a:t>Early Thoughts </a:t>
            </a:r>
            <a:br>
              <a:rPr lang="en-US" sz="4800" dirty="0"/>
            </a:br>
            <a:r>
              <a:rPr lang="en-US" sz="4800" dirty="0"/>
              <a:t>on Rel-20 5GA and 6G</a:t>
            </a:r>
          </a:p>
        </p:txBody>
      </p:sp>
      <p:sp>
        <p:nvSpPr>
          <p:cNvPr id="3" name="Text Placeholder 2">
            <a:extLst>
              <a:ext uri="{FF2B5EF4-FFF2-40B4-BE49-F238E27FC236}">
                <a16:creationId xmlns:a16="http://schemas.microsoft.com/office/drawing/2014/main" id="{D9C19732-4B0C-D290-B586-9BEBBE5AC366}"/>
              </a:ext>
            </a:extLst>
          </p:cNvPr>
          <p:cNvSpPr>
            <a:spLocks noGrp="1"/>
          </p:cNvSpPr>
          <p:nvPr>
            <p:ph type="body" sz="quarter" idx="12"/>
          </p:nvPr>
        </p:nvSpPr>
        <p:spPr>
          <a:xfrm>
            <a:off x="3103563" y="512165"/>
            <a:ext cx="6397789" cy="160497"/>
          </a:xfrm>
        </p:spPr>
        <p:txBody>
          <a:bodyPr/>
          <a:lstStyle/>
          <a:p>
            <a:pPr>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3GPP TSG-SA4 Meeting #131</a:t>
            </a:r>
            <a:r>
              <a:rPr lang="en-GB" sz="1600" b="1" i="1" dirty="0">
                <a:effectLst/>
                <a:latin typeface="Arial" panose="020B0604020202020204" pitchFamily="34" charset="0"/>
                <a:ea typeface="Times New Roman" panose="02020603050405020304" pitchFamily="18" charset="0"/>
                <a:cs typeface="Times New Roman" panose="02020603050405020304" pitchFamily="18" charset="0"/>
              </a:rPr>
              <a:t>			S4-250143</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a:p>
            <a:pPr algn="l">
              <a:spcAft>
                <a:spcPts val="600"/>
              </a:spcAft>
            </a:pPr>
            <a:r>
              <a:rPr lang="en-GB" sz="1600" b="1" dirty="0">
                <a:effectLst/>
                <a:latin typeface="Arial" panose="020B0604020202020204" pitchFamily="34" charset="0"/>
                <a:ea typeface="Times New Roman" panose="02020603050405020304" pitchFamily="18" charset="0"/>
                <a:cs typeface="Times New Roman" panose="02020603050405020304" pitchFamily="18" charset="0"/>
              </a:rPr>
              <a:t>Geneva, Switzerland, 17th Feb 2025 - 21st Feb 2025	</a:t>
            </a:r>
            <a:endParaRPr lang="en-US" sz="16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601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248F4D-E70D-96C4-59F4-CD4F75D6D644}"/>
              </a:ext>
            </a:extLst>
          </p:cNvPr>
          <p:cNvSpPr>
            <a:spLocks noGrp="1"/>
          </p:cNvSpPr>
          <p:nvPr>
            <p:ph type="body" sz="quarter" idx="15"/>
          </p:nvPr>
        </p:nvSpPr>
        <p:spPr>
          <a:xfrm>
            <a:off x="1894319" y="5539667"/>
            <a:ext cx="10152538" cy="996437"/>
          </a:xfrm>
        </p:spPr>
        <p:txBody>
          <a:bodyPr>
            <a:normAutofit/>
          </a:bodyPr>
          <a:lstStyle/>
          <a:p>
            <a:r>
              <a:rPr lang="en-US" sz="2400">
                <a:solidFill>
                  <a:srgbClr val="FFFFFF"/>
                </a:solidFill>
                <a:latin typeface="Microsoft Sans Serif"/>
                <a:cs typeface="Microsoft Sans Serif" panose="020B0604020202020204" pitchFamily="34" charset="0"/>
              </a:rPr>
              <a:t>Advancements in underlying technology, new services enabled by them &amp; a holistic look at sustainability will drive the 6G design</a:t>
            </a:r>
          </a:p>
        </p:txBody>
      </p:sp>
      <p:grpSp>
        <p:nvGrpSpPr>
          <p:cNvPr id="5" name="Group 4">
            <a:extLst>
              <a:ext uri="{FF2B5EF4-FFF2-40B4-BE49-F238E27FC236}">
                <a16:creationId xmlns:a16="http://schemas.microsoft.com/office/drawing/2014/main" id="{B5567E57-E1D3-0E80-D5EB-546B2922383E}"/>
              </a:ext>
            </a:extLst>
          </p:cNvPr>
          <p:cNvGrpSpPr/>
          <p:nvPr/>
        </p:nvGrpSpPr>
        <p:grpSpPr>
          <a:xfrm>
            <a:off x="828365" y="5539667"/>
            <a:ext cx="929060" cy="929054"/>
            <a:chOff x="5468302" y="2809229"/>
            <a:chExt cx="1637399" cy="1637388"/>
          </a:xfrm>
        </p:grpSpPr>
        <p:sp>
          <p:nvSpPr>
            <p:cNvPr id="11" name="Oval 10">
              <a:extLst>
                <a:ext uri="{FF2B5EF4-FFF2-40B4-BE49-F238E27FC236}">
                  <a16:creationId xmlns:a16="http://schemas.microsoft.com/office/drawing/2014/main" id="{67E1CD49-D865-EF5B-1D80-0C4819418113}"/>
                </a:ext>
              </a:extLst>
            </p:cNvPr>
            <p:cNvSpPr/>
            <p:nvPr/>
          </p:nvSpPr>
          <p:spPr bwMode="gray">
            <a:xfrm>
              <a:off x="5468302" y="2809229"/>
              <a:ext cx="1637399" cy="1637388"/>
            </a:xfrm>
            <a:prstGeom prst="ellipse">
              <a:avLst/>
            </a:prstGeom>
            <a:gradFill>
              <a:gsLst>
                <a:gs pos="0">
                  <a:schemeClr val="bg1"/>
                </a:gs>
                <a:gs pos="100000">
                  <a:srgbClr val="F4F7FA"/>
                </a:gs>
              </a:gsLst>
              <a:lin ang="0" scaled="0"/>
            </a:gradFill>
            <a:ln>
              <a:noFill/>
            </a:ln>
            <a:effectLst>
              <a:outerShdw blurRad="317500" dist="444500" dir="10800000" sx="85000" sy="85000" algn="r" rotWithShape="0">
                <a:schemeClr val="accent5">
                  <a:lumMod val="50000"/>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err="1">
                <a:ln>
                  <a:noFill/>
                </a:ln>
                <a:solidFill>
                  <a:prstClr val="white"/>
                </a:solidFill>
                <a:effectLst/>
                <a:uLnTx/>
                <a:uFillTx/>
                <a:latin typeface="Microsoft Sans Serif" panose="020B0604020202020204" pitchFamily="34" charset="0"/>
                <a:ea typeface="+mn-ea"/>
                <a:cs typeface="+mn-cs"/>
              </a:endParaRPr>
            </a:p>
          </p:txBody>
        </p:sp>
        <p:sp>
          <p:nvSpPr>
            <p:cNvPr id="12" name="Oval 11">
              <a:extLst>
                <a:ext uri="{FF2B5EF4-FFF2-40B4-BE49-F238E27FC236}">
                  <a16:creationId xmlns:a16="http://schemas.microsoft.com/office/drawing/2014/main" id="{37E39902-C0FA-CE07-AE96-5855DB595CD8}"/>
                </a:ext>
              </a:extLst>
            </p:cNvPr>
            <p:cNvSpPr/>
            <p:nvPr/>
          </p:nvSpPr>
          <p:spPr bwMode="gray">
            <a:xfrm>
              <a:off x="5524075" y="2865008"/>
              <a:ext cx="1525836" cy="1525830"/>
            </a:xfrm>
            <a:prstGeom prst="ellipse">
              <a:avLst/>
            </a:prstGeom>
            <a:gradFill flip="none" rotWithShape="1">
              <a:gsLst>
                <a:gs pos="100000">
                  <a:schemeClr val="accent3"/>
                </a:gs>
                <a:gs pos="0">
                  <a:schemeClr val="accent1"/>
                </a:gs>
              </a:gsLst>
              <a:lin ang="0" scaled="1"/>
              <a:tileRect/>
            </a:gradFill>
            <a:ln>
              <a:noFill/>
            </a:ln>
            <a:effectLst>
              <a:outerShdw blurRad="317500" dist="317500" dir="10800000" sx="85000" sy="85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a:ln>
                  <a:noFill/>
                </a:ln>
                <a:solidFill>
                  <a:srgbClr val="4A5A74"/>
                </a:solidFill>
                <a:effectLst>
                  <a:innerShdw blurRad="63500" dist="50800" dir="13500000">
                    <a:srgbClr val="314FD5">
                      <a:lumMod val="50000"/>
                      <a:alpha val="15000"/>
                    </a:srgbClr>
                  </a:innerShdw>
                </a:effectLst>
                <a:uLnTx/>
                <a:uFillTx/>
                <a:latin typeface="Microsoft Sans Serif" panose="020B0604020202020204" pitchFamily="34" charset="0"/>
                <a:ea typeface="+mn-ea"/>
                <a:cs typeface="+mn-cs"/>
              </a:endParaRPr>
            </a:p>
          </p:txBody>
        </p:sp>
        <p:grpSp>
          <p:nvGrpSpPr>
            <p:cNvPr id="33" name="Group 32">
              <a:extLst>
                <a:ext uri="{FF2B5EF4-FFF2-40B4-BE49-F238E27FC236}">
                  <a16:creationId xmlns:a16="http://schemas.microsoft.com/office/drawing/2014/main" id="{866D9F7B-F64F-48C6-8471-7A275BF4CE2C}"/>
                </a:ext>
              </a:extLst>
            </p:cNvPr>
            <p:cNvGrpSpPr/>
            <p:nvPr/>
          </p:nvGrpSpPr>
          <p:grpSpPr>
            <a:xfrm>
              <a:off x="5821131" y="3366234"/>
              <a:ext cx="914304" cy="508462"/>
              <a:chOff x="8499238" y="550512"/>
              <a:chExt cx="897605" cy="499176"/>
            </a:xfrm>
            <a:solidFill>
              <a:schemeClr val="bg1"/>
            </a:solidFill>
          </p:grpSpPr>
          <p:sp>
            <p:nvSpPr>
              <p:cNvPr id="34" name="Freeform: Shape 33">
                <a:extLst>
                  <a:ext uri="{FF2B5EF4-FFF2-40B4-BE49-F238E27FC236}">
                    <a16:creationId xmlns:a16="http://schemas.microsoft.com/office/drawing/2014/main" id="{3750E921-C907-F310-3D38-74F89D485417}"/>
                  </a:ext>
                </a:extLst>
              </p:cNvPr>
              <p:cNvSpPr/>
              <p:nvPr/>
            </p:nvSpPr>
            <p:spPr>
              <a:xfrm>
                <a:off x="8905381" y="550512"/>
                <a:ext cx="491462" cy="499176"/>
              </a:xfrm>
              <a:custGeom>
                <a:avLst/>
                <a:gdLst/>
                <a:ahLst/>
                <a:cxnLst/>
                <a:rect l="l" t="t" r="r" b="b"/>
                <a:pathLst>
                  <a:path w="491462" h="499176">
                    <a:moveTo>
                      <a:pt x="255076" y="0"/>
                    </a:moveTo>
                    <a:cubicBezTo>
                      <a:pt x="309253" y="412"/>
                      <a:pt x="357459" y="13633"/>
                      <a:pt x="399695" y="39663"/>
                    </a:cubicBezTo>
                    <a:cubicBezTo>
                      <a:pt x="441931" y="65693"/>
                      <a:pt x="472120" y="102060"/>
                      <a:pt x="490262" y="148766"/>
                    </a:cubicBezTo>
                    <a:cubicBezTo>
                      <a:pt x="491490" y="151325"/>
                      <a:pt x="491776" y="154098"/>
                      <a:pt x="491120" y="157086"/>
                    </a:cubicBezTo>
                    <a:cubicBezTo>
                      <a:pt x="490463" y="160073"/>
                      <a:pt x="487664" y="162332"/>
                      <a:pt x="482723" y="163861"/>
                    </a:cubicBezTo>
                    <a:lnTo>
                      <a:pt x="414898" y="181015"/>
                    </a:lnTo>
                    <a:cubicBezTo>
                      <a:pt x="409903" y="181816"/>
                      <a:pt x="406362" y="181072"/>
                      <a:pt x="404277" y="178785"/>
                    </a:cubicBezTo>
                    <a:cubicBezTo>
                      <a:pt x="402192" y="176498"/>
                      <a:pt x="400706" y="174039"/>
                      <a:pt x="399820" y="171409"/>
                    </a:cubicBezTo>
                    <a:cubicBezTo>
                      <a:pt x="386457" y="145292"/>
                      <a:pt x="367735" y="124450"/>
                      <a:pt x="343654" y="108883"/>
                    </a:cubicBezTo>
                    <a:cubicBezTo>
                      <a:pt x="319573" y="93316"/>
                      <a:pt x="290047" y="85339"/>
                      <a:pt x="255076" y="84953"/>
                    </a:cubicBezTo>
                    <a:cubicBezTo>
                      <a:pt x="208529" y="86082"/>
                      <a:pt x="170599" y="102179"/>
                      <a:pt x="141288" y="133241"/>
                    </a:cubicBezTo>
                    <a:cubicBezTo>
                      <a:pt x="111976" y="164304"/>
                      <a:pt x="96856" y="203557"/>
                      <a:pt x="95927" y="251001"/>
                    </a:cubicBezTo>
                    <a:cubicBezTo>
                      <a:pt x="96784" y="299236"/>
                      <a:pt x="111876" y="338491"/>
                      <a:pt x="141202" y="368764"/>
                    </a:cubicBezTo>
                    <a:cubicBezTo>
                      <a:pt x="170528" y="399037"/>
                      <a:pt x="208943" y="414647"/>
                      <a:pt x="256448" y="415595"/>
                    </a:cubicBezTo>
                    <a:cubicBezTo>
                      <a:pt x="289718" y="415151"/>
                      <a:pt x="318701" y="406599"/>
                      <a:pt x="343397" y="389939"/>
                    </a:cubicBezTo>
                    <a:cubicBezTo>
                      <a:pt x="368093" y="373278"/>
                      <a:pt x="386443" y="351169"/>
                      <a:pt x="398448" y="323612"/>
                    </a:cubicBezTo>
                    <a:lnTo>
                      <a:pt x="266738" y="323612"/>
                    </a:lnTo>
                    <a:cubicBezTo>
                      <a:pt x="262508" y="323483"/>
                      <a:pt x="258963" y="322027"/>
                      <a:pt x="256105" y="319245"/>
                    </a:cubicBezTo>
                    <a:cubicBezTo>
                      <a:pt x="253247" y="316462"/>
                      <a:pt x="251760" y="313122"/>
                      <a:pt x="251646" y="309226"/>
                    </a:cubicBezTo>
                    <a:lnTo>
                      <a:pt x="251646" y="264026"/>
                    </a:lnTo>
                    <a:cubicBezTo>
                      <a:pt x="251760" y="259827"/>
                      <a:pt x="253247" y="256400"/>
                      <a:pt x="256105" y="253743"/>
                    </a:cubicBezTo>
                    <a:cubicBezTo>
                      <a:pt x="258963" y="251087"/>
                      <a:pt x="262508" y="249717"/>
                      <a:pt x="266738" y="249631"/>
                    </a:cubicBezTo>
                    <a:lnTo>
                      <a:pt x="473132" y="249631"/>
                    </a:lnTo>
                    <a:cubicBezTo>
                      <a:pt x="477356" y="249717"/>
                      <a:pt x="480896" y="251087"/>
                      <a:pt x="483751" y="253743"/>
                    </a:cubicBezTo>
                    <a:cubicBezTo>
                      <a:pt x="486606" y="256400"/>
                      <a:pt x="488090" y="259827"/>
                      <a:pt x="488204" y="264026"/>
                    </a:cubicBezTo>
                    <a:lnTo>
                      <a:pt x="488204" y="474493"/>
                    </a:lnTo>
                    <a:cubicBezTo>
                      <a:pt x="488090" y="478720"/>
                      <a:pt x="486606" y="482263"/>
                      <a:pt x="483751" y="485119"/>
                    </a:cubicBezTo>
                    <a:cubicBezTo>
                      <a:pt x="480896" y="487976"/>
                      <a:pt x="477356" y="489461"/>
                      <a:pt x="473132" y="489575"/>
                    </a:cubicBezTo>
                    <a:lnTo>
                      <a:pt x="419009" y="489575"/>
                    </a:lnTo>
                    <a:cubicBezTo>
                      <a:pt x="414784" y="489461"/>
                      <a:pt x="411244" y="487976"/>
                      <a:pt x="408390" y="485119"/>
                    </a:cubicBezTo>
                    <a:cubicBezTo>
                      <a:pt x="405535" y="482263"/>
                      <a:pt x="404051" y="478720"/>
                      <a:pt x="403937" y="474493"/>
                    </a:cubicBezTo>
                    <a:lnTo>
                      <a:pt x="403937" y="425186"/>
                    </a:lnTo>
                    <a:cubicBezTo>
                      <a:pt x="388701" y="446852"/>
                      <a:pt x="368064" y="464493"/>
                      <a:pt x="342025" y="478110"/>
                    </a:cubicBezTo>
                    <a:cubicBezTo>
                      <a:pt x="315986" y="491726"/>
                      <a:pt x="283344" y="498748"/>
                      <a:pt x="244100" y="499176"/>
                    </a:cubicBezTo>
                    <a:cubicBezTo>
                      <a:pt x="197031" y="498711"/>
                      <a:pt x="155204" y="487609"/>
                      <a:pt x="118619" y="465869"/>
                    </a:cubicBezTo>
                    <a:cubicBezTo>
                      <a:pt x="82034" y="444129"/>
                      <a:pt x="53223" y="414541"/>
                      <a:pt x="32187" y="377106"/>
                    </a:cubicBezTo>
                    <a:cubicBezTo>
                      <a:pt x="11152" y="339672"/>
                      <a:pt x="422" y="297180"/>
                      <a:pt x="0" y="249631"/>
                    </a:cubicBezTo>
                    <a:cubicBezTo>
                      <a:pt x="495" y="202051"/>
                      <a:pt x="11918" y="159537"/>
                      <a:pt x="34271" y="122090"/>
                    </a:cubicBezTo>
                    <a:cubicBezTo>
                      <a:pt x="56624" y="84644"/>
                      <a:pt x="86942" y="55050"/>
                      <a:pt x="125225" y="33308"/>
                    </a:cubicBezTo>
                    <a:cubicBezTo>
                      <a:pt x="163508" y="11567"/>
                      <a:pt x="206792" y="464"/>
                      <a:pt x="255076"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7F8FA"/>
                  </a:solidFill>
                  <a:effectLst/>
                  <a:uLnTx/>
                  <a:uFillTx/>
                  <a:latin typeface="Microsoft Sans Serif"/>
                  <a:ea typeface="+mn-ea"/>
                  <a:cs typeface="Microsoft Sans Serif" panose="020B0604020202020204" pitchFamily="34" charset="0"/>
                </a:endParaRPr>
              </a:p>
            </p:txBody>
          </p:sp>
          <p:sp>
            <p:nvSpPr>
              <p:cNvPr id="35" name="Freeform: Shape 34">
                <a:extLst>
                  <a:ext uri="{FF2B5EF4-FFF2-40B4-BE49-F238E27FC236}">
                    <a16:creationId xmlns:a16="http://schemas.microsoft.com/office/drawing/2014/main" id="{7FEB65D6-0B27-A988-05A3-136191BBCD2F}"/>
                  </a:ext>
                </a:extLst>
              </p:cNvPr>
              <p:cNvSpPr/>
              <p:nvPr/>
            </p:nvSpPr>
            <p:spPr>
              <a:xfrm>
                <a:off x="8499238" y="560108"/>
                <a:ext cx="372990" cy="489580"/>
              </a:xfrm>
              <a:custGeom>
                <a:avLst/>
                <a:gdLst/>
                <a:ahLst/>
                <a:cxnLst/>
                <a:rect l="l" t="t" r="r" b="b"/>
                <a:pathLst>
                  <a:path w="372990" h="489580">
                    <a:moveTo>
                      <a:pt x="196786" y="5"/>
                    </a:moveTo>
                    <a:lnTo>
                      <a:pt x="266770" y="5"/>
                    </a:lnTo>
                    <a:cubicBezTo>
                      <a:pt x="273002" y="476"/>
                      <a:pt x="276832" y="3304"/>
                      <a:pt x="278261" y="8488"/>
                    </a:cubicBezTo>
                    <a:cubicBezTo>
                      <a:pt x="279690" y="13672"/>
                      <a:pt x="278376" y="18385"/>
                      <a:pt x="274317" y="22627"/>
                    </a:cubicBezTo>
                    <a:cubicBezTo>
                      <a:pt x="268608" y="28234"/>
                      <a:pt x="255326" y="41700"/>
                      <a:pt x="234472" y="63025"/>
                    </a:cubicBezTo>
                    <a:cubicBezTo>
                      <a:pt x="213617" y="84350"/>
                      <a:pt x="192000" y="107315"/>
                      <a:pt x="169621" y="131919"/>
                    </a:cubicBezTo>
                    <a:cubicBezTo>
                      <a:pt x="147242" y="156523"/>
                      <a:pt x="130911" y="176548"/>
                      <a:pt x="120627" y="191993"/>
                    </a:cubicBezTo>
                    <a:cubicBezTo>
                      <a:pt x="133935" y="182404"/>
                      <a:pt x="147972" y="175212"/>
                      <a:pt x="162738" y="170417"/>
                    </a:cubicBezTo>
                    <a:cubicBezTo>
                      <a:pt x="177503" y="165623"/>
                      <a:pt x="193427" y="163225"/>
                      <a:pt x="210508" y="163225"/>
                    </a:cubicBezTo>
                    <a:cubicBezTo>
                      <a:pt x="240802" y="163474"/>
                      <a:pt x="268155" y="170207"/>
                      <a:pt x="292568" y="183424"/>
                    </a:cubicBezTo>
                    <a:cubicBezTo>
                      <a:pt x="316982" y="196641"/>
                      <a:pt x="336403" y="214851"/>
                      <a:pt x="350833" y="238055"/>
                    </a:cubicBezTo>
                    <a:cubicBezTo>
                      <a:pt x="365262" y="261258"/>
                      <a:pt x="372648" y="287964"/>
                      <a:pt x="372990" y="318171"/>
                    </a:cubicBezTo>
                    <a:cubicBezTo>
                      <a:pt x="372712" y="350096"/>
                      <a:pt x="364742" y="378936"/>
                      <a:pt x="349080" y="404693"/>
                    </a:cubicBezTo>
                    <a:cubicBezTo>
                      <a:pt x="333419" y="430450"/>
                      <a:pt x="311737" y="450946"/>
                      <a:pt x="284033" y="466182"/>
                    </a:cubicBezTo>
                    <a:cubicBezTo>
                      <a:pt x="256329" y="481418"/>
                      <a:pt x="224273" y="489218"/>
                      <a:pt x="187867" y="489580"/>
                    </a:cubicBezTo>
                    <a:cubicBezTo>
                      <a:pt x="131721" y="488471"/>
                      <a:pt x="86605" y="470995"/>
                      <a:pt x="52518" y="437153"/>
                    </a:cubicBezTo>
                    <a:cubicBezTo>
                      <a:pt x="18432" y="403311"/>
                      <a:pt x="926" y="359763"/>
                      <a:pt x="0" y="306507"/>
                    </a:cubicBezTo>
                    <a:cubicBezTo>
                      <a:pt x="791" y="264613"/>
                      <a:pt x="10478" y="225404"/>
                      <a:pt x="29063" y="188879"/>
                    </a:cubicBezTo>
                    <a:cubicBezTo>
                      <a:pt x="47648" y="152354"/>
                      <a:pt x="70388" y="118841"/>
                      <a:pt x="97282" y="88340"/>
                    </a:cubicBezTo>
                    <a:cubicBezTo>
                      <a:pt x="124177" y="57840"/>
                      <a:pt x="150484" y="30680"/>
                      <a:pt x="176203" y="6859"/>
                    </a:cubicBezTo>
                    <a:cubicBezTo>
                      <a:pt x="178904" y="4174"/>
                      <a:pt x="181906" y="2346"/>
                      <a:pt x="185208" y="1375"/>
                    </a:cubicBezTo>
                    <a:cubicBezTo>
                      <a:pt x="188510" y="405"/>
                      <a:pt x="192369" y="-52"/>
                      <a:pt x="196786" y="5"/>
                    </a:cubicBezTo>
                    <a:close/>
                    <a:moveTo>
                      <a:pt x="187867" y="231034"/>
                    </a:moveTo>
                    <a:cubicBezTo>
                      <a:pt x="160265" y="231763"/>
                      <a:pt x="137938" y="240768"/>
                      <a:pt x="120885" y="258050"/>
                    </a:cubicBezTo>
                    <a:cubicBezTo>
                      <a:pt x="103832" y="275331"/>
                      <a:pt x="95055" y="296516"/>
                      <a:pt x="94555" y="321602"/>
                    </a:cubicBezTo>
                    <a:cubicBezTo>
                      <a:pt x="95055" y="346717"/>
                      <a:pt x="103832" y="368015"/>
                      <a:pt x="120885" y="385497"/>
                    </a:cubicBezTo>
                    <a:cubicBezTo>
                      <a:pt x="137938" y="402979"/>
                      <a:pt x="160265" y="412099"/>
                      <a:pt x="187867" y="412857"/>
                    </a:cubicBezTo>
                    <a:cubicBezTo>
                      <a:pt x="215140" y="412099"/>
                      <a:pt x="237267" y="402979"/>
                      <a:pt x="254248" y="385497"/>
                    </a:cubicBezTo>
                    <a:cubicBezTo>
                      <a:pt x="271230" y="368015"/>
                      <a:pt x="279978" y="346717"/>
                      <a:pt x="280493" y="321602"/>
                    </a:cubicBezTo>
                    <a:cubicBezTo>
                      <a:pt x="280107" y="296516"/>
                      <a:pt x="271616" y="275331"/>
                      <a:pt x="255020" y="258050"/>
                    </a:cubicBezTo>
                    <a:cubicBezTo>
                      <a:pt x="238425" y="240768"/>
                      <a:pt x="216040" y="231763"/>
                      <a:pt x="187867" y="23103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800" b="0" i="0" u="none" strike="noStrike" kern="1200" cap="none" spc="0" normalizeH="0" baseline="0" noProof="0" err="1">
                  <a:ln>
                    <a:noFill/>
                  </a:ln>
                  <a:solidFill>
                    <a:srgbClr val="F7F8FA"/>
                  </a:solidFill>
                  <a:effectLst/>
                  <a:uLnTx/>
                  <a:uFillTx/>
                  <a:latin typeface="Microsoft Sans Serif"/>
                  <a:ea typeface="+mn-ea"/>
                  <a:cs typeface="Microsoft Sans Serif" panose="020B0604020202020204" pitchFamily="34" charset="0"/>
                </a:endParaRPr>
              </a:p>
            </p:txBody>
          </p:sp>
        </p:grpSp>
      </p:grpSp>
      <p:pic>
        <p:nvPicPr>
          <p:cNvPr id="9" name="Picture 8" descr="A picture containing person&#10;&#10;Description automatically generated">
            <a:extLst>
              <a:ext uri="{FF2B5EF4-FFF2-40B4-BE49-F238E27FC236}">
                <a16:creationId xmlns:a16="http://schemas.microsoft.com/office/drawing/2014/main" id="{C706BEB3-F267-D779-3CA7-496CEFE86244}"/>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583286" y="1587279"/>
            <a:ext cx="2979375" cy="3220261"/>
          </a:xfrm>
          <a:prstGeom prst="rect">
            <a:avLst/>
          </a:prstGeom>
        </p:spPr>
      </p:pic>
      <p:sp>
        <p:nvSpPr>
          <p:cNvPr id="36" name="TextBox 35">
            <a:extLst>
              <a:ext uri="{FF2B5EF4-FFF2-40B4-BE49-F238E27FC236}">
                <a16:creationId xmlns:a16="http://schemas.microsoft.com/office/drawing/2014/main" id="{C3907DC9-593D-99AD-DDD8-A765B7BCA2F0}"/>
              </a:ext>
            </a:extLst>
          </p:cNvPr>
          <p:cNvSpPr txBox="1"/>
          <p:nvPr/>
        </p:nvSpPr>
        <p:spPr>
          <a:xfrm>
            <a:off x="2254098" y="432483"/>
            <a:ext cx="3657600" cy="929054"/>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o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Qualcomm Next"/>
                <a:ea typeface="+mn-ea"/>
                <a:cs typeface="Microsoft Sans Serif"/>
              </a:rPr>
              <a:t>Enhanced and New Experiences </a:t>
            </a:r>
            <a:endParaRPr kumimoji="0" lang="en-US" sz="2800" b="0" i="0" u="none" strike="noStrike" kern="1200" cap="none" spc="0" normalizeH="0" baseline="0" noProof="0">
              <a:ln>
                <a:noFill/>
              </a:ln>
              <a:solidFill>
                <a:srgbClr val="FFFFFF"/>
              </a:solidFill>
              <a:effectLst/>
              <a:uLnTx/>
              <a:uFillTx/>
              <a:latin typeface="Qualcomm Next"/>
              <a:ea typeface="+mn-ea"/>
              <a:cs typeface="+mn-cs"/>
            </a:endParaRPr>
          </a:p>
        </p:txBody>
      </p:sp>
      <p:pic>
        <p:nvPicPr>
          <p:cNvPr id="37" name="Picture 36">
            <a:extLst>
              <a:ext uri="{FF2B5EF4-FFF2-40B4-BE49-F238E27FC236}">
                <a16:creationId xmlns:a16="http://schemas.microsoft.com/office/drawing/2014/main" id="{899A21CB-8E87-FE93-4140-BEAA242A057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200" y="1587279"/>
            <a:ext cx="3537199" cy="3225379"/>
          </a:xfrm>
          <a:prstGeom prst="rect">
            <a:avLst/>
          </a:prstGeom>
        </p:spPr>
      </p:pic>
      <p:sp>
        <p:nvSpPr>
          <p:cNvPr id="42" name="TextBox 41">
            <a:extLst>
              <a:ext uri="{FF2B5EF4-FFF2-40B4-BE49-F238E27FC236}">
                <a16:creationId xmlns:a16="http://schemas.microsoft.com/office/drawing/2014/main" id="{98F6924D-AC69-9102-F033-94FA11A7B345}"/>
              </a:ext>
            </a:extLst>
          </p:cNvPr>
          <p:cNvSpPr txBox="1"/>
          <p:nvPr/>
        </p:nvSpPr>
        <p:spPr>
          <a:xfrm>
            <a:off x="6096000" y="437601"/>
            <a:ext cx="3657600" cy="929054"/>
          </a:xfrm>
          <a:prstGeom prst="rect">
            <a:avLst/>
          </a:prstGeom>
          <a:solidFill>
            <a:schemeClr val="accent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rtlCol="0" anchor="ctr">
            <a:noAutofit/>
          </a:bodyPr>
          <a:lstStyle/>
          <a:p>
            <a:pPr marL="0" marR="0" lvl="0" indent="0" algn="ctr" defTabSz="914400" rtl="0" eaLnBrk="1" fontAlgn="auto" latinLnBrk="0" hangingPunct="1">
              <a:lnSpc>
                <a:spcPct val="96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FFFF"/>
                </a:solidFill>
                <a:effectLst/>
                <a:uLnTx/>
                <a:uFillTx/>
                <a:latin typeface="Qualcomm Next"/>
                <a:ea typeface="+mn-ea"/>
                <a:cs typeface="Microsoft Sans Serif"/>
              </a:rPr>
              <a:t>Sustainability </a:t>
            </a:r>
            <a:endParaRPr kumimoji="0" lang="en-US" sz="2800" b="0" i="0" u="none" strike="noStrike" kern="1200" cap="none" spc="0" normalizeH="0" baseline="0" noProof="0">
              <a:ln>
                <a:noFill/>
              </a:ln>
              <a:solidFill>
                <a:srgbClr val="FFFFFF"/>
              </a:solidFill>
              <a:effectLst/>
              <a:uLnTx/>
              <a:uFillTx/>
              <a:latin typeface="Qualcomm Next"/>
              <a:ea typeface="+mn-ea"/>
              <a:cs typeface="+mn-cs"/>
            </a:endParaRPr>
          </a:p>
        </p:txBody>
      </p:sp>
      <p:sp>
        <p:nvSpPr>
          <p:cNvPr id="3" name="Arrow: Up 2">
            <a:extLst>
              <a:ext uri="{FF2B5EF4-FFF2-40B4-BE49-F238E27FC236}">
                <a16:creationId xmlns:a16="http://schemas.microsoft.com/office/drawing/2014/main" id="{8612884A-1EFB-646C-5582-9AE33BDE6528}"/>
              </a:ext>
            </a:extLst>
          </p:cNvPr>
          <p:cNvSpPr/>
          <p:nvPr/>
        </p:nvSpPr>
        <p:spPr>
          <a:xfrm>
            <a:off x="801999" y="2215299"/>
            <a:ext cx="603315" cy="1300899"/>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Footer Placeholder 3">
            <a:extLst>
              <a:ext uri="{FF2B5EF4-FFF2-40B4-BE49-F238E27FC236}">
                <a16:creationId xmlns:a16="http://schemas.microsoft.com/office/drawing/2014/main" id="{1ACFCB94-F346-CA20-E275-13EDE06B0F7D}"/>
              </a:ext>
            </a:extLst>
          </p:cNvPr>
          <p:cNvSpPr>
            <a:spLocks noGrp="1"/>
          </p:cNvSpPr>
          <p:nvPr>
            <p:ph type="ftr" sz="quarter" idx="3"/>
          </p:nvPr>
        </p:nvSpPr>
        <p:spPr/>
        <p:txBody>
          <a:bodyPr/>
          <a:lstStyle/>
          <a:p>
            <a:r>
              <a:rPr lang="en-US"/>
              <a:t>S4-250143</a:t>
            </a:r>
          </a:p>
        </p:txBody>
      </p:sp>
      <p:sp>
        <p:nvSpPr>
          <p:cNvPr id="6" name="TextBox 5">
            <a:extLst>
              <a:ext uri="{FF2B5EF4-FFF2-40B4-BE49-F238E27FC236}">
                <a16:creationId xmlns:a16="http://schemas.microsoft.com/office/drawing/2014/main" id="{39DD4307-FE56-1A8A-F22D-BF47D2EB2A62}"/>
              </a:ext>
            </a:extLst>
          </p:cNvPr>
          <p:cNvSpPr txBox="1"/>
          <p:nvPr/>
        </p:nvSpPr>
        <p:spPr>
          <a:xfrm>
            <a:off x="10189028" y="2296313"/>
            <a:ext cx="1386598" cy="472694"/>
          </a:xfrm>
          <a:prstGeom prst="rect">
            <a:avLst/>
          </a:prstGeom>
          <a:solidFill>
            <a:srgbClr val="FFFF00"/>
          </a:solidFill>
        </p:spPr>
        <p:txBody>
          <a:bodyPr wrap="none" lIns="0" tIns="0" rIns="0" bIns="0" rtlCol="0">
            <a:spAutoFit/>
          </a:bodyPr>
          <a:lstStyle/>
          <a:p>
            <a:pPr algn="ctr">
              <a:lnSpc>
                <a:spcPct val="96000"/>
              </a:lnSpc>
            </a:pPr>
            <a:r>
              <a:rPr lang="de-DE" sz="1600" dirty="0">
                <a:solidFill>
                  <a:schemeClr val="tx2"/>
                </a:solidFill>
                <a:latin typeface="Microsoft Sans Serif"/>
                <a:cs typeface="Microsoft Sans Serif" panose="020B0604020202020204" pitchFamily="34" charset="0"/>
              </a:rPr>
              <a:t>More </a:t>
            </a:r>
            <a:r>
              <a:rPr lang="de-DE" sz="1600" dirty="0" err="1">
                <a:solidFill>
                  <a:schemeClr val="tx2"/>
                </a:solidFill>
                <a:latin typeface="Microsoft Sans Serif"/>
                <a:cs typeface="Microsoft Sans Serif" panose="020B0604020202020204" pitchFamily="34" charset="0"/>
              </a:rPr>
              <a:t>details</a:t>
            </a:r>
            <a:r>
              <a:rPr lang="de-DE" sz="1600" dirty="0">
                <a:solidFill>
                  <a:schemeClr val="tx2"/>
                </a:solidFill>
                <a:latin typeface="Microsoft Sans Serif"/>
                <a:cs typeface="Microsoft Sans Serif" panose="020B0604020202020204" pitchFamily="34" charset="0"/>
              </a:rPr>
              <a:t> in </a:t>
            </a:r>
            <a:br>
              <a:rPr lang="de-DE" sz="1600" dirty="0">
                <a:solidFill>
                  <a:schemeClr val="tx2"/>
                </a:solidFill>
                <a:latin typeface="Microsoft Sans Serif"/>
                <a:cs typeface="Microsoft Sans Serif" panose="020B0604020202020204" pitchFamily="34" charset="0"/>
              </a:rPr>
            </a:br>
            <a:r>
              <a:rPr lang="de-DE" sz="1600" dirty="0">
                <a:solidFill>
                  <a:schemeClr val="tx2"/>
                </a:solidFill>
                <a:latin typeface="Microsoft Sans Serif"/>
                <a:cs typeface="Microsoft Sans Serif" panose="020B0604020202020204" pitchFamily="34" charset="0"/>
              </a:rPr>
              <a:t>Backup</a:t>
            </a:r>
            <a:endParaRPr lang="en-US" sz="1600" dirty="0">
              <a:solidFill>
                <a:schemeClr val="tx2"/>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305188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0138-5905-E7FA-B1BA-D02948CD5872}"/>
              </a:ext>
            </a:extLst>
          </p:cNvPr>
          <p:cNvSpPr>
            <a:spLocks noGrp="1"/>
          </p:cNvSpPr>
          <p:nvPr>
            <p:ph type="title"/>
          </p:nvPr>
        </p:nvSpPr>
        <p:spPr>
          <a:xfrm>
            <a:off x="496888" y="539220"/>
            <a:ext cx="11187112" cy="465384"/>
          </a:xfrm>
        </p:spPr>
        <p:txBody>
          <a:bodyPr/>
          <a:lstStyle/>
          <a:p>
            <a:r>
              <a:rPr lang="en-US" sz="3600" dirty="0">
                <a:solidFill>
                  <a:srgbClr val="000000"/>
                </a:solidFill>
              </a:rPr>
              <a:t>A vision for 6G</a:t>
            </a:r>
            <a:endParaRPr lang="en-US" dirty="0"/>
          </a:p>
        </p:txBody>
      </p:sp>
      <p:sp>
        <p:nvSpPr>
          <p:cNvPr id="4" name="Subtitle 3">
            <a:extLst>
              <a:ext uri="{FF2B5EF4-FFF2-40B4-BE49-F238E27FC236}">
                <a16:creationId xmlns:a16="http://schemas.microsoft.com/office/drawing/2014/main" id="{F997BA9E-4DCD-3BBC-6180-79117ACB1F47}"/>
              </a:ext>
            </a:extLst>
          </p:cNvPr>
          <p:cNvSpPr>
            <a:spLocks noGrp="1"/>
          </p:cNvSpPr>
          <p:nvPr>
            <p:ph type="subTitle" idx="1"/>
          </p:nvPr>
        </p:nvSpPr>
        <p:spPr/>
        <p:txBody>
          <a:bodyPr/>
          <a:lstStyle/>
          <a:p>
            <a:r>
              <a:rPr lang="en-US" dirty="0"/>
              <a:t>Preliminary thoughts: priorities – value add for Operators and Service Providers</a:t>
            </a:r>
          </a:p>
        </p:txBody>
      </p:sp>
      <p:sp>
        <p:nvSpPr>
          <p:cNvPr id="5" name="Footer Placeholder 4">
            <a:extLst>
              <a:ext uri="{FF2B5EF4-FFF2-40B4-BE49-F238E27FC236}">
                <a16:creationId xmlns:a16="http://schemas.microsoft.com/office/drawing/2014/main" id="{1FB4CA60-4EBF-E9FD-5E1F-50B31AB4DF9A}"/>
              </a:ext>
            </a:extLst>
          </p:cNvPr>
          <p:cNvSpPr>
            <a:spLocks noGrp="1"/>
          </p:cNvSpPr>
          <p:nvPr>
            <p:ph type="ftr" sz="quarter" idx="3"/>
          </p:nvPr>
        </p:nvSpPr>
        <p:spPr/>
        <p:txBody>
          <a:bodyPr/>
          <a:lstStyle/>
          <a:p>
            <a:pPr defTabSz="685594">
              <a:lnSpc>
                <a:spcPct val="95000"/>
              </a:lnSpc>
              <a:spcBef>
                <a:spcPts val="1200"/>
              </a:spcBef>
            </a:pPr>
            <a:r>
              <a:rPr lang="en-US"/>
              <a:t>S4-250143</a:t>
            </a:r>
          </a:p>
        </p:txBody>
      </p:sp>
      <p:graphicFrame>
        <p:nvGraphicFramePr>
          <p:cNvPr id="8" name="Diagram 7">
            <a:extLst>
              <a:ext uri="{FF2B5EF4-FFF2-40B4-BE49-F238E27FC236}">
                <a16:creationId xmlns:a16="http://schemas.microsoft.com/office/drawing/2014/main" id="{EE25FC24-DCD1-BCAB-1BD0-20405E920ED4}"/>
              </a:ext>
            </a:extLst>
          </p:cNvPr>
          <p:cNvGraphicFramePr/>
          <p:nvPr>
            <p:extLst>
              <p:ext uri="{D42A27DB-BD31-4B8C-83A1-F6EECF244321}">
                <p14:modId xmlns:p14="http://schemas.microsoft.com/office/powerpoint/2010/main" val="1695963766"/>
              </p:ext>
            </p:extLst>
          </p:nvPr>
        </p:nvGraphicFramePr>
        <p:xfrm>
          <a:off x="864278" y="1357701"/>
          <a:ext cx="8125883" cy="52485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36012BB-3DE1-C167-702E-A2A26A2ABA74}"/>
              </a:ext>
            </a:extLst>
          </p:cNvPr>
          <p:cNvSpPr txBox="1"/>
          <p:nvPr/>
        </p:nvSpPr>
        <p:spPr>
          <a:xfrm>
            <a:off x="9996524" y="2719960"/>
            <a:ext cx="1386597" cy="709040"/>
          </a:xfrm>
          <a:prstGeom prst="rect">
            <a:avLst/>
          </a:prstGeom>
          <a:solidFill>
            <a:srgbClr val="FFFF00"/>
          </a:solidFill>
        </p:spPr>
        <p:txBody>
          <a:bodyPr wrap="none" lIns="0" tIns="0" rIns="0" bIns="0" rtlCol="0">
            <a:spAutoFit/>
          </a:bodyPr>
          <a:lstStyle/>
          <a:p>
            <a:pPr algn="ctr">
              <a:lnSpc>
                <a:spcPct val="96000"/>
              </a:lnSpc>
            </a:pPr>
            <a:r>
              <a:rPr lang="de-DE" sz="1600" dirty="0">
                <a:solidFill>
                  <a:schemeClr val="tx2"/>
                </a:solidFill>
                <a:latin typeface="Microsoft Sans Serif"/>
                <a:cs typeface="Microsoft Sans Serif" panose="020B0604020202020204" pitchFamily="34" charset="0"/>
              </a:rPr>
              <a:t>More </a:t>
            </a:r>
            <a:r>
              <a:rPr lang="de-DE" sz="1600" dirty="0" err="1">
                <a:solidFill>
                  <a:schemeClr val="tx2"/>
                </a:solidFill>
                <a:latin typeface="Microsoft Sans Serif"/>
                <a:cs typeface="Microsoft Sans Serif" panose="020B0604020202020204" pitchFamily="34" charset="0"/>
              </a:rPr>
              <a:t>details</a:t>
            </a:r>
            <a:r>
              <a:rPr lang="de-DE" sz="1600" dirty="0">
                <a:solidFill>
                  <a:schemeClr val="tx2"/>
                </a:solidFill>
                <a:latin typeface="Microsoft Sans Serif"/>
                <a:cs typeface="Microsoft Sans Serif" panose="020B0604020202020204" pitchFamily="34" charset="0"/>
              </a:rPr>
              <a:t> in </a:t>
            </a:r>
            <a:br>
              <a:rPr lang="de-DE" sz="1600" dirty="0">
                <a:solidFill>
                  <a:schemeClr val="tx2"/>
                </a:solidFill>
                <a:latin typeface="Microsoft Sans Serif"/>
                <a:cs typeface="Microsoft Sans Serif" panose="020B0604020202020204" pitchFamily="34" charset="0"/>
              </a:rPr>
            </a:br>
            <a:r>
              <a:rPr lang="de-DE" sz="1600" dirty="0">
                <a:solidFill>
                  <a:schemeClr val="tx2"/>
                </a:solidFill>
                <a:latin typeface="Microsoft Sans Serif"/>
                <a:cs typeface="Microsoft Sans Serif" panose="020B0604020202020204" pitchFamily="34" charset="0"/>
              </a:rPr>
              <a:t>Backup </a:t>
            </a:r>
            <a:r>
              <a:rPr lang="de-DE" sz="1600" dirty="0" err="1">
                <a:solidFill>
                  <a:schemeClr val="tx2"/>
                </a:solidFill>
                <a:latin typeface="Microsoft Sans Serif"/>
                <a:cs typeface="Microsoft Sans Serif" panose="020B0604020202020204" pitchFamily="34" charset="0"/>
              </a:rPr>
              <a:t>for</a:t>
            </a:r>
            <a:r>
              <a:rPr lang="de-DE" sz="1600" dirty="0">
                <a:solidFill>
                  <a:schemeClr val="tx2"/>
                </a:solidFill>
                <a:latin typeface="Microsoft Sans Serif"/>
                <a:cs typeface="Microsoft Sans Serif" panose="020B0604020202020204" pitchFamily="34" charset="0"/>
              </a:rPr>
              <a:t> </a:t>
            </a:r>
            <a:br>
              <a:rPr lang="de-DE" sz="1600" dirty="0">
                <a:solidFill>
                  <a:schemeClr val="tx2"/>
                </a:solidFill>
                <a:latin typeface="Microsoft Sans Serif"/>
                <a:cs typeface="Microsoft Sans Serif" panose="020B0604020202020204" pitchFamily="34" charset="0"/>
              </a:rPr>
            </a:br>
            <a:r>
              <a:rPr lang="de-DE" sz="1600" dirty="0">
                <a:solidFill>
                  <a:srgbClr val="FF40FF"/>
                </a:solidFill>
                <a:latin typeface="Microsoft Sans Serif"/>
                <a:cs typeface="Microsoft Sans Serif" panose="020B0604020202020204" pitchFamily="34" charset="0"/>
              </a:rPr>
              <a:t>Pink Topics</a:t>
            </a:r>
            <a:endParaRPr lang="en-US" sz="1600" dirty="0">
              <a:solidFill>
                <a:srgbClr val="FF40FF"/>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420133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D61B0A8-DD6A-0381-3C9D-340D45EDF514}"/>
              </a:ext>
            </a:extLst>
          </p:cNvPr>
          <p:cNvSpPr>
            <a:spLocks noGrp="1"/>
          </p:cNvSpPr>
          <p:nvPr>
            <p:ph sz="quarter" idx="16"/>
          </p:nvPr>
        </p:nvSpPr>
        <p:spPr/>
        <p:txBody>
          <a:bodyPr/>
          <a:lstStyle/>
          <a:p>
            <a:r>
              <a:rPr lang="en-US" sz="2400" dirty="0"/>
              <a:t>Maintain a table of features in SA4 and track their commercial success based on table in slide</a:t>
            </a:r>
          </a:p>
          <a:p>
            <a:r>
              <a:rPr lang="en-US" sz="2400" dirty="0"/>
              <a:t>Improved joint </a:t>
            </a:r>
            <a:r>
              <a:rPr lang="en-US" sz="2400" dirty="0">
                <a:solidFill>
                  <a:srgbClr val="FF40FF"/>
                </a:solidFill>
              </a:rPr>
              <a:t>promotion</a:t>
            </a:r>
            <a:r>
              <a:rPr lang="en-US" sz="2400" dirty="0"/>
              <a:t> of 3GPP SA4 work in 3GPP, in our companies and in public </a:t>
            </a:r>
          </a:p>
          <a:p>
            <a:pPr lvl="1"/>
            <a:r>
              <a:rPr lang="en-US" sz="1800" dirty="0"/>
              <a:t>Create a common slide deck for 3GPP SA4 promotion and maintain the slide deck to be accessible</a:t>
            </a:r>
          </a:p>
          <a:p>
            <a:pPr lvl="1"/>
            <a:r>
              <a:rPr lang="en-US" sz="1800" dirty="0"/>
              <a:t>ask rapporteurs to create ONE to TWO slides to be added to the common deck during or after completion of a study or work.</a:t>
            </a:r>
          </a:p>
          <a:p>
            <a:pPr lvl="1"/>
            <a:r>
              <a:rPr lang="en-US" sz="1800" dirty="0"/>
              <a:t>In the long term, ask leadership and/or have designated responsible people/teams for</a:t>
            </a:r>
          </a:p>
          <a:p>
            <a:pPr lvl="2"/>
            <a:r>
              <a:rPr lang="en-US" sz="1400" dirty="0"/>
              <a:t>General improved 3GPP SA4 promotion and messaging</a:t>
            </a:r>
          </a:p>
          <a:p>
            <a:pPr lvl="2"/>
            <a:r>
              <a:rPr lang="en-US" sz="1400" dirty="0"/>
              <a:t>working with 3GPP Marcom, MRPs (5G-MAG), partners (GSMA, etc.) and identify what can be done within 3GPP and what should be done outside (LinkedIn, Blogs, Publications, opportunities, presentations, shows, demonstrations, surveys)</a:t>
            </a:r>
          </a:p>
          <a:p>
            <a:pPr lvl="2"/>
            <a:r>
              <a:rPr lang="en-US" sz="1400" dirty="0"/>
              <a:t>Consider organizing regular industry workshops (one per Release) to promote 3GPP SA4 and to collect input from external (attached to some event) such as previous Ecosystem &amp; Standards workshops  (including other 3GPP WGs)</a:t>
            </a:r>
          </a:p>
        </p:txBody>
      </p:sp>
      <p:sp>
        <p:nvSpPr>
          <p:cNvPr id="5" name="Title 4">
            <a:extLst>
              <a:ext uri="{FF2B5EF4-FFF2-40B4-BE49-F238E27FC236}">
                <a16:creationId xmlns:a16="http://schemas.microsoft.com/office/drawing/2014/main" id="{30874D5B-0727-9337-B488-D04A9E568294}"/>
              </a:ext>
            </a:extLst>
          </p:cNvPr>
          <p:cNvSpPr>
            <a:spLocks noGrp="1"/>
          </p:cNvSpPr>
          <p:nvPr>
            <p:ph type="title"/>
          </p:nvPr>
        </p:nvSpPr>
        <p:spPr>
          <a:xfrm>
            <a:off x="495300" y="642645"/>
            <a:ext cx="11187112" cy="361959"/>
          </a:xfrm>
        </p:spPr>
        <p:txBody>
          <a:bodyPr/>
          <a:lstStyle/>
          <a:p>
            <a:r>
              <a:rPr lang="de-DE" dirty="0" err="1"/>
              <a:t>Considerations</a:t>
            </a:r>
            <a:r>
              <a:rPr lang="de-DE" dirty="0"/>
              <a:t> </a:t>
            </a:r>
            <a:r>
              <a:rPr lang="de-DE" dirty="0" err="1"/>
              <a:t>for</a:t>
            </a:r>
            <a:r>
              <a:rPr lang="de-DE" dirty="0"/>
              <a:t> </a:t>
            </a:r>
            <a:r>
              <a:rPr lang="de-DE" dirty="0" err="1"/>
              <a:t>promotion</a:t>
            </a:r>
            <a:r>
              <a:rPr lang="de-DE" dirty="0"/>
              <a:t> and </a:t>
            </a:r>
            <a:r>
              <a:rPr lang="de-DE" dirty="0" err="1"/>
              <a:t>success</a:t>
            </a:r>
            <a:r>
              <a:rPr lang="de-DE" dirty="0"/>
              <a:t> </a:t>
            </a:r>
            <a:r>
              <a:rPr lang="de-DE" dirty="0" err="1"/>
              <a:t>tracking</a:t>
            </a:r>
            <a:endParaRPr lang="en-US" dirty="0"/>
          </a:p>
        </p:txBody>
      </p:sp>
      <p:sp>
        <p:nvSpPr>
          <p:cNvPr id="6" name="Subtitle 5">
            <a:extLst>
              <a:ext uri="{FF2B5EF4-FFF2-40B4-BE49-F238E27FC236}">
                <a16:creationId xmlns:a16="http://schemas.microsoft.com/office/drawing/2014/main" id="{962755BC-67C8-9AB3-0EF9-7314010010C4}"/>
              </a:ext>
            </a:extLst>
          </p:cNvPr>
          <p:cNvSpPr>
            <a:spLocks noGrp="1"/>
          </p:cNvSpPr>
          <p:nvPr>
            <p:ph type="subTitle" idx="1"/>
          </p:nvPr>
        </p:nvSpPr>
        <p:spPr/>
        <p:txBody>
          <a:bodyPr/>
          <a:lstStyle/>
          <a:p>
            <a:endParaRPr lang="en-US" dirty="0"/>
          </a:p>
        </p:txBody>
      </p:sp>
      <p:sp>
        <p:nvSpPr>
          <p:cNvPr id="8" name="Footer Placeholder 7">
            <a:extLst>
              <a:ext uri="{FF2B5EF4-FFF2-40B4-BE49-F238E27FC236}">
                <a16:creationId xmlns:a16="http://schemas.microsoft.com/office/drawing/2014/main" id="{F512CE71-521F-2BE6-303A-58FA4E6AFF31}"/>
              </a:ext>
            </a:extLst>
          </p:cNvPr>
          <p:cNvSpPr>
            <a:spLocks noGrp="1"/>
          </p:cNvSpPr>
          <p:nvPr>
            <p:ph type="ftr" sz="quarter" idx="10"/>
          </p:nvPr>
        </p:nvSpPr>
        <p:spPr/>
        <p:txBody>
          <a:bodyPr/>
          <a:lstStyle/>
          <a:p>
            <a:pPr>
              <a:defRPr/>
            </a:pPr>
            <a:r>
              <a:rPr lang="en-US"/>
              <a:t>S4-250143</a:t>
            </a:r>
          </a:p>
        </p:txBody>
      </p:sp>
    </p:spTree>
    <p:extLst>
      <p:ext uri="{BB962C8B-B14F-4D97-AF65-F5344CB8AC3E}">
        <p14:creationId xmlns:p14="http://schemas.microsoft.com/office/powerpoint/2010/main" val="22707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66F79C8-1379-73AB-FF2C-22B6E6963737}"/>
              </a:ext>
            </a:extLst>
          </p:cNvPr>
          <p:cNvSpPr>
            <a:spLocks noGrp="1"/>
          </p:cNvSpPr>
          <p:nvPr>
            <p:ph sz="quarter" idx="16"/>
          </p:nvPr>
        </p:nvSpPr>
        <p:spPr/>
        <p:txBody>
          <a:bodyPr/>
          <a:lstStyle/>
          <a:p>
            <a:r>
              <a:rPr lang="en-US" dirty="0"/>
              <a:t>5GA and FS_6G planning should have dedicated time slots prior to SA4#133-e (07/2025)</a:t>
            </a:r>
          </a:p>
          <a:p>
            <a:r>
              <a:rPr lang="en-US" dirty="0"/>
              <a:t>A first batch (at most 50%) of 5GA and FS_6G studies may be agreed for SA#109 (09/2025) and a second batch may be agreed for SA4#110 (12/2025)</a:t>
            </a:r>
          </a:p>
          <a:p>
            <a:pPr lvl="1"/>
            <a:r>
              <a:rPr lang="en-US" dirty="0"/>
              <a:t>Note: exact workload will depend on requested exceptions and overspills from Rel-19 – less is probably more.</a:t>
            </a:r>
          </a:p>
          <a:p>
            <a:r>
              <a:rPr lang="en-US" dirty="0"/>
              <a:t>FS_6G planning requires to take into account</a:t>
            </a:r>
          </a:p>
          <a:p>
            <a:pPr lvl="1"/>
            <a:r>
              <a:rPr lang="en-US" dirty="0"/>
              <a:t>planning on the transition of 5G media services (RTC, MBS, 5GMS) to 6G.</a:t>
            </a:r>
          </a:p>
          <a:p>
            <a:pPr lvl="1"/>
            <a:r>
              <a:rPr lang="en-US" dirty="0"/>
              <a:t>Potential new media related service requirements (communication with SA1 may be needed)</a:t>
            </a:r>
          </a:p>
          <a:p>
            <a:pPr lvl="1"/>
            <a:r>
              <a:rPr lang="en-US" dirty="0"/>
              <a:t>Input from external sources – is there any way to collect new context from MRPs, partners, industry</a:t>
            </a:r>
          </a:p>
          <a:p>
            <a:pPr lvl="1"/>
            <a:r>
              <a:rPr lang="en-US" dirty="0"/>
              <a:t>Improved working procedures: We recommend to establish a team/task force to discuss use of software, data sets, tool-based specifications for schema/</a:t>
            </a:r>
            <a:r>
              <a:rPr lang="en-US" dirty="0" err="1"/>
              <a:t>OpenAPI</a:t>
            </a:r>
            <a:r>
              <a:rPr lang="en-US" dirty="0"/>
              <a:t> and so on based on existing experiences in Rel-19. </a:t>
            </a:r>
          </a:p>
          <a:p>
            <a:r>
              <a:rPr lang="en-US" dirty="0"/>
              <a:t>Proposal on split between 5GA and FS_6G: </a:t>
            </a:r>
          </a:p>
          <a:p>
            <a:pPr lvl="1"/>
            <a:r>
              <a:rPr lang="en-US" dirty="0"/>
              <a:t>5GA studies (or normative work under exceptions) should have at most 50% of the workload in SA4</a:t>
            </a:r>
          </a:p>
          <a:p>
            <a:pPr lvl="1"/>
            <a:r>
              <a:rPr lang="de-DE" dirty="0" err="1"/>
              <a:t>To</a:t>
            </a:r>
            <a:r>
              <a:rPr lang="de-DE" dirty="0"/>
              <a:t> 5GA, </a:t>
            </a:r>
            <a:r>
              <a:rPr lang="de-DE" dirty="0" err="1"/>
              <a:t>only</a:t>
            </a:r>
            <a:r>
              <a:rPr lang="de-DE" dirty="0"/>
              <a:t> </a:t>
            </a:r>
            <a:r>
              <a:rPr lang="de-DE" dirty="0" err="1"/>
              <a:t>studies</a:t>
            </a:r>
            <a:r>
              <a:rPr lang="de-DE" dirty="0"/>
              <a:t>/</a:t>
            </a:r>
            <a:r>
              <a:rPr lang="de-DE" dirty="0" err="1"/>
              <a:t>work</a:t>
            </a:r>
            <a:r>
              <a:rPr lang="de-DE" dirty="0"/>
              <a:t> </a:t>
            </a:r>
            <a:r>
              <a:rPr lang="de-DE" dirty="0" err="1"/>
              <a:t>should</a:t>
            </a:r>
            <a:r>
              <a:rPr lang="de-DE" dirty="0"/>
              <a:t> </a:t>
            </a:r>
            <a:r>
              <a:rPr lang="de-DE" dirty="0" err="1"/>
              <a:t>be</a:t>
            </a:r>
            <a:r>
              <a:rPr lang="de-DE" dirty="0"/>
              <a:t> </a:t>
            </a:r>
            <a:r>
              <a:rPr lang="de-DE" dirty="0" err="1"/>
              <a:t>added</a:t>
            </a:r>
            <a:r>
              <a:rPr lang="de-DE" dirty="0"/>
              <a:t> </a:t>
            </a:r>
            <a:r>
              <a:rPr lang="de-DE" dirty="0" err="1"/>
              <a:t>for</a:t>
            </a:r>
            <a:r>
              <a:rPr lang="de-DE" dirty="0"/>
              <a:t> </a:t>
            </a:r>
            <a:r>
              <a:rPr lang="de-DE" dirty="0" err="1"/>
              <a:t>which</a:t>
            </a:r>
            <a:r>
              <a:rPr lang="de-DE" dirty="0"/>
              <a:t> the </a:t>
            </a:r>
            <a:r>
              <a:rPr lang="de-DE" dirty="0" err="1"/>
              <a:t>core</a:t>
            </a:r>
            <a:r>
              <a:rPr lang="de-DE" dirty="0"/>
              <a:t> </a:t>
            </a:r>
            <a:r>
              <a:rPr lang="de-DE" dirty="0" err="1"/>
              <a:t>work</a:t>
            </a:r>
            <a:r>
              <a:rPr lang="de-DE" dirty="0"/>
              <a:t> </a:t>
            </a:r>
            <a:r>
              <a:rPr lang="de-DE" dirty="0" err="1"/>
              <a:t>can</a:t>
            </a:r>
            <a:r>
              <a:rPr lang="de-DE" dirty="0"/>
              <a:t> </a:t>
            </a:r>
            <a:r>
              <a:rPr lang="de-DE" dirty="0" err="1"/>
              <a:t>be</a:t>
            </a:r>
            <a:r>
              <a:rPr lang="de-DE" dirty="0"/>
              <a:t> </a:t>
            </a:r>
            <a:r>
              <a:rPr lang="de-DE" dirty="0" err="1"/>
              <a:t>completed</a:t>
            </a:r>
            <a:r>
              <a:rPr lang="de-DE" dirty="0"/>
              <a:t> in a normative Rel-20 </a:t>
            </a:r>
            <a:r>
              <a:rPr lang="de-DE" dirty="0" err="1"/>
              <a:t>work</a:t>
            </a:r>
            <a:r>
              <a:rPr lang="de-DE" dirty="0"/>
              <a:t> </a:t>
            </a:r>
            <a:r>
              <a:rPr lang="de-DE" dirty="0" err="1"/>
              <a:t>phase</a:t>
            </a:r>
            <a:endParaRPr lang="de-DE" dirty="0"/>
          </a:p>
          <a:p>
            <a:r>
              <a:rPr lang="en-US" dirty="0"/>
              <a:t>Submission of new work is beneficially based on common template/check box (details see earlier)</a:t>
            </a:r>
          </a:p>
          <a:p>
            <a:pPr marL="0" indent="0">
              <a:buNone/>
            </a:pPr>
            <a:endParaRPr lang="en-US" dirty="0"/>
          </a:p>
          <a:p>
            <a:endParaRPr lang="en-US" dirty="0"/>
          </a:p>
          <a:p>
            <a:pPr lvl="1"/>
            <a:endParaRPr lang="en-US" dirty="0"/>
          </a:p>
          <a:p>
            <a:endParaRPr lang="en-US" dirty="0"/>
          </a:p>
        </p:txBody>
      </p:sp>
      <p:sp>
        <p:nvSpPr>
          <p:cNvPr id="3" name="Footer Placeholder 2">
            <a:extLst>
              <a:ext uri="{FF2B5EF4-FFF2-40B4-BE49-F238E27FC236}">
                <a16:creationId xmlns:a16="http://schemas.microsoft.com/office/drawing/2014/main" id="{40F927FD-FBF1-97F0-2104-BE4A8D9C9433}"/>
              </a:ext>
            </a:extLst>
          </p:cNvPr>
          <p:cNvSpPr>
            <a:spLocks noGrp="1"/>
          </p:cNvSpPr>
          <p:nvPr>
            <p:ph type="ftr" sz="quarter" idx="10"/>
          </p:nvPr>
        </p:nvSpPr>
        <p:spPr/>
        <p:txBody>
          <a:bodyPr/>
          <a:lstStyle/>
          <a:p>
            <a:pPr>
              <a:defRPr/>
            </a:pPr>
            <a:r>
              <a:rPr lang="en-US"/>
              <a:t>S4-250143</a:t>
            </a:r>
          </a:p>
        </p:txBody>
      </p:sp>
      <p:sp>
        <p:nvSpPr>
          <p:cNvPr id="4" name="Title 3">
            <a:extLst>
              <a:ext uri="{FF2B5EF4-FFF2-40B4-BE49-F238E27FC236}">
                <a16:creationId xmlns:a16="http://schemas.microsoft.com/office/drawing/2014/main" id="{FE07A038-6B32-A0B7-17D8-35E30672335F}"/>
              </a:ext>
            </a:extLst>
          </p:cNvPr>
          <p:cNvSpPr>
            <a:spLocks noGrp="1"/>
          </p:cNvSpPr>
          <p:nvPr>
            <p:ph type="title"/>
          </p:nvPr>
        </p:nvSpPr>
        <p:spPr>
          <a:xfrm>
            <a:off x="495300" y="642645"/>
            <a:ext cx="11187112" cy="361959"/>
          </a:xfrm>
        </p:spPr>
        <p:txBody>
          <a:bodyPr/>
          <a:lstStyle/>
          <a:p>
            <a:r>
              <a:rPr lang="de-DE" dirty="0" err="1"/>
              <a:t>Proposals</a:t>
            </a:r>
            <a:r>
              <a:rPr lang="de-DE" dirty="0"/>
              <a:t> </a:t>
            </a:r>
            <a:r>
              <a:rPr lang="de-DE" dirty="0" err="1"/>
              <a:t>for</a:t>
            </a:r>
            <a:r>
              <a:rPr lang="de-DE" dirty="0"/>
              <a:t> 5GA and FS_6G </a:t>
            </a:r>
            <a:r>
              <a:rPr lang="de-DE" dirty="0" err="1"/>
              <a:t>planning</a:t>
            </a:r>
            <a:endParaRPr lang="en-US" dirty="0"/>
          </a:p>
        </p:txBody>
      </p:sp>
      <p:sp>
        <p:nvSpPr>
          <p:cNvPr id="5" name="Subtitle 4">
            <a:extLst>
              <a:ext uri="{FF2B5EF4-FFF2-40B4-BE49-F238E27FC236}">
                <a16:creationId xmlns:a16="http://schemas.microsoft.com/office/drawing/2014/main" id="{CEC4F41F-EB7D-D081-2AB9-E3702F5DACAF}"/>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15306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CF2631-4357-8B64-8FFA-1C4472CDC817}"/>
              </a:ext>
            </a:extLst>
          </p:cNvPr>
          <p:cNvSpPr>
            <a:spLocks noGrp="1"/>
          </p:cNvSpPr>
          <p:nvPr>
            <p:ph type="body" sz="quarter" idx="11"/>
          </p:nvPr>
        </p:nvSpPr>
        <p:spPr/>
        <p:txBody>
          <a:bodyPr/>
          <a:lstStyle/>
          <a:p>
            <a:r>
              <a:rPr lang="de-DE" sz="6600" dirty="0"/>
              <a:t>Based on our initial input we look forward to </a:t>
            </a:r>
            <a:r>
              <a:rPr lang="de-DE" sz="6600" dirty="0">
                <a:solidFill>
                  <a:srgbClr val="FF40FF"/>
                </a:solidFill>
              </a:rPr>
              <a:t>collaborate</a:t>
            </a:r>
            <a:r>
              <a:rPr lang="de-DE" sz="6600" dirty="0"/>
              <a:t> on shaping an input of 5G-MAG into 3GPP for 6G</a:t>
            </a:r>
            <a:endParaRPr lang="en-US" sz="6600" dirty="0"/>
          </a:p>
        </p:txBody>
      </p:sp>
    </p:spTree>
    <p:extLst>
      <p:ext uri="{BB962C8B-B14F-4D97-AF65-F5344CB8AC3E}">
        <p14:creationId xmlns:p14="http://schemas.microsoft.com/office/powerpoint/2010/main" val="842725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928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872295F2-1CE7-6692-15EF-67F747576C2A}"/>
              </a:ext>
            </a:extLst>
          </p:cNvPr>
          <p:cNvSpPr>
            <a:spLocks noGrp="1"/>
          </p:cNvSpPr>
          <p:nvPr>
            <p:ph type="subTitle" idx="1"/>
          </p:nvPr>
        </p:nvSpPr>
        <p:spPr/>
        <p:txBody>
          <a:bodyPr/>
          <a:lstStyle/>
          <a:p>
            <a:endParaRPr lang="en-US"/>
          </a:p>
        </p:txBody>
      </p:sp>
      <p:sp>
        <p:nvSpPr>
          <p:cNvPr id="7" name="Title 6">
            <a:extLst>
              <a:ext uri="{FF2B5EF4-FFF2-40B4-BE49-F238E27FC236}">
                <a16:creationId xmlns:a16="http://schemas.microsoft.com/office/drawing/2014/main" id="{7F32B4A1-8CA9-036B-61D0-BFAAE4584F1A}"/>
              </a:ext>
            </a:extLst>
          </p:cNvPr>
          <p:cNvSpPr>
            <a:spLocks noGrp="1"/>
          </p:cNvSpPr>
          <p:nvPr>
            <p:ph type="title"/>
          </p:nvPr>
        </p:nvSpPr>
        <p:spPr>
          <a:xfrm>
            <a:off x="495298" y="2870213"/>
            <a:ext cx="8829675" cy="1445909"/>
          </a:xfrm>
        </p:spPr>
        <p:txBody>
          <a:bodyPr/>
          <a:lstStyle/>
          <a:p>
            <a:r>
              <a:rPr lang="de-DE" dirty="0"/>
              <a:t>Use Cases and Fundamental Technologies</a:t>
            </a:r>
            <a:endParaRPr lang="en-US" dirty="0"/>
          </a:p>
        </p:txBody>
      </p:sp>
    </p:spTree>
    <p:extLst>
      <p:ext uri="{BB962C8B-B14F-4D97-AF65-F5344CB8AC3E}">
        <p14:creationId xmlns:p14="http://schemas.microsoft.com/office/powerpoint/2010/main" val="300390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AA2CDDD-2E2B-B55C-979B-C695D4603D27}"/>
              </a:ext>
            </a:extLst>
          </p:cNvPr>
          <p:cNvSpPr>
            <a:spLocks noGrp="1"/>
          </p:cNvSpPr>
          <p:nvPr>
            <p:ph type="body" sz="quarter" idx="10"/>
          </p:nvPr>
        </p:nvSpPr>
        <p:spPr>
          <a:xfrm>
            <a:off x="495300" y="2865748"/>
            <a:ext cx="3555999" cy="1923062"/>
          </a:xfrm>
        </p:spPr>
        <p:txBody>
          <a:bodyPr/>
          <a:lstStyle/>
          <a:p>
            <a:r>
              <a:rPr kumimoji="0" lang="en-US" sz="2000" b="1" i="0" u="none" strike="noStrike" kern="1200" cap="none" spc="0" normalizeH="0" baseline="0" noProof="0" dirty="0">
                <a:ln>
                  <a:noFill/>
                </a:ln>
                <a:solidFill>
                  <a:srgbClr val="0E283C"/>
                </a:solidFill>
                <a:effectLst/>
                <a:uLnTx/>
                <a:uFillTx/>
                <a:latin typeface="Microsoft Sans Serif"/>
                <a:ea typeface="+mn-ea"/>
                <a:cs typeface="Microsoft Sans Serif" panose="020B0604020202020204" pitchFamily="34" charset="0"/>
              </a:rPr>
              <a:t>Description:  </a:t>
            </a:r>
            <a:r>
              <a:rPr kumimoji="0" lang="en-US" sz="2000" b="0" i="0" u="none" strike="noStrike" kern="1200" cap="none" spc="0" normalizeH="0" baseline="0" noProof="0" dirty="0">
                <a:ln>
                  <a:noFill/>
                </a:ln>
                <a:solidFill>
                  <a:srgbClr val="0E283C"/>
                </a:solidFill>
                <a:effectLst/>
                <a:uLnTx/>
                <a:uFillTx/>
                <a:latin typeface="Microsoft Sans Serif"/>
                <a:ea typeface="+mn-ea"/>
                <a:cs typeface="Microsoft Sans Serif" panose="020B0604020202020204" pitchFamily="34" charset="0"/>
              </a:rPr>
              <a:t>Use cases requiring significantly higher peak data rates and user experience than those that are supported in 5G</a:t>
            </a:r>
          </a:p>
        </p:txBody>
      </p:sp>
      <p:sp>
        <p:nvSpPr>
          <p:cNvPr id="6" name="Title 5">
            <a:extLst>
              <a:ext uri="{FF2B5EF4-FFF2-40B4-BE49-F238E27FC236}">
                <a16:creationId xmlns:a16="http://schemas.microsoft.com/office/drawing/2014/main" id="{59E2E0C9-11D9-6538-8FE1-C7647C965F8A}"/>
              </a:ext>
            </a:extLst>
          </p:cNvPr>
          <p:cNvSpPr>
            <a:spLocks noGrp="1"/>
          </p:cNvSpPr>
          <p:nvPr>
            <p:ph type="title"/>
          </p:nvPr>
        </p:nvSpPr>
        <p:spPr>
          <a:xfrm>
            <a:off x="495300" y="1064465"/>
            <a:ext cx="3574220" cy="1606594"/>
          </a:xfrm>
        </p:spPr>
        <p:txBody>
          <a:bodyPr/>
          <a:lstStyle/>
          <a:p>
            <a:r>
              <a:rPr lang="en-US" sz="4000"/>
              <a:t>Next Generation Broadband</a:t>
            </a:r>
          </a:p>
        </p:txBody>
      </p:sp>
      <p:sp>
        <p:nvSpPr>
          <p:cNvPr id="7" name="TextBox 6">
            <a:extLst>
              <a:ext uri="{FF2B5EF4-FFF2-40B4-BE49-F238E27FC236}">
                <a16:creationId xmlns:a16="http://schemas.microsoft.com/office/drawing/2014/main" id="{6C2CCC44-4424-41B4-8F8B-8E9C45DE53B6}"/>
              </a:ext>
            </a:extLst>
          </p:cNvPr>
          <p:cNvSpPr txBox="1"/>
          <p:nvPr/>
        </p:nvSpPr>
        <p:spPr>
          <a:xfrm>
            <a:off x="6999386" y="6037802"/>
            <a:ext cx="2918725" cy="235449"/>
          </a:xfrm>
          <a:prstGeom prst="rect">
            <a:avLst/>
          </a:prstGeom>
        </p:spPr>
        <p:txBody>
          <a:bodyPr wrap="square" lIns="0" tIns="0" rIns="0" bIns="0" rtlCol="0">
            <a:spAutoFit/>
          </a:bodyPr>
          <a:lstStyle/>
          <a:p>
            <a:pPr marL="0" marR="0" lvl="0" indent="0" algn="ctr" defTabSz="914400" rtl="0" eaLnBrk="1" fontAlgn="auto" latinLnBrk="0" hangingPunct="1">
              <a:lnSpc>
                <a:spcPct val="85000"/>
              </a:lnSpc>
              <a:spcBef>
                <a:spcPts val="0"/>
              </a:spcBef>
              <a:spcAft>
                <a:spcPts val="225"/>
              </a:spcAft>
              <a:buClrTx/>
              <a:buSzTx/>
              <a:buFontTx/>
              <a:buNone/>
              <a:tabLst/>
              <a:defRPr/>
            </a:pPr>
            <a:r>
              <a:rPr kumimoji="0" lang="en-US" sz="1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Wireless Fiber to Home</a:t>
            </a:r>
          </a:p>
        </p:txBody>
      </p:sp>
      <p:sp>
        <p:nvSpPr>
          <p:cNvPr id="3" name="TextBox 2">
            <a:extLst>
              <a:ext uri="{FF2B5EF4-FFF2-40B4-BE49-F238E27FC236}">
                <a16:creationId xmlns:a16="http://schemas.microsoft.com/office/drawing/2014/main" id="{12953C7A-32ED-7E75-76DF-2367EE9B74B6}"/>
              </a:ext>
            </a:extLst>
          </p:cNvPr>
          <p:cNvSpPr txBox="1"/>
          <p:nvPr/>
        </p:nvSpPr>
        <p:spPr>
          <a:xfrm>
            <a:off x="6307759" y="2958429"/>
            <a:ext cx="4047099" cy="235449"/>
          </a:xfrm>
          <a:prstGeom prst="rect">
            <a:avLst/>
          </a:prstGeom>
        </p:spPr>
        <p:txBody>
          <a:bodyPr wrap="square" lIns="0" tIns="0" rIns="0" bIns="0" rtlCol="0">
            <a:spAutoFit/>
          </a:bodyPr>
          <a:lstStyle/>
          <a:p>
            <a:pPr marL="0" marR="0" lvl="0" indent="0" algn="ctr" defTabSz="914400" rtl="0" eaLnBrk="1" fontAlgn="auto" latinLnBrk="0" hangingPunct="1">
              <a:lnSpc>
                <a:spcPct val="85000"/>
              </a:lnSpc>
              <a:spcBef>
                <a:spcPts val="0"/>
              </a:spcBef>
              <a:spcAft>
                <a:spcPts val="225"/>
              </a:spcAft>
              <a:buClrTx/>
              <a:buSzTx/>
              <a:buFontTx/>
              <a:buNone/>
              <a:tabLst/>
              <a:defRPr/>
            </a:pPr>
            <a:r>
              <a:rPr kumimoji="0" lang="en-US" sz="1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Backhaul for Wireless Data Centers</a:t>
            </a:r>
          </a:p>
        </p:txBody>
      </p:sp>
      <p:pic>
        <p:nvPicPr>
          <p:cNvPr id="8194" name="Picture 2" descr="Image result for data center">
            <a:extLst>
              <a:ext uri="{FF2B5EF4-FFF2-40B4-BE49-F238E27FC236}">
                <a16:creationId xmlns:a16="http://schemas.microsoft.com/office/drawing/2014/main" id="{FBE46DF4-9A44-1740-0B43-2F5618292C55}"/>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591241" y="224098"/>
            <a:ext cx="3480137" cy="256032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8" name="Picture 7" descr="A person sitting at a table&#10;&#10;Description automatically generated with low confidence">
            <a:extLst>
              <a:ext uri="{FF2B5EF4-FFF2-40B4-BE49-F238E27FC236}">
                <a16:creationId xmlns:a16="http://schemas.microsoft.com/office/drawing/2014/main" id="{EC021303-EC69-0F7B-E8AC-1CC4F8E2657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07759" y="3335680"/>
            <a:ext cx="4047099" cy="2560320"/>
          </a:xfrm>
          <a:prstGeom prst="roundRect">
            <a:avLst>
              <a:gd name="adj" fmla="val 3201"/>
            </a:avLst>
          </a:prstGeom>
          <a:ln>
            <a:noFill/>
          </a:ln>
          <a:effectLst>
            <a:innerShdw blurRad="63500" dist="50800" dir="18900000">
              <a:prstClr val="black">
                <a:alpha val="50000"/>
              </a:prstClr>
            </a:innerShdw>
          </a:effectLst>
        </p:spPr>
      </p:pic>
      <p:sp>
        <p:nvSpPr>
          <p:cNvPr id="2" name="Footer Placeholder 1">
            <a:extLst>
              <a:ext uri="{FF2B5EF4-FFF2-40B4-BE49-F238E27FC236}">
                <a16:creationId xmlns:a16="http://schemas.microsoft.com/office/drawing/2014/main" id="{57B66A19-7F37-BAED-6C47-47165FCDB560}"/>
              </a:ext>
            </a:extLst>
          </p:cNvPr>
          <p:cNvSpPr>
            <a:spLocks noGrp="1"/>
          </p:cNvSpPr>
          <p:nvPr>
            <p:ph type="ftr" sz="quarter" idx="16"/>
          </p:nvPr>
        </p:nvSpPr>
        <p:spPr/>
        <p:txBody>
          <a:bodyPr/>
          <a:lstStyle/>
          <a:p>
            <a:r>
              <a:rPr lang="en-US"/>
              <a:t>S4-250143</a:t>
            </a:r>
          </a:p>
        </p:txBody>
      </p:sp>
    </p:spTree>
    <p:extLst>
      <p:ext uri="{BB962C8B-B14F-4D97-AF65-F5344CB8AC3E}">
        <p14:creationId xmlns:p14="http://schemas.microsoft.com/office/powerpoint/2010/main" val="3442535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AA2CDDD-2E2B-B55C-979B-C695D4603D27}"/>
              </a:ext>
            </a:extLst>
          </p:cNvPr>
          <p:cNvSpPr>
            <a:spLocks noGrp="1"/>
          </p:cNvSpPr>
          <p:nvPr>
            <p:ph type="body" sz="quarter" idx="10"/>
          </p:nvPr>
        </p:nvSpPr>
        <p:spPr>
          <a:xfrm>
            <a:off x="495300" y="2865748"/>
            <a:ext cx="3555999" cy="1972119"/>
          </a:xfrm>
        </p:spPr>
        <p:txBody>
          <a:bodyPr/>
          <a:lstStyle/>
          <a:p>
            <a:pPr>
              <a:spcBef>
                <a:spcPts val="0"/>
              </a:spcBef>
              <a:spcAft>
                <a:spcPts val="600"/>
              </a:spcAft>
            </a:pPr>
            <a:r>
              <a:rPr kumimoji="0" lang="en-US" sz="2000" b="1"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Description: </a:t>
            </a:r>
            <a:r>
              <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Use cases involving high data rate and very low latency for supporting multimedia, highly immersive and multi sensory interactions</a:t>
            </a:r>
          </a:p>
          <a:p>
            <a:pPr>
              <a:spcBef>
                <a:spcPts val="300"/>
              </a:spcBef>
            </a:pPr>
            <a:r>
              <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Other Examples: </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Metaverse Gaming/Entertainment and Collaboration</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Mixed Reality Co-Design, Mixed Reality Telepresence, </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Holographic Video Conferencing </a:t>
            </a:r>
          </a:p>
          <a:p>
            <a:endPar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endParaRPr>
          </a:p>
        </p:txBody>
      </p:sp>
      <p:sp>
        <p:nvSpPr>
          <p:cNvPr id="6" name="Title 5">
            <a:extLst>
              <a:ext uri="{FF2B5EF4-FFF2-40B4-BE49-F238E27FC236}">
                <a16:creationId xmlns:a16="http://schemas.microsoft.com/office/drawing/2014/main" id="{59E2E0C9-11D9-6538-8FE1-C7647C965F8A}"/>
              </a:ext>
            </a:extLst>
          </p:cNvPr>
          <p:cNvSpPr>
            <a:spLocks noGrp="1"/>
          </p:cNvSpPr>
          <p:nvPr>
            <p:ph type="title"/>
          </p:nvPr>
        </p:nvSpPr>
        <p:spPr>
          <a:xfrm>
            <a:off x="495300" y="1064465"/>
            <a:ext cx="3574220" cy="1606594"/>
          </a:xfrm>
        </p:spPr>
        <p:txBody>
          <a:bodyPr/>
          <a:lstStyle/>
          <a:p>
            <a:r>
              <a:rPr lang="en-US" sz="4000"/>
              <a:t>Immersive Platforms and Services</a:t>
            </a:r>
          </a:p>
        </p:txBody>
      </p:sp>
      <p:pic>
        <p:nvPicPr>
          <p:cNvPr id="5" name="Picture 4">
            <a:extLst>
              <a:ext uri="{FF2B5EF4-FFF2-40B4-BE49-F238E27FC236}">
                <a16:creationId xmlns:a16="http://schemas.microsoft.com/office/drawing/2014/main" id="{9C55BF98-B3C5-918F-7C73-3FC3AE56E91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938373" y="224098"/>
            <a:ext cx="2785870" cy="2560320"/>
          </a:xfrm>
          <a:prstGeom prst="roundRect">
            <a:avLst>
              <a:gd name="adj" fmla="val 4762"/>
            </a:avLst>
          </a:prstGeom>
          <a:ln>
            <a:noFill/>
          </a:ln>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a:bevelB/>
          </a:sp3d>
        </p:spPr>
        <p:style>
          <a:lnRef idx="0">
            <a:schemeClr val="dk1"/>
          </a:lnRef>
          <a:fillRef idx="3">
            <a:schemeClr val="dk1"/>
          </a:fillRef>
          <a:effectRef idx="3">
            <a:schemeClr val="dk1"/>
          </a:effectRef>
          <a:fontRef idx="minor">
            <a:schemeClr val="lt1"/>
          </a:fontRef>
        </p:style>
      </p:pic>
      <p:sp>
        <p:nvSpPr>
          <p:cNvPr id="12" name="TextBox 11">
            <a:extLst>
              <a:ext uri="{FF2B5EF4-FFF2-40B4-BE49-F238E27FC236}">
                <a16:creationId xmlns:a16="http://schemas.microsoft.com/office/drawing/2014/main" id="{1EBB76D3-2A58-319B-DFC4-46C933EE2F3B}"/>
              </a:ext>
            </a:extLst>
          </p:cNvPr>
          <p:cNvSpPr txBox="1"/>
          <p:nvPr/>
        </p:nvSpPr>
        <p:spPr>
          <a:xfrm>
            <a:off x="7106659" y="6030303"/>
            <a:ext cx="2801388" cy="235449"/>
          </a:xfrm>
          <a:prstGeom prst="rect">
            <a:avLst/>
          </a:prstGeom>
        </p:spPr>
        <p:txBody>
          <a:bodyPr wrap="square" lIns="0" tIns="0" rIns="0" bIns="0" rtlCol="0">
            <a:spAutoFit/>
          </a:bodyPr>
          <a:lstStyle/>
          <a:p>
            <a:pPr marL="0" marR="0" lvl="0" indent="0" algn="ctr" defTabSz="914400" rtl="0" eaLnBrk="1" fontAlgn="auto" latinLnBrk="0" hangingPunct="1">
              <a:lnSpc>
                <a:spcPct val="85000"/>
              </a:lnSpc>
              <a:spcBef>
                <a:spcPts val="0"/>
              </a:spcBef>
              <a:spcAft>
                <a:spcPts val="225"/>
              </a:spcAft>
              <a:buClrTx/>
              <a:buSzTx/>
              <a:buFontTx/>
              <a:buNone/>
              <a:tabLst/>
              <a:defRPr/>
            </a:pPr>
            <a:r>
              <a:rPr kumimoji="0" lang="en-US" sz="1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Metaverse Collaboration</a:t>
            </a:r>
          </a:p>
        </p:txBody>
      </p:sp>
      <p:pic>
        <p:nvPicPr>
          <p:cNvPr id="14" name="Picture 13" descr="A picture containing person&#10;&#10;Description automatically generated">
            <a:extLst>
              <a:ext uri="{FF2B5EF4-FFF2-40B4-BE49-F238E27FC236}">
                <a16:creationId xmlns:a16="http://schemas.microsoft.com/office/drawing/2014/main" id="{9708C0BF-838E-F79C-0767-51D79520A5C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03392" y="3347363"/>
            <a:ext cx="4255832" cy="2560320"/>
          </a:xfrm>
          <a:prstGeom prst="rect">
            <a:avLst/>
          </a:prstGeom>
          <a:noFill/>
          <a:ln>
            <a:noFill/>
          </a:ln>
          <a:scene3d>
            <a:camera prst="orthographicFront"/>
            <a:lightRig rig="threePt" dir="t"/>
          </a:scene3d>
          <a:sp3d>
            <a:bevelT/>
          </a:sp3d>
        </p:spPr>
      </p:pic>
      <p:sp>
        <p:nvSpPr>
          <p:cNvPr id="15" name="TextBox 14">
            <a:extLst>
              <a:ext uri="{FF2B5EF4-FFF2-40B4-BE49-F238E27FC236}">
                <a16:creationId xmlns:a16="http://schemas.microsoft.com/office/drawing/2014/main" id="{9AF96F47-8B86-1E8D-9BAA-B1CA4B70EF14}"/>
              </a:ext>
            </a:extLst>
          </p:cNvPr>
          <p:cNvSpPr txBox="1"/>
          <p:nvPr/>
        </p:nvSpPr>
        <p:spPr>
          <a:xfrm>
            <a:off x="6830291" y="2958428"/>
            <a:ext cx="3002034" cy="235449"/>
          </a:xfrm>
          <a:prstGeom prst="rect">
            <a:avLst/>
          </a:prstGeom>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225"/>
              </a:spcAft>
              <a:buClrTx/>
              <a:buSzTx/>
              <a:buFontTx/>
              <a:buNone/>
              <a:tabLst/>
              <a:defRPr/>
            </a:pPr>
            <a:r>
              <a:rPr kumimoji="0" lang="en-US" sz="1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Holographic Telepresence</a:t>
            </a:r>
          </a:p>
        </p:txBody>
      </p:sp>
      <p:sp>
        <p:nvSpPr>
          <p:cNvPr id="2" name="Footer Placeholder 1">
            <a:extLst>
              <a:ext uri="{FF2B5EF4-FFF2-40B4-BE49-F238E27FC236}">
                <a16:creationId xmlns:a16="http://schemas.microsoft.com/office/drawing/2014/main" id="{B6586265-7E2C-F6EF-29CD-F81BD9F2C2FF}"/>
              </a:ext>
            </a:extLst>
          </p:cNvPr>
          <p:cNvSpPr>
            <a:spLocks noGrp="1"/>
          </p:cNvSpPr>
          <p:nvPr>
            <p:ph type="ftr" sz="quarter" idx="16"/>
          </p:nvPr>
        </p:nvSpPr>
        <p:spPr/>
        <p:txBody>
          <a:bodyPr/>
          <a:lstStyle/>
          <a:p>
            <a:r>
              <a:rPr lang="en-US"/>
              <a:t>S4-250143</a:t>
            </a:r>
          </a:p>
        </p:txBody>
      </p:sp>
    </p:spTree>
    <p:extLst>
      <p:ext uri="{BB962C8B-B14F-4D97-AF65-F5344CB8AC3E}">
        <p14:creationId xmlns:p14="http://schemas.microsoft.com/office/powerpoint/2010/main" val="741382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AA2CDDD-2E2B-B55C-979B-C695D4603D27}"/>
              </a:ext>
            </a:extLst>
          </p:cNvPr>
          <p:cNvSpPr>
            <a:spLocks noGrp="1"/>
          </p:cNvSpPr>
          <p:nvPr>
            <p:ph type="body" sz="quarter" idx="10"/>
          </p:nvPr>
        </p:nvSpPr>
        <p:spPr>
          <a:xfrm>
            <a:off x="495300" y="2865748"/>
            <a:ext cx="3555999" cy="1972119"/>
          </a:xfrm>
        </p:spPr>
        <p:txBody>
          <a:bodyPr/>
          <a:lstStyle/>
          <a:p>
            <a:pPr>
              <a:spcBef>
                <a:spcPts val="0"/>
              </a:spcBef>
              <a:spcAft>
                <a:spcPts val="600"/>
              </a:spcAft>
            </a:pPr>
            <a:r>
              <a:rPr kumimoji="0" lang="en-US" sz="2000" b="1"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Description: </a:t>
            </a:r>
            <a:r>
              <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This class of services will push the technology boundary to deliver even lower latency and higher reliability/availability beyond 5G</a:t>
            </a:r>
          </a:p>
          <a:p>
            <a:pPr>
              <a:spcBef>
                <a:spcPts val="300"/>
              </a:spcBef>
            </a:pPr>
            <a:r>
              <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Other Examples: </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Vehicle Platooning/Cooperative Maneuvering  </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Autonomous Service Robots, </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Rescue robots </a:t>
            </a:r>
          </a:p>
          <a:p>
            <a:endPar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endParaRPr>
          </a:p>
        </p:txBody>
      </p:sp>
      <p:sp>
        <p:nvSpPr>
          <p:cNvPr id="6" name="Title 5">
            <a:extLst>
              <a:ext uri="{FF2B5EF4-FFF2-40B4-BE49-F238E27FC236}">
                <a16:creationId xmlns:a16="http://schemas.microsoft.com/office/drawing/2014/main" id="{59E2E0C9-11D9-6538-8FE1-C7647C965F8A}"/>
              </a:ext>
            </a:extLst>
          </p:cNvPr>
          <p:cNvSpPr>
            <a:spLocks noGrp="1"/>
          </p:cNvSpPr>
          <p:nvPr>
            <p:ph type="title"/>
          </p:nvPr>
        </p:nvSpPr>
        <p:spPr>
          <a:xfrm>
            <a:off x="495300" y="1599997"/>
            <a:ext cx="3574220" cy="1071062"/>
          </a:xfrm>
        </p:spPr>
        <p:txBody>
          <a:bodyPr/>
          <a:lstStyle/>
          <a:p>
            <a:r>
              <a:rPr lang="en-US" sz="4000"/>
              <a:t>Real Time Control</a:t>
            </a:r>
          </a:p>
        </p:txBody>
      </p:sp>
      <p:sp>
        <p:nvSpPr>
          <p:cNvPr id="12" name="TextBox 11">
            <a:extLst>
              <a:ext uri="{FF2B5EF4-FFF2-40B4-BE49-F238E27FC236}">
                <a16:creationId xmlns:a16="http://schemas.microsoft.com/office/drawing/2014/main" id="{1EBB76D3-2A58-319B-DFC4-46C933EE2F3B}"/>
              </a:ext>
            </a:extLst>
          </p:cNvPr>
          <p:cNvSpPr txBox="1"/>
          <p:nvPr/>
        </p:nvSpPr>
        <p:spPr>
          <a:xfrm>
            <a:off x="6096000" y="6030303"/>
            <a:ext cx="5027629" cy="235449"/>
          </a:xfrm>
          <a:prstGeom prst="rect">
            <a:avLst/>
          </a:prstGeom>
        </p:spPr>
        <p:txBody>
          <a:bodyPr wrap="square" lIns="0" tIns="0" rIns="0" bIns="0" rtlCol="0">
            <a:spAutoFit/>
          </a:bodyPr>
          <a:lstStyle/>
          <a:p>
            <a:pPr marL="0" marR="0" lvl="0" indent="0" algn="ctr" defTabSz="914400" rtl="0" eaLnBrk="1" fontAlgn="auto" latinLnBrk="0" hangingPunct="1">
              <a:lnSpc>
                <a:spcPct val="85000"/>
              </a:lnSpc>
              <a:spcBef>
                <a:spcPts val="0"/>
              </a:spcBef>
              <a:spcAft>
                <a:spcPts val="225"/>
              </a:spcAft>
              <a:buClrTx/>
              <a:buSzTx/>
              <a:buFontTx/>
              <a:buNone/>
              <a:tabLst/>
              <a:defRPr/>
            </a:pPr>
            <a:r>
              <a:rPr kumimoji="0" lang="en-US" sz="1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Autonomous and Interactive Service Robots </a:t>
            </a:r>
          </a:p>
        </p:txBody>
      </p:sp>
      <p:sp>
        <p:nvSpPr>
          <p:cNvPr id="15" name="TextBox 14">
            <a:extLst>
              <a:ext uri="{FF2B5EF4-FFF2-40B4-BE49-F238E27FC236}">
                <a16:creationId xmlns:a16="http://schemas.microsoft.com/office/drawing/2014/main" id="{9AF96F47-8B86-1E8D-9BAA-B1CA4B70EF14}"/>
              </a:ext>
            </a:extLst>
          </p:cNvPr>
          <p:cNvSpPr txBox="1"/>
          <p:nvPr/>
        </p:nvSpPr>
        <p:spPr>
          <a:xfrm>
            <a:off x="6693609" y="2958428"/>
            <a:ext cx="3832411" cy="235449"/>
          </a:xfrm>
          <a:prstGeom prst="rect">
            <a:avLst/>
          </a:prstGeom>
        </p:spPr>
        <p:txBody>
          <a:bodyPr wrap="square" lIns="0" tIns="0" rIns="0" bIns="0" rtlCol="0">
            <a:spAutoFit/>
          </a:bodyPr>
          <a:lstStyle/>
          <a:p>
            <a:pPr marL="0" marR="0" lvl="0" indent="0" algn="ctr" defTabSz="914400" rtl="0" eaLnBrk="1" fontAlgn="auto" latinLnBrk="0" hangingPunct="1">
              <a:lnSpc>
                <a:spcPct val="85000"/>
              </a:lnSpc>
              <a:spcBef>
                <a:spcPts val="0"/>
              </a:spcBef>
              <a:spcAft>
                <a:spcPts val="225"/>
              </a:spcAft>
              <a:buClrTx/>
              <a:buSzTx/>
              <a:buFontTx/>
              <a:buNone/>
              <a:tabLst/>
              <a:defRPr/>
            </a:pPr>
            <a:r>
              <a:rPr kumimoji="0" lang="en-US" sz="1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Collaborative Industrial Robots</a:t>
            </a:r>
            <a:endParaRPr kumimoji="0" lang="en-US" sz="1800" b="0"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endParaRPr>
          </a:p>
        </p:txBody>
      </p:sp>
      <p:pic>
        <p:nvPicPr>
          <p:cNvPr id="10" name="Picture 9" descr="A picture containing person, person, indoor, window&#10;&#10;Description automatically generated">
            <a:extLst>
              <a:ext uri="{FF2B5EF4-FFF2-40B4-BE49-F238E27FC236}">
                <a16:creationId xmlns:a16="http://schemas.microsoft.com/office/drawing/2014/main" id="{D1BDA390-DF1C-7F7F-F597-612744E05B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15" t="-14626" r="-666"/>
          <a:stretch/>
        </p:blipFill>
        <p:spPr>
          <a:xfrm>
            <a:off x="6693609" y="-150342"/>
            <a:ext cx="3832411" cy="2934759"/>
          </a:xfrm>
          <a:prstGeom prst="rect">
            <a:avLst/>
          </a:prstGeom>
          <a:scene3d>
            <a:camera prst="orthographicFront"/>
            <a:lightRig rig="threePt" dir="t"/>
          </a:scene3d>
          <a:sp3d>
            <a:bevelT/>
          </a:sp3d>
        </p:spPr>
      </p:pic>
      <p:pic>
        <p:nvPicPr>
          <p:cNvPr id="11" name="Picture 10">
            <a:extLst>
              <a:ext uri="{FF2B5EF4-FFF2-40B4-BE49-F238E27FC236}">
                <a16:creationId xmlns:a16="http://schemas.microsoft.com/office/drawing/2014/main" id="{0117FE07-99D4-5013-4DD4-2837EB435A9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9628" y="3347363"/>
            <a:ext cx="4320373" cy="2560320"/>
          </a:xfrm>
          <a:prstGeom prst="rect">
            <a:avLst/>
          </a:prstGeom>
        </p:spPr>
      </p:pic>
      <p:sp>
        <p:nvSpPr>
          <p:cNvPr id="2" name="Footer Placeholder 1">
            <a:extLst>
              <a:ext uri="{FF2B5EF4-FFF2-40B4-BE49-F238E27FC236}">
                <a16:creationId xmlns:a16="http://schemas.microsoft.com/office/drawing/2014/main" id="{284EF643-1942-9EF2-CB1D-E65BF059A62F}"/>
              </a:ext>
            </a:extLst>
          </p:cNvPr>
          <p:cNvSpPr>
            <a:spLocks noGrp="1"/>
          </p:cNvSpPr>
          <p:nvPr>
            <p:ph type="ftr" sz="quarter" idx="16"/>
          </p:nvPr>
        </p:nvSpPr>
        <p:spPr/>
        <p:txBody>
          <a:bodyPr/>
          <a:lstStyle/>
          <a:p>
            <a:r>
              <a:rPr lang="en-US"/>
              <a:t>S4-250143</a:t>
            </a:r>
          </a:p>
        </p:txBody>
      </p:sp>
    </p:spTree>
    <p:extLst>
      <p:ext uri="{BB962C8B-B14F-4D97-AF65-F5344CB8AC3E}">
        <p14:creationId xmlns:p14="http://schemas.microsoft.com/office/powerpoint/2010/main" val="315753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ABA74-EAD7-6293-F158-9E04641EE026}"/>
              </a:ext>
            </a:extLst>
          </p:cNvPr>
          <p:cNvSpPr>
            <a:spLocks noGrp="1"/>
          </p:cNvSpPr>
          <p:nvPr>
            <p:ph type="title"/>
          </p:nvPr>
        </p:nvSpPr>
        <p:spPr/>
        <p:txBody>
          <a:bodyPr/>
          <a:lstStyle/>
          <a:p>
            <a:r>
              <a:rPr lang="en-US"/>
              <a:t>Vision</a:t>
            </a:r>
          </a:p>
        </p:txBody>
      </p:sp>
      <p:sp>
        <p:nvSpPr>
          <p:cNvPr id="3" name="Content Placeholder 2">
            <a:extLst>
              <a:ext uri="{FF2B5EF4-FFF2-40B4-BE49-F238E27FC236}">
                <a16:creationId xmlns:a16="http://schemas.microsoft.com/office/drawing/2014/main" id="{5974E1C8-A7BB-FFA3-5570-814BA347E03E}"/>
              </a:ext>
            </a:extLst>
          </p:cNvPr>
          <p:cNvSpPr>
            <a:spLocks noGrp="1"/>
          </p:cNvSpPr>
          <p:nvPr>
            <p:ph sz="quarter" idx="12"/>
          </p:nvPr>
        </p:nvSpPr>
        <p:spPr/>
        <p:txBody>
          <a:bodyPr/>
          <a:lstStyle/>
          <a:p>
            <a:r>
              <a:rPr lang="en-US">
                <a:solidFill>
                  <a:srgbClr val="FF40FF"/>
                </a:solidFill>
              </a:rPr>
              <a:t>Developer-friendly</a:t>
            </a:r>
            <a:r>
              <a:rPr lang="en-US"/>
              <a:t>: APIs, code, examples, git-environments, exchange with developers</a:t>
            </a:r>
          </a:p>
          <a:p>
            <a:r>
              <a:rPr lang="en-US" err="1">
                <a:solidFill>
                  <a:srgbClr val="FF40FF"/>
                </a:solidFill>
              </a:rPr>
              <a:t>Implementability</a:t>
            </a:r>
            <a:r>
              <a:rPr lang="en-US"/>
              <a:t> of the specifications (test, evaluation, code, reference software)</a:t>
            </a:r>
          </a:p>
          <a:p>
            <a:r>
              <a:rPr lang="en-US"/>
              <a:t>addressing </a:t>
            </a:r>
            <a:r>
              <a:rPr lang="en-US">
                <a:solidFill>
                  <a:srgbClr val="FF40FF"/>
                </a:solidFill>
              </a:rPr>
              <a:t>market needs</a:t>
            </a:r>
            <a:r>
              <a:rPr lang="en-US"/>
              <a:t>, deployment feasibility, sustainability, innovation platform, </a:t>
            </a:r>
            <a:r>
              <a:rPr lang="en-US">
                <a:solidFill>
                  <a:srgbClr val="FF40FF"/>
                </a:solidFill>
              </a:rPr>
              <a:t>monetization</a:t>
            </a:r>
            <a:r>
              <a:rPr lang="en-US"/>
              <a:t> opportunities, </a:t>
            </a:r>
            <a:r>
              <a:rPr lang="en-US">
                <a:solidFill>
                  <a:srgbClr val="FF40FF"/>
                </a:solidFill>
              </a:rPr>
              <a:t>cost-conscious</a:t>
            </a:r>
          </a:p>
          <a:p>
            <a:r>
              <a:rPr lang="en-US">
                <a:solidFill>
                  <a:srgbClr val="FF40FF"/>
                </a:solidFill>
              </a:rPr>
              <a:t>Timeliness</a:t>
            </a:r>
            <a:r>
              <a:rPr lang="en-US"/>
              <a:t>: allow things to do quicker, do things at the right time, leave time to address essential work</a:t>
            </a:r>
          </a:p>
          <a:p>
            <a:r>
              <a:rPr lang="en-US"/>
              <a:t>Develop specifications against </a:t>
            </a:r>
            <a:r>
              <a:rPr lang="en-US">
                <a:solidFill>
                  <a:srgbClr val="FF40FF"/>
                </a:solidFill>
              </a:rPr>
              <a:t>meaningful KPIs </a:t>
            </a:r>
            <a:r>
              <a:rPr lang="en-US"/>
              <a:t>for media services </a:t>
            </a:r>
          </a:p>
          <a:p>
            <a:r>
              <a:rPr lang="en-US">
                <a:solidFill>
                  <a:srgbClr val="FF40FF"/>
                </a:solidFill>
              </a:rPr>
              <a:t>Collaboration</a:t>
            </a:r>
            <a:r>
              <a:rPr lang="en-US"/>
              <a:t> with the industry and market representation partners</a:t>
            </a:r>
            <a:endParaRPr lang="en-US">
              <a:highlight>
                <a:srgbClr val="FFFF00"/>
              </a:highlight>
            </a:endParaRPr>
          </a:p>
          <a:p>
            <a:r>
              <a:rPr lang="en-US"/>
              <a:t>Generally, build on the principles established in the </a:t>
            </a:r>
            <a:r>
              <a:rPr lang="en-US">
                <a:solidFill>
                  <a:srgbClr val="FF00FF"/>
                </a:solidFill>
              </a:rPr>
              <a:t>5G era</a:t>
            </a:r>
            <a:r>
              <a:rPr lang="en-US"/>
              <a:t> and evolve </a:t>
            </a:r>
            <a:r>
              <a:rPr lang="de-DE"/>
              <a:t>(</a:t>
            </a:r>
            <a:r>
              <a:rPr lang="de-DE" err="1"/>
              <a:t>or</a:t>
            </a:r>
            <a:r>
              <a:rPr lang="de-DE"/>
              <a:t> </a:t>
            </a:r>
            <a:r>
              <a:rPr lang="de-DE" err="1"/>
              <a:t>adapt</a:t>
            </a:r>
            <a:r>
              <a:rPr lang="de-DE"/>
              <a:t>)</a:t>
            </a:r>
            <a:r>
              <a:rPr lang="en-US"/>
              <a:t> based on experiences and learning</a:t>
            </a:r>
          </a:p>
        </p:txBody>
      </p:sp>
      <p:sp>
        <p:nvSpPr>
          <p:cNvPr id="4" name="Subtitle 3">
            <a:extLst>
              <a:ext uri="{FF2B5EF4-FFF2-40B4-BE49-F238E27FC236}">
                <a16:creationId xmlns:a16="http://schemas.microsoft.com/office/drawing/2014/main" id="{3D9884DD-DEA3-4E01-7CA2-F538DA13530C}"/>
              </a:ext>
            </a:extLst>
          </p:cNvPr>
          <p:cNvSpPr>
            <a:spLocks noGrp="1"/>
          </p:cNvSpPr>
          <p:nvPr>
            <p:ph type="subTitle" idx="1"/>
          </p:nvPr>
        </p:nvSpPr>
        <p:spPr/>
        <p:txBody>
          <a:bodyPr/>
          <a:lstStyle/>
          <a:p>
            <a:r>
              <a:rPr lang="en-US"/>
              <a:t>3GPP SA4 should be well-recognized for important media-related specifications:</a:t>
            </a:r>
          </a:p>
        </p:txBody>
      </p:sp>
      <p:sp>
        <p:nvSpPr>
          <p:cNvPr id="5" name="Footer Placeholder 4">
            <a:extLst>
              <a:ext uri="{FF2B5EF4-FFF2-40B4-BE49-F238E27FC236}">
                <a16:creationId xmlns:a16="http://schemas.microsoft.com/office/drawing/2014/main" id="{A5DE1EA4-8AB3-7026-A868-8F5C070747AD}"/>
              </a:ext>
            </a:extLst>
          </p:cNvPr>
          <p:cNvSpPr>
            <a:spLocks noGrp="1"/>
          </p:cNvSpPr>
          <p:nvPr>
            <p:ph type="ftr" sz="quarter" idx="3"/>
          </p:nvPr>
        </p:nvSpPr>
        <p:spPr/>
        <p:txBody>
          <a:bodyPr/>
          <a:lstStyle/>
          <a:p>
            <a:pPr defTabSz="685594">
              <a:lnSpc>
                <a:spcPct val="95000"/>
              </a:lnSpc>
              <a:spcBef>
                <a:spcPts val="1200"/>
              </a:spcBef>
            </a:pPr>
            <a:r>
              <a:rPr lang="en-US"/>
              <a:t>S4-250143</a:t>
            </a:r>
          </a:p>
        </p:txBody>
      </p:sp>
    </p:spTree>
    <p:extLst>
      <p:ext uri="{BB962C8B-B14F-4D97-AF65-F5344CB8AC3E}">
        <p14:creationId xmlns:p14="http://schemas.microsoft.com/office/powerpoint/2010/main" val="1252823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AA2CDDD-2E2B-B55C-979B-C695D4603D27}"/>
              </a:ext>
            </a:extLst>
          </p:cNvPr>
          <p:cNvSpPr>
            <a:spLocks noGrp="1"/>
          </p:cNvSpPr>
          <p:nvPr>
            <p:ph type="body" sz="quarter" idx="10"/>
          </p:nvPr>
        </p:nvSpPr>
        <p:spPr>
          <a:xfrm>
            <a:off x="419885" y="2335176"/>
            <a:ext cx="3574220" cy="1972119"/>
          </a:xfrm>
        </p:spPr>
        <p:txBody>
          <a:bodyPr/>
          <a:lstStyle/>
          <a:p>
            <a:pPr>
              <a:spcBef>
                <a:spcPts val="0"/>
              </a:spcBef>
              <a:spcAft>
                <a:spcPts val="600"/>
              </a:spcAft>
            </a:pPr>
            <a:r>
              <a:rPr kumimoji="0" lang="en-US" sz="2000" b="1"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Description: </a:t>
            </a:r>
            <a:r>
              <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Use cases exploiting new/improved capabilities of wireless sensing (and positioning) to offer services</a:t>
            </a:r>
          </a:p>
          <a:p>
            <a:pPr>
              <a:spcBef>
                <a:spcPts val="300"/>
              </a:spcBef>
            </a:pPr>
            <a:r>
              <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Other Examples: </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Smart Agriculture</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Environmental Monitoring</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Brain Communications and human implants</a:t>
            </a:r>
          </a:p>
        </p:txBody>
      </p:sp>
      <p:sp>
        <p:nvSpPr>
          <p:cNvPr id="6" name="Title 5">
            <a:extLst>
              <a:ext uri="{FF2B5EF4-FFF2-40B4-BE49-F238E27FC236}">
                <a16:creationId xmlns:a16="http://schemas.microsoft.com/office/drawing/2014/main" id="{59E2E0C9-11D9-6538-8FE1-C7647C965F8A}"/>
              </a:ext>
            </a:extLst>
          </p:cNvPr>
          <p:cNvSpPr>
            <a:spLocks noGrp="1"/>
          </p:cNvSpPr>
          <p:nvPr>
            <p:ph type="title"/>
          </p:nvPr>
        </p:nvSpPr>
        <p:spPr>
          <a:xfrm>
            <a:off x="419885" y="1166364"/>
            <a:ext cx="3574220" cy="1071062"/>
          </a:xfrm>
        </p:spPr>
        <p:txBody>
          <a:bodyPr/>
          <a:lstStyle/>
          <a:p>
            <a:r>
              <a:rPr lang="en-US" sz="4000"/>
              <a:t>Spatial Perception</a:t>
            </a:r>
          </a:p>
        </p:txBody>
      </p:sp>
      <p:sp>
        <p:nvSpPr>
          <p:cNvPr id="15" name="TextBox 14">
            <a:extLst>
              <a:ext uri="{FF2B5EF4-FFF2-40B4-BE49-F238E27FC236}">
                <a16:creationId xmlns:a16="http://schemas.microsoft.com/office/drawing/2014/main" id="{9AF96F47-8B86-1E8D-9BAA-B1CA4B70EF14}"/>
              </a:ext>
            </a:extLst>
          </p:cNvPr>
          <p:cNvSpPr txBox="1"/>
          <p:nvPr/>
        </p:nvSpPr>
        <p:spPr>
          <a:xfrm>
            <a:off x="6693609" y="2958428"/>
            <a:ext cx="3832411" cy="235449"/>
          </a:xfrm>
          <a:prstGeom prst="rect">
            <a:avLst/>
          </a:prstGeom>
        </p:spPr>
        <p:txBody>
          <a:bodyPr wrap="square" lIns="0" tIns="0" rIns="0" bIns="0" rtlCol="0">
            <a:spAutoFit/>
          </a:bodyPr>
          <a:lstStyle/>
          <a:p>
            <a:pPr marL="0" marR="0" lvl="0" indent="0" algn="ctr" defTabSz="914400" rtl="0" eaLnBrk="1" fontAlgn="auto" latinLnBrk="0" hangingPunct="1">
              <a:lnSpc>
                <a:spcPct val="85000"/>
              </a:lnSpc>
              <a:spcBef>
                <a:spcPts val="0"/>
              </a:spcBef>
              <a:spcAft>
                <a:spcPts val="225"/>
              </a:spcAft>
              <a:buClrTx/>
              <a:buSzTx/>
              <a:buFontTx/>
              <a:buNone/>
              <a:tabLst/>
              <a:defRPr/>
            </a:pPr>
            <a:r>
              <a:rPr kumimoji="0" lang="en-US" sz="1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Sensing Networks</a:t>
            </a:r>
          </a:p>
        </p:txBody>
      </p:sp>
      <p:pic>
        <p:nvPicPr>
          <p:cNvPr id="10" name="Picture 9" descr="A picture containing person, person, indoor, window&#10;&#10;Description automatically generated">
            <a:extLst>
              <a:ext uri="{FF2B5EF4-FFF2-40B4-BE49-F238E27FC236}">
                <a16:creationId xmlns:a16="http://schemas.microsoft.com/office/drawing/2014/main" id="{D1BDA390-DF1C-7F7F-F597-612744E05BE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315" t="-14626" r="-666"/>
          <a:stretch/>
        </p:blipFill>
        <p:spPr>
          <a:xfrm>
            <a:off x="6693609" y="-150342"/>
            <a:ext cx="3832411" cy="2934759"/>
          </a:xfrm>
          <a:prstGeom prst="rect">
            <a:avLst/>
          </a:prstGeom>
          <a:scene3d>
            <a:camera prst="orthographicFront"/>
            <a:lightRig rig="threePt" dir="t"/>
          </a:scene3d>
          <a:sp3d>
            <a:bevelT/>
          </a:sp3d>
        </p:spPr>
      </p:pic>
      <p:sp>
        <p:nvSpPr>
          <p:cNvPr id="5" name="TextBox 4">
            <a:extLst>
              <a:ext uri="{FF2B5EF4-FFF2-40B4-BE49-F238E27FC236}">
                <a16:creationId xmlns:a16="http://schemas.microsoft.com/office/drawing/2014/main" id="{9249FA82-09D0-71C0-28B4-6535F2D95D42}"/>
              </a:ext>
            </a:extLst>
          </p:cNvPr>
          <p:cNvSpPr txBox="1"/>
          <p:nvPr/>
        </p:nvSpPr>
        <p:spPr>
          <a:xfrm>
            <a:off x="5895702" y="6083333"/>
            <a:ext cx="60493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Qualcomm Next"/>
              </a:rPr>
              <a:t>*A digital twin is the real-time digital replica of a real-world object, which connects physical systems and digital spaces. </a:t>
            </a:r>
            <a:br>
              <a:rPr kumimoji="0" lang="en-US" sz="900" b="0" i="0" u="none" strike="noStrike" kern="1200" cap="none" spc="0" normalizeH="0" baseline="0" noProof="0">
                <a:ln>
                  <a:noFill/>
                </a:ln>
                <a:solidFill>
                  <a:srgbClr val="000000"/>
                </a:solidFill>
                <a:effectLst/>
                <a:uLnTx/>
                <a:uFillTx/>
                <a:latin typeface="Qualcomm Next"/>
              </a:rPr>
            </a:br>
            <a:r>
              <a:rPr kumimoji="0" lang="en-US" sz="900" b="0" i="0" u="none" strike="noStrike" kern="1200" cap="none" spc="0" normalizeH="0" baseline="0" noProof="0">
                <a:ln>
                  <a:noFill/>
                </a:ln>
                <a:solidFill>
                  <a:srgbClr val="000000"/>
                </a:solidFill>
                <a:effectLst/>
                <a:uLnTx/>
                <a:uFillTx/>
                <a:latin typeface="Qualcomm Next"/>
              </a:rPr>
              <a:t>Digital twin can monitor, design, simulate, analyze, optimize and predict the behavior of physical systems.</a:t>
            </a:r>
            <a:endParaRPr kumimoji="0" lang="en-US" sz="900" b="0" i="0" u="none" strike="noStrike" kern="1200" cap="none" spc="0" normalizeH="0" baseline="0" noProof="0">
              <a:ln>
                <a:noFill/>
              </a:ln>
              <a:solidFill>
                <a:srgbClr val="13171F"/>
              </a:solidFill>
              <a:effectLst/>
              <a:uLnTx/>
              <a:uFillTx/>
              <a:latin typeface="Qualcomm Next"/>
            </a:endParaRPr>
          </a:p>
        </p:txBody>
      </p:sp>
      <p:sp>
        <p:nvSpPr>
          <p:cNvPr id="7" name="TextBox 6">
            <a:extLst>
              <a:ext uri="{FF2B5EF4-FFF2-40B4-BE49-F238E27FC236}">
                <a16:creationId xmlns:a16="http://schemas.microsoft.com/office/drawing/2014/main" id="{BD60BC85-4004-1692-8A36-9015A717862F}"/>
              </a:ext>
            </a:extLst>
          </p:cNvPr>
          <p:cNvSpPr txBox="1"/>
          <p:nvPr/>
        </p:nvSpPr>
        <p:spPr>
          <a:xfrm>
            <a:off x="7729680" y="5847883"/>
            <a:ext cx="1474273" cy="235450"/>
          </a:xfrm>
          <a:prstGeom prst="rect">
            <a:avLst/>
          </a:prstGeom>
        </p:spPr>
        <p:txBody>
          <a:bodyPr wrap="square" lIns="0" tIns="0" rIns="0" bIns="0" rtlCol="0">
            <a:spAutoFit/>
          </a:bodyPr>
          <a:lstStyle/>
          <a:p>
            <a:pPr marL="0" marR="0" lvl="0" indent="0" algn="l" defTabSz="914400" rtl="0" eaLnBrk="1" fontAlgn="auto" latinLnBrk="0" hangingPunct="1">
              <a:lnSpc>
                <a:spcPct val="85000"/>
              </a:lnSpc>
              <a:spcBef>
                <a:spcPts val="0"/>
              </a:spcBef>
              <a:spcAft>
                <a:spcPts val="225"/>
              </a:spcAft>
              <a:buClrTx/>
              <a:buSzTx/>
              <a:buFontTx/>
              <a:buNone/>
              <a:tabLst/>
              <a:defRPr/>
            </a:pPr>
            <a:r>
              <a:rPr kumimoji="0" lang="en-US" sz="1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Digital Twins*</a:t>
            </a:r>
          </a:p>
        </p:txBody>
      </p:sp>
      <p:pic>
        <p:nvPicPr>
          <p:cNvPr id="13" name="Picture 12" descr="A picture containing transport, engine, control panel&#10;&#10;Description automatically generated">
            <a:extLst>
              <a:ext uri="{FF2B5EF4-FFF2-40B4-BE49-F238E27FC236}">
                <a16:creationId xmlns:a16="http://schemas.microsoft.com/office/drawing/2014/main" id="{A18EAFB0-8FC1-DC52-C999-B915F507FE08}"/>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6693609" y="226422"/>
            <a:ext cx="3832411" cy="2552941"/>
          </a:xfrm>
          <a:prstGeom prst="rect">
            <a:avLst/>
          </a:prstGeom>
          <a:scene3d>
            <a:camera prst="orthographicFront"/>
            <a:lightRig rig="threePt" dir="t"/>
          </a:scene3d>
          <a:sp3d>
            <a:bevelT/>
          </a:sp3d>
        </p:spPr>
      </p:pic>
      <p:pic>
        <p:nvPicPr>
          <p:cNvPr id="14" name="Picture 13">
            <a:extLst>
              <a:ext uri="{FF2B5EF4-FFF2-40B4-BE49-F238E27FC236}">
                <a16:creationId xmlns:a16="http://schemas.microsoft.com/office/drawing/2014/main" id="{10FD82EC-E3B0-1A9C-F73E-63108ED36E9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163634" y="3321236"/>
            <a:ext cx="4606367" cy="2385402"/>
          </a:xfrm>
          <a:prstGeom prst="rect">
            <a:avLst/>
          </a:prstGeom>
          <a:scene3d>
            <a:camera prst="orthographicFront"/>
            <a:lightRig rig="threePt" dir="t"/>
          </a:scene3d>
          <a:sp3d>
            <a:bevelT/>
          </a:sp3d>
        </p:spPr>
      </p:pic>
      <p:sp>
        <p:nvSpPr>
          <p:cNvPr id="2" name="Footer Placeholder 1">
            <a:extLst>
              <a:ext uri="{FF2B5EF4-FFF2-40B4-BE49-F238E27FC236}">
                <a16:creationId xmlns:a16="http://schemas.microsoft.com/office/drawing/2014/main" id="{0F6020AE-C70F-17E1-6B77-5E0DAE7A757B}"/>
              </a:ext>
            </a:extLst>
          </p:cNvPr>
          <p:cNvSpPr>
            <a:spLocks noGrp="1"/>
          </p:cNvSpPr>
          <p:nvPr>
            <p:ph type="ftr" sz="quarter" idx="16"/>
          </p:nvPr>
        </p:nvSpPr>
        <p:spPr/>
        <p:txBody>
          <a:bodyPr/>
          <a:lstStyle/>
          <a:p>
            <a:r>
              <a:rPr lang="en-US"/>
              <a:t>S4-250143</a:t>
            </a:r>
          </a:p>
        </p:txBody>
      </p:sp>
    </p:spTree>
    <p:extLst>
      <p:ext uri="{BB962C8B-B14F-4D97-AF65-F5344CB8AC3E}">
        <p14:creationId xmlns:p14="http://schemas.microsoft.com/office/powerpoint/2010/main" val="1061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AA2CDDD-2E2B-B55C-979B-C695D4603D27}"/>
              </a:ext>
            </a:extLst>
          </p:cNvPr>
          <p:cNvSpPr>
            <a:spLocks noGrp="1"/>
          </p:cNvSpPr>
          <p:nvPr>
            <p:ph type="body" sz="quarter" idx="10"/>
          </p:nvPr>
        </p:nvSpPr>
        <p:spPr>
          <a:xfrm>
            <a:off x="319454" y="2455441"/>
            <a:ext cx="3555999" cy="1972119"/>
          </a:xfrm>
        </p:spPr>
        <p:txBody>
          <a:bodyPr/>
          <a:lstStyle/>
          <a:p>
            <a:pPr>
              <a:spcBef>
                <a:spcPts val="0"/>
              </a:spcBef>
              <a:spcAft>
                <a:spcPts val="600"/>
              </a:spcAft>
            </a:pPr>
            <a:r>
              <a:rPr kumimoji="0" lang="en-US" sz="2000" b="1"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Description: </a:t>
            </a:r>
            <a:r>
              <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Use cases supporting very high density of devices, specially, devices with low complexity</a:t>
            </a:r>
          </a:p>
          <a:p>
            <a:pPr>
              <a:spcBef>
                <a:spcPts val="300"/>
              </a:spcBef>
            </a:pPr>
            <a:r>
              <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Other Examples: </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Public Safety applications</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Next Generation Smart Grid</a:t>
            </a:r>
            <a:endPar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endParaRPr>
          </a:p>
        </p:txBody>
      </p:sp>
      <p:sp>
        <p:nvSpPr>
          <p:cNvPr id="6" name="Title 5">
            <a:extLst>
              <a:ext uri="{FF2B5EF4-FFF2-40B4-BE49-F238E27FC236}">
                <a16:creationId xmlns:a16="http://schemas.microsoft.com/office/drawing/2014/main" id="{59E2E0C9-11D9-6538-8FE1-C7647C965F8A}"/>
              </a:ext>
            </a:extLst>
          </p:cNvPr>
          <p:cNvSpPr>
            <a:spLocks noGrp="1"/>
          </p:cNvSpPr>
          <p:nvPr>
            <p:ph type="title"/>
          </p:nvPr>
        </p:nvSpPr>
        <p:spPr>
          <a:xfrm>
            <a:off x="319454" y="1189690"/>
            <a:ext cx="3574220" cy="1071062"/>
          </a:xfrm>
        </p:spPr>
        <p:txBody>
          <a:bodyPr/>
          <a:lstStyle/>
          <a:p>
            <a:r>
              <a:rPr lang="en-US" sz="4000"/>
              <a:t>Pervasive Access</a:t>
            </a:r>
          </a:p>
        </p:txBody>
      </p:sp>
      <p:sp>
        <p:nvSpPr>
          <p:cNvPr id="15" name="TextBox 14">
            <a:extLst>
              <a:ext uri="{FF2B5EF4-FFF2-40B4-BE49-F238E27FC236}">
                <a16:creationId xmlns:a16="http://schemas.microsoft.com/office/drawing/2014/main" id="{9AF96F47-8B86-1E8D-9BAA-B1CA4B70EF14}"/>
              </a:ext>
            </a:extLst>
          </p:cNvPr>
          <p:cNvSpPr txBox="1"/>
          <p:nvPr/>
        </p:nvSpPr>
        <p:spPr>
          <a:xfrm>
            <a:off x="6338082" y="2869583"/>
            <a:ext cx="5084661" cy="235449"/>
          </a:xfrm>
          <a:prstGeom prst="rect">
            <a:avLst/>
          </a:prstGeom>
        </p:spPr>
        <p:txBody>
          <a:bodyPr wrap="square" lIns="0" tIns="0" rIns="0" bIns="0" rtlCol="0">
            <a:spAutoFit/>
          </a:bodyPr>
          <a:lstStyle/>
          <a:p>
            <a:pPr marL="0" marR="0" lvl="0" indent="0" algn="ctr" defTabSz="914400" rtl="0" eaLnBrk="1" fontAlgn="auto" latinLnBrk="0" hangingPunct="1">
              <a:lnSpc>
                <a:spcPct val="85000"/>
              </a:lnSpc>
              <a:spcBef>
                <a:spcPts val="0"/>
              </a:spcBef>
              <a:spcAft>
                <a:spcPts val="225"/>
              </a:spcAft>
              <a:buClrTx/>
              <a:buSzTx/>
              <a:buFontTx/>
              <a:buNone/>
              <a:tabLst/>
              <a:defRPr/>
            </a:pPr>
            <a:r>
              <a:rPr kumimoji="0" lang="en-US" sz="1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Asset Management using Zero powered tags</a:t>
            </a:r>
          </a:p>
        </p:txBody>
      </p:sp>
      <p:sp>
        <p:nvSpPr>
          <p:cNvPr id="2" name="TextBox 1">
            <a:extLst>
              <a:ext uri="{FF2B5EF4-FFF2-40B4-BE49-F238E27FC236}">
                <a16:creationId xmlns:a16="http://schemas.microsoft.com/office/drawing/2014/main" id="{40F185A8-CD6A-1ABA-1199-B82D8BC011BB}"/>
              </a:ext>
            </a:extLst>
          </p:cNvPr>
          <p:cNvSpPr txBox="1"/>
          <p:nvPr/>
        </p:nvSpPr>
        <p:spPr>
          <a:xfrm>
            <a:off x="6952516" y="6030303"/>
            <a:ext cx="3921628" cy="235449"/>
          </a:xfrm>
          <a:prstGeom prst="rect">
            <a:avLst/>
          </a:prstGeom>
        </p:spPr>
        <p:txBody>
          <a:bodyPr wrap="square" lIns="0" tIns="0" rIns="0" bIns="0" rtlCol="0">
            <a:spAutoFit/>
          </a:bodyPr>
          <a:lstStyle/>
          <a:p>
            <a:pPr marL="0" marR="0" lvl="0" indent="0" algn="ctr" defTabSz="914400" rtl="0" eaLnBrk="1" fontAlgn="auto" latinLnBrk="0" hangingPunct="1">
              <a:lnSpc>
                <a:spcPct val="85000"/>
              </a:lnSpc>
              <a:spcBef>
                <a:spcPts val="0"/>
              </a:spcBef>
              <a:spcAft>
                <a:spcPts val="225"/>
              </a:spcAft>
              <a:buClrTx/>
              <a:buSzTx/>
              <a:buFontTx/>
              <a:buNone/>
              <a:tabLst/>
              <a:defRPr/>
            </a:pPr>
            <a:r>
              <a:rPr kumimoji="0" lang="en-US" sz="1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Wide Area IoT Network with NTN </a:t>
            </a:r>
          </a:p>
        </p:txBody>
      </p:sp>
      <p:pic>
        <p:nvPicPr>
          <p:cNvPr id="3" name="Picture 2">
            <a:extLst>
              <a:ext uri="{FF2B5EF4-FFF2-40B4-BE49-F238E27FC236}">
                <a16:creationId xmlns:a16="http://schemas.microsoft.com/office/drawing/2014/main" id="{49100F7F-A944-74D8-9074-FAB2530271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19050" y="3331930"/>
            <a:ext cx="3588561" cy="2560320"/>
          </a:xfrm>
          <a:prstGeom prst="rect">
            <a:avLst/>
          </a:prstGeom>
        </p:spPr>
      </p:pic>
      <p:pic>
        <p:nvPicPr>
          <p:cNvPr id="5" name="Picture 2" descr="查看源图像">
            <a:extLst>
              <a:ext uri="{FF2B5EF4-FFF2-40B4-BE49-F238E27FC236}">
                <a16:creationId xmlns:a16="http://schemas.microsoft.com/office/drawing/2014/main" id="{8CB4A50F-FCF0-1993-F151-BE518C56C65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92200" y="171210"/>
            <a:ext cx="3842261" cy="2560320"/>
          </a:xfrm>
          <a:prstGeom prst="rect">
            <a:avLst/>
          </a:prstGeom>
          <a:noFill/>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EA3D322-7414-AF8E-FCC1-E4FCB4AAF794}"/>
              </a:ext>
            </a:extLst>
          </p:cNvPr>
          <p:cNvSpPr>
            <a:spLocks noGrp="1"/>
          </p:cNvSpPr>
          <p:nvPr>
            <p:ph type="ftr" sz="quarter" idx="16"/>
          </p:nvPr>
        </p:nvSpPr>
        <p:spPr/>
        <p:txBody>
          <a:bodyPr/>
          <a:lstStyle/>
          <a:p>
            <a:r>
              <a:rPr lang="en-US"/>
              <a:t>S4-250143</a:t>
            </a:r>
          </a:p>
        </p:txBody>
      </p:sp>
    </p:spTree>
    <p:extLst>
      <p:ext uri="{BB962C8B-B14F-4D97-AF65-F5344CB8AC3E}">
        <p14:creationId xmlns:p14="http://schemas.microsoft.com/office/powerpoint/2010/main" val="15953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0AA2CDDD-2E2B-B55C-979B-C695D4603D27}"/>
              </a:ext>
            </a:extLst>
          </p:cNvPr>
          <p:cNvSpPr>
            <a:spLocks noGrp="1"/>
          </p:cNvSpPr>
          <p:nvPr>
            <p:ph type="body" sz="quarter" idx="10"/>
          </p:nvPr>
        </p:nvSpPr>
        <p:spPr>
          <a:xfrm>
            <a:off x="320996" y="1836831"/>
            <a:ext cx="3555999" cy="1972119"/>
          </a:xfrm>
        </p:spPr>
        <p:txBody>
          <a:bodyPr/>
          <a:lstStyle/>
          <a:p>
            <a:pPr>
              <a:spcBef>
                <a:spcPts val="600"/>
              </a:spcBef>
              <a:spcAft>
                <a:spcPts val="600"/>
              </a:spcAft>
            </a:pPr>
            <a:r>
              <a:rPr kumimoji="0" lang="en-US" sz="2000" b="1"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Description: </a:t>
            </a:r>
            <a:r>
              <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Use cases that address social, environmental and economic sustainability challenges</a:t>
            </a:r>
          </a:p>
          <a:p>
            <a:pPr>
              <a:spcBef>
                <a:spcPts val="300"/>
              </a:spcBef>
            </a:pPr>
            <a:r>
              <a:rPr kumimoji="0" lang="en-US" sz="20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Other Examples: </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Seamless and ubiquitous coverage and connectivity e.g., for bridging the divide</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Multi-connectivity using UAVs, GEOs, LEOs and HAPs</a:t>
            </a:r>
          </a:p>
          <a:p>
            <a:pPr marL="171450" indent="-171450">
              <a:spcBef>
                <a:spcPts val="0"/>
              </a:spcBef>
              <a:buClrTx/>
              <a:buFont typeface="Arial" panose="020B0604020202020204" pitchFamily="34" charset="0"/>
              <a:buChar char="•"/>
            </a:pPr>
            <a:r>
              <a:rPr kumimoji="0" lang="en-US" sz="1400" i="0" u="none" strike="noStrike" kern="1200" cap="none" spc="0" normalizeH="0" baseline="0" noProof="0">
                <a:ln>
                  <a:noFill/>
                </a:ln>
                <a:solidFill>
                  <a:srgbClr val="0E283C"/>
                </a:solidFill>
                <a:effectLst/>
                <a:uLnTx/>
                <a:uFillTx/>
                <a:latin typeface="Microsoft Sans Serif"/>
                <a:ea typeface="+mn-ea"/>
                <a:cs typeface="Microsoft Sans Serif" panose="020B0604020202020204" pitchFamily="34" charset="0"/>
              </a:rPr>
              <a:t>Devices with scalable affordability</a:t>
            </a:r>
          </a:p>
        </p:txBody>
      </p:sp>
      <p:sp>
        <p:nvSpPr>
          <p:cNvPr id="6" name="Title 5">
            <a:extLst>
              <a:ext uri="{FF2B5EF4-FFF2-40B4-BE49-F238E27FC236}">
                <a16:creationId xmlns:a16="http://schemas.microsoft.com/office/drawing/2014/main" id="{59E2E0C9-11D9-6538-8FE1-C7647C965F8A}"/>
              </a:ext>
            </a:extLst>
          </p:cNvPr>
          <p:cNvSpPr>
            <a:spLocks noGrp="1"/>
          </p:cNvSpPr>
          <p:nvPr>
            <p:ph type="title"/>
          </p:nvPr>
        </p:nvSpPr>
        <p:spPr>
          <a:xfrm>
            <a:off x="320996" y="1106611"/>
            <a:ext cx="3574220" cy="535531"/>
          </a:xfrm>
        </p:spPr>
        <p:txBody>
          <a:bodyPr/>
          <a:lstStyle/>
          <a:p>
            <a:r>
              <a:rPr lang="en-US" sz="4000"/>
              <a:t>Sustainability</a:t>
            </a:r>
          </a:p>
        </p:txBody>
      </p:sp>
      <p:pic>
        <p:nvPicPr>
          <p:cNvPr id="2" name="Picture 1" descr="A picture containing star, blue, dark, night sky&#10;&#10;Description automatically generated">
            <a:extLst>
              <a:ext uri="{FF2B5EF4-FFF2-40B4-BE49-F238E27FC236}">
                <a16:creationId xmlns:a16="http://schemas.microsoft.com/office/drawing/2014/main" id="{1B322BF6-B55C-1D99-6651-8EDC8F0789EB}"/>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6704958" y="1106611"/>
            <a:ext cx="3203089" cy="3478234"/>
          </a:xfrm>
          <a:prstGeom prst="rect">
            <a:avLst/>
          </a:prstGeom>
          <a:scene3d>
            <a:camera prst="orthographicFront"/>
            <a:lightRig rig="threePt" dir="t"/>
          </a:scene3d>
          <a:sp3d>
            <a:bevelT/>
          </a:sp3d>
        </p:spPr>
      </p:pic>
      <p:sp>
        <p:nvSpPr>
          <p:cNvPr id="3" name="TextBox 2">
            <a:extLst>
              <a:ext uri="{FF2B5EF4-FFF2-40B4-BE49-F238E27FC236}">
                <a16:creationId xmlns:a16="http://schemas.microsoft.com/office/drawing/2014/main" id="{AA622E24-D82B-2F0E-FA2F-FDEA4D5EF28E}"/>
              </a:ext>
            </a:extLst>
          </p:cNvPr>
          <p:cNvSpPr txBox="1"/>
          <p:nvPr/>
        </p:nvSpPr>
        <p:spPr>
          <a:xfrm>
            <a:off x="6170866" y="4720142"/>
            <a:ext cx="4271272" cy="235449"/>
          </a:xfrm>
          <a:prstGeom prst="rect">
            <a:avLst/>
          </a:prstGeom>
        </p:spPr>
        <p:txBody>
          <a:bodyPr wrap="square" lIns="0" tIns="0" rIns="0" bIns="0" rtlCol="0">
            <a:spAutoFit/>
          </a:bodyPr>
          <a:lstStyle/>
          <a:p>
            <a:pPr marL="0" marR="0" lvl="0" indent="0" algn="ctr" defTabSz="914400" rtl="0" eaLnBrk="1" fontAlgn="auto" latinLnBrk="0" hangingPunct="1">
              <a:lnSpc>
                <a:spcPct val="85000"/>
              </a:lnSpc>
              <a:spcBef>
                <a:spcPts val="0"/>
              </a:spcBef>
              <a:spcAft>
                <a:spcPts val="225"/>
              </a:spcAft>
              <a:buClrTx/>
              <a:buSzTx/>
              <a:buFontTx/>
              <a:buNone/>
              <a:tabLst/>
              <a:defRPr/>
            </a:pPr>
            <a:r>
              <a:rPr kumimoji="0" lang="en-US" sz="1800" b="1" i="0" u="none" strike="noStrike" kern="1200" cap="none" spc="0" normalizeH="0" baseline="0" noProof="0">
                <a:ln>
                  <a:noFill/>
                </a:ln>
                <a:solidFill>
                  <a:srgbClr val="2853DC"/>
                </a:solidFill>
                <a:effectLst/>
                <a:uLnTx/>
                <a:uFillTx/>
                <a:latin typeface="Microsoft Sans Serif"/>
                <a:ea typeface="+mn-ea"/>
                <a:cs typeface="Microsoft Sans Serif" panose="020B0604020202020204" pitchFamily="34" charset="0"/>
              </a:rPr>
              <a:t>Global/3D Coverage and Connectivity</a:t>
            </a:r>
          </a:p>
        </p:txBody>
      </p:sp>
      <p:sp>
        <p:nvSpPr>
          <p:cNvPr id="4" name="Footer Placeholder 3">
            <a:extLst>
              <a:ext uri="{FF2B5EF4-FFF2-40B4-BE49-F238E27FC236}">
                <a16:creationId xmlns:a16="http://schemas.microsoft.com/office/drawing/2014/main" id="{D82839AF-B36A-700E-60BA-7D0E59B5EF7B}"/>
              </a:ext>
            </a:extLst>
          </p:cNvPr>
          <p:cNvSpPr>
            <a:spLocks noGrp="1"/>
          </p:cNvSpPr>
          <p:nvPr>
            <p:ph type="ftr" sz="quarter" idx="16"/>
          </p:nvPr>
        </p:nvSpPr>
        <p:spPr/>
        <p:txBody>
          <a:bodyPr/>
          <a:lstStyle/>
          <a:p>
            <a:r>
              <a:rPr lang="en-US"/>
              <a:t>S4-250143</a:t>
            </a:r>
          </a:p>
        </p:txBody>
      </p:sp>
    </p:spTree>
    <p:extLst>
      <p:ext uri="{BB962C8B-B14F-4D97-AF65-F5344CB8AC3E}">
        <p14:creationId xmlns:p14="http://schemas.microsoft.com/office/powerpoint/2010/main" val="247642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872295F2-1CE7-6692-15EF-67F747576C2A}"/>
              </a:ext>
            </a:extLst>
          </p:cNvPr>
          <p:cNvSpPr>
            <a:spLocks noGrp="1"/>
          </p:cNvSpPr>
          <p:nvPr>
            <p:ph type="subTitle" idx="1"/>
          </p:nvPr>
        </p:nvSpPr>
        <p:spPr/>
        <p:txBody>
          <a:bodyPr/>
          <a:lstStyle/>
          <a:p>
            <a:endParaRPr lang="en-US"/>
          </a:p>
        </p:txBody>
      </p:sp>
      <p:sp>
        <p:nvSpPr>
          <p:cNvPr id="7" name="Title 6">
            <a:extLst>
              <a:ext uri="{FF2B5EF4-FFF2-40B4-BE49-F238E27FC236}">
                <a16:creationId xmlns:a16="http://schemas.microsoft.com/office/drawing/2014/main" id="{7F32B4A1-8CA9-036B-61D0-BFAAE4584F1A}"/>
              </a:ext>
            </a:extLst>
          </p:cNvPr>
          <p:cNvSpPr>
            <a:spLocks noGrp="1"/>
          </p:cNvSpPr>
          <p:nvPr>
            <p:ph type="title"/>
          </p:nvPr>
        </p:nvSpPr>
        <p:spPr>
          <a:xfrm>
            <a:off x="495298" y="3593167"/>
            <a:ext cx="8829675" cy="722955"/>
          </a:xfrm>
        </p:spPr>
        <p:txBody>
          <a:bodyPr/>
          <a:lstStyle/>
          <a:p>
            <a:r>
              <a:rPr lang="de-DE" dirty="0" err="1"/>
              <a:t>Why</a:t>
            </a:r>
            <a:r>
              <a:rPr lang="de-DE" dirty="0"/>
              <a:t>? </a:t>
            </a:r>
            <a:r>
              <a:rPr lang="de-DE" dirty="0" err="1"/>
              <a:t>Cost</a:t>
            </a:r>
            <a:r>
              <a:rPr lang="de-DE" dirty="0"/>
              <a:t> Reductions</a:t>
            </a:r>
            <a:endParaRPr lang="en-US" dirty="0"/>
          </a:p>
        </p:txBody>
      </p:sp>
    </p:spTree>
    <p:extLst>
      <p:ext uri="{BB962C8B-B14F-4D97-AF65-F5344CB8AC3E}">
        <p14:creationId xmlns:p14="http://schemas.microsoft.com/office/powerpoint/2010/main" val="275705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1FF44D-0FFE-A282-2127-01F9341768B0}"/>
              </a:ext>
            </a:extLst>
          </p:cNvPr>
          <p:cNvSpPr>
            <a:spLocks noGrp="1"/>
          </p:cNvSpPr>
          <p:nvPr>
            <p:ph type="ftr" sz="quarter" idx="10"/>
          </p:nvPr>
        </p:nvSpPr>
        <p:spPr/>
        <p:txBody>
          <a:bodyPr/>
          <a:lstStyle/>
          <a:p>
            <a:r>
              <a:rPr lang="en-US"/>
              <a:t>S4-250143</a:t>
            </a:r>
          </a:p>
        </p:txBody>
      </p:sp>
      <p:sp>
        <p:nvSpPr>
          <p:cNvPr id="3" name="Title 2">
            <a:extLst>
              <a:ext uri="{FF2B5EF4-FFF2-40B4-BE49-F238E27FC236}">
                <a16:creationId xmlns:a16="http://schemas.microsoft.com/office/drawing/2014/main" id="{67EBE2EF-CCED-107F-EF53-1475F724C240}"/>
              </a:ext>
            </a:extLst>
          </p:cNvPr>
          <p:cNvSpPr>
            <a:spLocks noGrp="1"/>
          </p:cNvSpPr>
          <p:nvPr>
            <p:ph type="title"/>
          </p:nvPr>
        </p:nvSpPr>
        <p:spPr>
          <a:xfrm>
            <a:off x="495300" y="642644"/>
            <a:ext cx="11187112" cy="361959"/>
          </a:xfrm>
        </p:spPr>
        <p:txBody>
          <a:bodyPr/>
          <a:lstStyle/>
          <a:p>
            <a:r>
              <a:rPr lang="en-US" dirty="0"/>
              <a:t>Trouble ahead: 6G cost per GB may pose problems</a:t>
            </a:r>
          </a:p>
        </p:txBody>
      </p:sp>
      <p:sp>
        <p:nvSpPr>
          <p:cNvPr id="4" name="Content Placeholder 3">
            <a:extLst>
              <a:ext uri="{FF2B5EF4-FFF2-40B4-BE49-F238E27FC236}">
                <a16:creationId xmlns:a16="http://schemas.microsoft.com/office/drawing/2014/main" id="{55C24205-16E6-49AD-737B-898F78C05BD5}"/>
              </a:ext>
            </a:extLst>
          </p:cNvPr>
          <p:cNvSpPr>
            <a:spLocks noGrp="1"/>
          </p:cNvSpPr>
          <p:nvPr>
            <p:ph sz="quarter" idx="14"/>
          </p:nvPr>
        </p:nvSpPr>
        <p:spPr/>
        <p:txBody>
          <a:bodyPr/>
          <a:lstStyle/>
          <a:p>
            <a:r>
              <a:rPr lang="en-US" dirty="0"/>
              <a:t>In 2014, after the introduction of LTE, the American telcos spent about $0.96 per GB to deliver data, but charged more than $10 per GB....a </a:t>
            </a:r>
            <a:r>
              <a:rPr lang="en-US" dirty="0">
                <a:solidFill>
                  <a:schemeClr val="bg2"/>
                </a:solidFill>
              </a:rPr>
              <a:t>10:1 ratio </a:t>
            </a:r>
            <a:r>
              <a:rPr lang="en-US" dirty="0">
                <a:sym typeface="Wingdings" panose="05000000000000000000" pitchFamily="2" charset="2"/>
              </a:rPr>
              <a:t> </a:t>
            </a:r>
            <a:r>
              <a:rPr lang="en-US" dirty="0"/>
              <a:t>allowed the operators to offer ‘unlimited’ plans because the cost of delivery was so much smaller than the revenue created</a:t>
            </a:r>
            <a:endParaRPr lang="de-DE" dirty="0"/>
          </a:p>
          <a:p>
            <a:endParaRPr lang="de-DE" dirty="0"/>
          </a:p>
          <a:p>
            <a:endParaRPr lang="de-DE" dirty="0"/>
          </a:p>
          <a:p>
            <a:endParaRPr lang="de-DE" dirty="0"/>
          </a:p>
          <a:p>
            <a:endParaRPr lang="de-DE" dirty="0"/>
          </a:p>
          <a:p>
            <a:endParaRPr lang="de-DE" dirty="0"/>
          </a:p>
          <a:p>
            <a:pPr marL="0" indent="0">
              <a:buNone/>
            </a:pPr>
            <a:endParaRPr lang="en-US" dirty="0"/>
          </a:p>
          <a:p>
            <a:r>
              <a:rPr lang="en-US" dirty="0"/>
              <a:t>Today, the cost has dropped to $0.30 but the retail price per GB is down to $2. By 2028, the retail price will drop below $1/GB, but the operators will have very few ways to reduce cost, and their costs are likely to remain in the range of $0.30 </a:t>
            </a:r>
            <a:r>
              <a:rPr lang="en-US" dirty="0">
                <a:sym typeface="Wingdings" panose="05000000000000000000" pitchFamily="2" charset="2"/>
              </a:rPr>
              <a:t> </a:t>
            </a:r>
            <a:r>
              <a:rPr lang="en-US" dirty="0">
                <a:solidFill>
                  <a:schemeClr val="bg2"/>
                </a:solidFill>
                <a:sym typeface="Wingdings" panose="05000000000000000000" pitchFamily="2" charset="2"/>
              </a:rPr>
              <a:t>3:1 ratio</a:t>
            </a:r>
            <a:endParaRPr lang="en-US" dirty="0">
              <a:solidFill>
                <a:schemeClr val="bg2"/>
              </a:solidFill>
            </a:endParaRPr>
          </a:p>
        </p:txBody>
      </p:sp>
      <p:sp>
        <p:nvSpPr>
          <p:cNvPr id="5" name="Subtitle 4">
            <a:extLst>
              <a:ext uri="{FF2B5EF4-FFF2-40B4-BE49-F238E27FC236}">
                <a16:creationId xmlns:a16="http://schemas.microsoft.com/office/drawing/2014/main" id="{85C8689F-8EBD-7003-CE1D-ECFA0DCA389E}"/>
              </a:ext>
            </a:extLst>
          </p:cNvPr>
          <p:cNvSpPr>
            <a:spLocks noGrp="1"/>
          </p:cNvSpPr>
          <p:nvPr>
            <p:ph type="subTitle" idx="1"/>
          </p:nvPr>
        </p:nvSpPr>
        <p:spPr>
          <a:xfrm>
            <a:off x="494189" y="1088135"/>
            <a:ext cx="11188223" cy="236347"/>
          </a:xfrm>
        </p:spPr>
        <p:txBody>
          <a:bodyPr/>
          <a:lstStyle/>
          <a:p>
            <a:r>
              <a:rPr lang="en-US" dirty="0">
                <a:hlinkClick r:id="rId2"/>
              </a:rPr>
              <a:t>https://www.fiercewireless.com/tech/trouble-ahead-6g-cost-gb-may-pose-problems-madden</a:t>
            </a:r>
            <a:endParaRPr lang="en-US" dirty="0"/>
          </a:p>
        </p:txBody>
      </p:sp>
      <p:pic>
        <p:nvPicPr>
          <p:cNvPr id="2050" name="Picture 2" descr="Mobile Experts chart 3">
            <a:extLst>
              <a:ext uri="{FF2B5EF4-FFF2-40B4-BE49-F238E27FC236}">
                <a16:creationId xmlns:a16="http://schemas.microsoft.com/office/drawing/2014/main" id="{8CDE02C0-9B15-7B74-E471-CE64DB466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383" y="2734085"/>
            <a:ext cx="4041183" cy="25331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obile Experts chart ">
            <a:extLst>
              <a:ext uri="{FF2B5EF4-FFF2-40B4-BE49-F238E27FC236}">
                <a16:creationId xmlns:a16="http://schemas.microsoft.com/office/drawing/2014/main" id="{1B1E250C-10FF-5E37-BE13-2E901901A6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28" y="2734085"/>
            <a:ext cx="4876801" cy="2554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96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4D5B3-95DA-200B-E1F3-8F8E6CDB670E}"/>
              </a:ext>
            </a:extLst>
          </p:cNvPr>
          <p:cNvSpPr>
            <a:spLocks noGrp="1"/>
          </p:cNvSpPr>
          <p:nvPr>
            <p:ph type="title"/>
          </p:nvPr>
        </p:nvSpPr>
        <p:spPr/>
        <p:txBody>
          <a:bodyPr/>
          <a:lstStyle/>
          <a:p>
            <a:r>
              <a:rPr lang="en-US" dirty="0"/>
              <a:t>Cost Reductions - General</a:t>
            </a:r>
          </a:p>
        </p:txBody>
      </p:sp>
      <p:pic>
        <p:nvPicPr>
          <p:cNvPr id="15" name="Content Placeholder 14">
            <a:extLst>
              <a:ext uri="{FF2B5EF4-FFF2-40B4-BE49-F238E27FC236}">
                <a16:creationId xmlns:a16="http://schemas.microsoft.com/office/drawing/2014/main" id="{1DD1502B-C2B6-291B-1A2D-4CAEC90E1438}"/>
              </a:ext>
            </a:extLst>
          </p:cNvPr>
          <p:cNvPicPr>
            <a:picLocks noGrp="1" noChangeAspect="1"/>
          </p:cNvPicPr>
          <p:nvPr>
            <p:ph sz="quarter" idx="12"/>
          </p:nvPr>
        </p:nvPicPr>
        <p:blipFill>
          <a:blip r:embed="rId2"/>
          <a:stretch>
            <a:fillRect/>
          </a:stretch>
        </p:blipFill>
        <p:spPr>
          <a:xfrm>
            <a:off x="1160121" y="1751994"/>
            <a:ext cx="3999969" cy="3181795"/>
          </a:xfrm>
        </p:spPr>
      </p:pic>
      <p:pic>
        <p:nvPicPr>
          <p:cNvPr id="9" name="Picture 8">
            <a:extLst>
              <a:ext uri="{FF2B5EF4-FFF2-40B4-BE49-F238E27FC236}">
                <a16:creationId xmlns:a16="http://schemas.microsoft.com/office/drawing/2014/main" id="{FF0D309D-5D03-D5D1-B5A0-B46A601D371E}"/>
              </a:ext>
            </a:extLst>
          </p:cNvPr>
          <p:cNvPicPr>
            <a:picLocks noChangeAspect="1"/>
          </p:cNvPicPr>
          <p:nvPr/>
        </p:nvPicPr>
        <p:blipFill>
          <a:blip r:embed="rId3"/>
          <a:stretch>
            <a:fillRect/>
          </a:stretch>
        </p:blipFill>
        <p:spPr>
          <a:xfrm>
            <a:off x="7832092" y="3203743"/>
            <a:ext cx="4211497" cy="890893"/>
          </a:xfrm>
          <a:prstGeom prst="rect">
            <a:avLst/>
          </a:prstGeom>
        </p:spPr>
      </p:pic>
      <p:pic>
        <p:nvPicPr>
          <p:cNvPr id="13" name="Picture 12">
            <a:extLst>
              <a:ext uri="{FF2B5EF4-FFF2-40B4-BE49-F238E27FC236}">
                <a16:creationId xmlns:a16="http://schemas.microsoft.com/office/drawing/2014/main" id="{9C81294E-E80E-94F4-024A-865998B618B9}"/>
              </a:ext>
            </a:extLst>
          </p:cNvPr>
          <p:cNvPicPr>
            <a:picLocks noChangeAspect="1"/>
          </p:cNvPicPr>
          <p:nvPr/>
        </p:nvPicPr>
        <p:blipFill>
          <a:blip r:embed="rId4"/>
          <a:stretch>
            <a:fillRect/>
          </a:stretch>
        </p:blipFill>
        <p:spPr>
          <a:xfrm>
            <a:off x="6506743" y="2892247"/>
            <a:ext cx="1258314" cy="1202389"/>
          </a:xfrm>
          <a:prstGeom prst="rect">
            <a:avLst/>
          </a:prstGeom>
        </p:spPr>
      </p:pic>
      <p:pic>
        <p:nvPicPr>
          <p:cNvPr id="17" name="Picture 16">
            <a:extLst>
              <a:ext uri="{FF2B5EF4-FFF2-40B4-BE49-F238E27FC236}">
                <a16:creationId xmlns:a16="http://schemas.microsoft.com/office/drawing/2014/main" id="{CF3ED9F3-AC10-07EE-A457-74FA5D6531CB}"/>
              </a:ext>
            </a:extLst>
          </p:cNvPr>
          <p:cNvPicPr>
            <a:picLocks noChangeAspect="1"/>
          </p:cNvPicPr>
          <p:nvPr/>
        </p:nvPicPr>
        <p:blipFill>
          <a:blip r:embed="rId5"/>
          <a:stretch>
            <a:fillRect/>
          </a:stretch>
        </p:blipFill>
        <p:spPr>
          <a:xfrm>
            <a:off x="2975916" y="2758662"/>
            <a:ext cx="938268" cy="509844"/>
          </a:xfrm>
          <a:prstGeom prst="rect">
            <a:avLst/>
          </a:prstGeom>
        </p:spPr>
      </p:pic>
      <p:pic>
        <p:nvPicPr>
          <p:cNvPr id="19" name="Picture 18">
            <a:extLst>
              <a:ext uri="{FF2B5EF4-FFF2-40B4-BE49-F238E27FC236}">
                <a16:creationId xmlns:a16="http://schemas.microsoft.com/office/drawing/2014/main" id="{F5B3A23D-9541-975D-32B1-FBD5D269D162}"/>
              </a:ext>
            </a:extLst>
          </p:cNvPr>
          <p:cNvPicPr>
            <a:picLocks noChangeAspect="1"/>
          </p:cNvPicPr>
          <p:nvPr/>
        </p:nvPicPr>
        <p:blipFill>
          <a:blip r:embed="rId6"/>
          <a:stretch>
            <a:fillRect/>
          </a:stretch>
        </p:blipFill>
        <p:spPr>
          <a:xfrm>
            <a:off x="945411" y="4960289"/>
            <a:ext cx="5271692" cy="1553267"/>
          </a:xfrm>
          <a:prstGeom prst="rect">
            <a:avLst/>
          </a:prstGeom>
        </p:spPr>
      </p:pic>
      <p:pic>
        <p:nvPicPr>
          <p:cNvPr id="21" name="Picture 20">
            <a:extLst>
              <a:ext uri="{FF2B5EF4-FFF2-40B4-BE49-F238E27FC236}">
                <a16:creationId xmlns:a16="http://schemas.microsoft.com/office/drawing/2014/main" id="{B3EEC10C-963E-0A73-4B95-999DBF15930F}"/>
              </a:ext>
            </a:extLst>
          </p:cNvPr>
          <p:cNvPicPr>
            <a:picLocks noChangeAspect="1"/>
          </p:cNvPicPr>
          <p:nvPr/>
        </p:nvPicPr>
        <p:blipFill>
          <a:blip r:embed="rId7"/>
          <a:stretch>
            <a:fillRect/>
          </a:stretch>
        </p:blipFill>
        <p:spPr>
          <a:xfrm>
            <a:off x="6668325" y="4356937"/>
            <a:ext cx="5149284" cy="2156619"/>
          </a:xfrm>
          <a:prstGeom prst="rect">
            <a:avLst/>
          </a:prstGeom>
        </p:spPr>
      </p:pic>
      <p:sp>
        <p:nvSpPr>
          <p:cNvPr id="3" name="Arrow: Up 2">
            <a:extLst>
              <a:ext uri="{FF2B5EF4-FFF2-40B4-BE49-F238E27FC236}">
                <a16:creationId xmlns:a16="http://schemas.microsoft.com/office/drawing/2014/main" id="{07AF7D5E-B9A1-BE7A-AEF7-2E2DB5E3F637}"/>
              </a:ext>
            </a:extLst>
          </p:cNvPr>
          <p:cNvSpPr/>
          <p:nvPr/>
        </p:nvSpPr>
        <p:spPr>
          <a:xfrm rot="10800000">
            <a:off x="221631" y="2952142"/>
            <a:ext cx="603315" cy="1300899"/>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 name="Content Placeholder 3">
            <a:extLst>
              <a:ext uri="{FF2B5EF4-FFF2-40B4-BE49-F238E27FC236}">
                <a16:creationId xmlns:a16="http://schemas.microsoft.com/office/drawing/2014/main" id="{A680B3AD-8659-2DEE-EFAD-E71E3D2B8970}"/>
              </a:ext>
            </a:extLst>
          </p:cNvPr>
          <p:cNvSpPr txBox="1">
            <a:spLocks/>
          </p:cNvSpPr>
          <p:nvPr/>
        </p:nvSpPr>
        <p:spPr>
          <a:xfrm>
            <a:off x="6096000" y="703014"/>
            <a:ext cx="5721609" cy="1038115"/>
          </a:xfrm>
          <a:prstGeom prst="rect">
            <a:avLst/>
          </a:prstGeom>
          <a:solidFill>
            <a:srgbClr val="FFFF00"/>
          </a:solidFill>
        </p:spPr>
        <p:txBody>
          <a:bodyPr lIns="91440" tIns="45720" rIns="91440" bIns="45720" anchor="t"/>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accent1"/>
                </a:solidFill>
              </a:rPr>
              <a:t>Deployment cost reduction</a:t>
            </a:r>
          </a:p>
          <a:p>
            <a:pPr marL="0" indent="0">
              <a:buNone/>
            </a:pPr>
            <a:r>
              <a:rPr lang="en-US" sz="1400" b="1">
                <a:solidFill>
                  <a:schemeClr val="tx1"/>
                </a:solidFill>
              </a:rPr>
              <a:t>New spectrum deployment, existing network upgrade, cost effective coverage, leverage device density, ..    </a:t>
            </a:r>
            <a:endParaRPr lang="en-US" sz="1200">
              <a:solidFill>
                <a:schemeClr val="tx1"/>
              </a:solidFill>
            </a:endParaRPr>
          </a:p>
        </p:txBody>
      </p:sp>
      <p:sp>
        <p:nvSpPr>
          <p:cNvPr id="6" name="Content Placeholder 3">
            <a:extLst>
              <a:ext uri="{FF2B5EF4-FFF2-40B4-BE49-F238E27FC236}">
                <a16:creationId xmlns:a16="http://schemas.microsoft.com/office/drawing/2014/main" id="{8A982738-DD51-B2DB-8F01-93047DA62623}"/>
              </a:ext>
            </a:extLst>
          </p:cNvPr>
          <p:cNvSpPr txBox="1">
            <a:spLocks/>
          </p:cNvSpPr>
          <p:nvPr/>
        </p:nvSpPr>
        <p:spPr>
          <a:xfrm>
            <a:off x="6096000" y="1863849"/>
            <a:ext cx="5721607" cy="749069"/>
          </a:xfrm>
          <a:prstGeom prst="rect">
            <a:avLst/>
          </a:prstGeom>
          <a:solidFill>
            <a:srgbClr val="FFFF00"/>
          </a:solidFill>
        </p:spPr>
        <p:txBody>
          <a:bodyPr vert="horz" lIns="0" tIns="0" rIns="0" bIns="0" rtlCol="0">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a:lstStyle>
          <a:p>
            <a:pPr marL="0" indent="0">
              <a:buFont typeface="Arial" panose="020B0604020202020204" pitchFamily="34" charset="0"/>
              <a:buNone/>
            </a:pPr>
            <a:r>
              <a:rPr lang="en-US" sz="1600" b="1">
                <a:solidFill>
                  <a:schemeClr val="accent1"/>
                </a:solidFill>
              </a:rPr>
              <a:t>Operating cost reduction</a:t>
            </a:r>
          </a:p>
          <a:p>
            <a:pPr marL="0" indent="0">
              <a:buNone/>
            </a:pPr>
            <a:r>
              <a:rPr lang="en-US" sz="1400" b="1">
                <a:solidFill>
                  <a:schemeClr val="tx1"/>
                </a:solidFill>
              </a:rPr>
              <a:t>Network energy saving, automation, cooperative communications, …</a:t>
            </a:r>
            <a:endParaRPr lang="en-US" sz="1100">
              <a:solidFill>
                <a:schemeClr val="tx1"/>
              </a:solidFill>
            </a:endParaRPr>
          </a:p>
        </p:txBody>
      </p:sp>
      <p:sp>
        <p:nvSpPr>
          <p:cNvPr id="5" name="Footer Placeholder 4">
            <a:extLst>
              <a:ext uri="{FF2B5EF4-FFF2-40B4-BE49-F238E27FC236}">
                <a16:creationId xmlns:a16="http://schemas.microsoft.com/office/drawing/2014/main" id="{B7C21EEE-431E-743E-0551-AB6B7B2AD995}"/>
              </a:ext>
            </a:extLst>
          </p:cNvPr>
          <p:cNvSpPr>
            <a:spLocks noGrp="1"/>
          </p:cNvSpPr>
          <p:nvPr>
            <p:ph type="ftr" sz="quarter" idx="3"/>
          </p:nvPr>
        </p:nvSpPr>
        <p:spPr/>
        <p:txBody>
          <a:bodyPr/>
          <a:lstStyle/>
          <a:p>
            <a:r>
              <a:rPr lang="en-US"/>
              <a:t>S4-250143</a:t>
            </a:r>
          </a:p>
        </p:txBody>
      </p:sp>
    </p:spTree>
    <p:extLst>
      <p:ext uri="{BB962C8B-B14F-4D97-AF65-F5344CB8AC3E}">
        <p14:creationId xmlns:p14="http://schemas.microsoft.com/office/powerpoint/2010/main" val="1922657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687DA67-E35D-D91D-2391-5F1887A9F672}"/>
              </a:ext>
            </a:extLst>
          </p:cNvPr>
          <p:cNvSpPr>
            <a:spLocks noGrp="1"/>
          </p:cNvSpPr>
          <p:nvPr>
            <p:ph type="ftr" sz="quarter" idx="10"/>
          </p:nvPr>
        </p:nvSpPr>
        <p:spPr/>
        <p:txBody>
          <a:bodyPr/>
          <a:lstStyle/>
          <a:p>
            <a:r>
              <a:rPr lang="en-US"/>
              <a:t>S4-250143</a:t>
            </a:r>
          </a:p>
        </p:txBody>
      </p:sp>
      <p:sp>
        <p:nvSpPr>
          <p:cNvPr id="3" name="Title 2">
            <a:extLst>
              <a:ext uri="{FF2B5EF4-FFF2-40B4-BE49-F238E27FC236}">
                <a16:creationId xmlns:a16="http://schemas.microsoft.com/office/drawing/2014/main" id="{86FBD148-FA5D-EE88-81D1-0541DDE87E6A}"/>
              </a:ext>
            </a:extLst>
          </p:cNvPr>
          <p:cNvSpPr>
            <a:spLocks noGrp="1"/>
          </p:cNvSpPr>
          <p:nvPr>
            <p:ph type="title"/>
          </p:nvPr>
        </p:nvSpPr>
        <p:spPr>
          <a:xfrm>
            <a:off x="495300" y="642644"/>
            <a:ext cx="11187112" cy="361959"/>
          </a:xfrm>
        </p:spPr>
        <p:txBody>
          <a:bodyPr/>
          <a:lstStyle/>
          <a:p>
            <a:r>
              <a:rPr lang="en-US" dirty="0"/>
              <a:t>Cost Reduction Example 1: 6G RAN sharing</a:t>
            </a:r>
          </a:p>
        </p:txBody>
      </p:sp>
      <p:sp>
        <p:nvSpPr>
          <p:cNvPr id="4" name="Content Placeholder 3">
            <a:extLst>
              <a:ext uri="{FF2B5EF4-FFF2-40B4-BE49-F238E27FC236}">
                <a16:creationId xmlns:a16="http://schemas.microsoft.com/office/drawing/2014/main" id="{755E069D-5BBA-6E40-E361-68E82F6A08CF}"/>
              </a:ext>
            </a:extLst>
          </p:cNvPr>
          <p:cNvSpPr>
            <a:spLocks noGrp="1"/>
          </p:cNvSpPr>
          <p:nvPr>
            <p:ph sz="quarter" idx="14"/>
          </p:nvPr>
        </p:nvSpPr>
        <p:spPr>
          <a:xfrm>
            <a:off x="495300" y="1719072"/>
            <a:ext cx="6146800" cy="4681727"/>
          </a:xfrm>
        </p:spPr>
        <p:txBody>
          <a:bodyPr/>
          <a:lstStyle/>
          <a:p>
            <a:pPr marL="0" indent="0">
              <a:buNone/>
            </a:pPr>
            <a:r>
              <a:rPr lang="en-US" sz="1800" b="1">
                <a:solidFill>
                  <a:schemeClr val="accent1"/>
                </a:solidFill>
              </a:rPr>
              <a:t>Shared RAN deployment </a:t>
            </a:r>
            <a:r>
              <a:rPr lang="en-US" sz="1800" b="1">
                <a:solidFill>
                  <a:schemeClr val="accent1"/>
                </a:solidFill>
                <a:sym typeface="Wingdings" panose="05000000000000000000" pitchFamily="2" charset="2"/>
              </a:rPr>
              <a:t> </a:t>
            </a:r>
            <a:r>
              <a:rPr lang="en-US" sz="1800" b="1" err="1">
                <a:solidFill>
                  <a:schemeClr val="accent1"/>
                </a:solidFill>
                <a:sym typeface="Wingdings" panose="05000000000000000000" pitchFamily="2" charset="2"/>
              </a:rPr>
              <a:t>CapEx</a:t>
            </a:r>
            <a:r>
              <a:rPr lang="en-US" sz="1800" b="1">
                <a:solidFill>
                  <a:schemeClr val="accent1"/>
                </a:solidFill>
                <a:sym typeface="Wingdings" panose="05000000000000000000" pitchFamily="2" charset="2"/>
              </a:rPr>
              <a:t> and </a:t>
            </a:r>
            <a:r>
              <a:rPr lang="en-US" sz="1800" b="1" err="1">
                <a:solidFill>
                  <a:schemeClr val="accent1"/>
                </a:solidFill>
                <a:sym typeface="Wingdings" panose="05000000000000000000" pitchFamily="2" charset="2"/>
              </a:rPr>
              <a:t>OpEx</a:t>
            </a:r>
            <a:r>
              <a:rPr lang="en-US" sz="1800" b="1">
                <a:solidFill>
                  <a:schemeClr val="accent1"/>
                </a:solidFill>
                <a:sym typeface="Wingdings" panose="05000000000000000000" pitchFamily="2" charset="2"/>
              </a:rPr>
              <a:t> reduction</a:t>
            </a:r>
            <a:endParaRPr lang="en-US" sz="1800" b="1">
              <a:solidFill>
                <a:schemeClr val="accent1"/>
              </a:solidFill>
            </a:endParaRPr>
          </a:p>
          <a:p>
            <a:pPr lvl="1"/>
            <a:r>
              <a:rPr lang="en-US" sz="1800"/>
              <a:t>Sharing could be the full RAN, as illustrated, or some components of RAN, </a:t>
            </a:r>
            <a:r>
              <a:rPr lang="en-US" sz="1800" u="sng"/>
              <a:t>e.g., RU-only</a:t>
            </a:r>
          </a:p>
          <a:p>
            <a:pPr marL="0" indent="0">
              <a:buNone/>
            </a:pPr>
            <a:r>
              <a:rPr lang="en-US" sz="1800" b="1">
                <a:solidFill>
                  <a:schemeClr val="accent1"/>
                </a:solidFill>
              </a:rPr>
              <a:t>Separate Core networks </a:t>
            </a:r>
            <a:r>
              <a:rPr lang="en-US" sz="1800" b="1">
                <a:solidFill>
                  <a:schemeClr val="accent1"/>
                </a:solidFill>
                <a:sym typeface="Wingdings" panose="05000000000000000000" pitchFamily="2" charset="2"/>
              </a:rPr>
              <a:t> Differentiating services</a:t>
            </a:r>
            <a:endParaRPr lang="en-US" sz="1800" b="1">
              <a:solidFill>
                <a:schemeClr val="accent1"/>
              </a:solidFill>
            </a:endParaRPr>
          </a:p>
          <a:p>
            <a:pPr lvl="1"/>
            <a:r>
              <a:rPr lang="en-US" sz="1800"/>
              <a:t>Differentiating services for competition</a:t>
            </a:r>
          </a:p>
          <a:p>
            <a:pPr marL="190500" lvl="1" indent="0">
              <a:buNone/>
            </a:pPr>
            <a:endParaRPr lang="en-US" sz="800"/>
          </a:p>
          <a:p>
            <a:pPr marL="0" indent="0">
              <a:buNone/>
            </a:pPr>
            <a:r>
              <a:rPr lang="en-US" sz="1800" b="1">
                <a:solidFill>
                  <a:schemeClr val="accent1"/>
                </a:solidFill>
              </a:rPr>
              <a:t>RAN resource sharing alternatives</a:t>
            </a:r>
          </a:p>
          <a:p>
            <a:pPr lvl="1"/>
            <a:r>
              <a:rPr lang="en-US" sz="1800"/>
              <a:t>Alt 1: Cost reduction only, equipment sharing without spectrum sharing</a:t>
            </a:r>
          </a:p>
          <a:p>
            <a:pPr lvl="2"/>
            <a:r>
              <a:rPr lang="en-US" sz="1400"/>
              <a:t>E.g., 200+100+200 for three operators based on their spectrum holdings</a:t>
            </a:r>
            <a:endParaRPr lang="en-US" sz="1800"/>
          </a:p>
          <a:p>
            <a:pPr lvl="1"/>
            <a:r>
              <a:rPr lang="en-US" sz="1800"/>
              <a:t>Alt 2: Spectrum sharing within a wide carrier 500 MHz</a:t>
            </a:r>
          </a:p>
          <a:p>
            <a:pPr lvl="2"/>
            <a:r>
              <a:rPr lang="en-US" sz="1400"/>
              <a:t>Single carrier/scheduler, QoS enforced based on operator agreements</a:t>
            </a:r>
          </a:p>
          <a:p>
            <a:pPr lvl="2"/>
            <a:r>
              <a:rPr lang="en-US" sz="1400"/>
              <a:t>Benefits include higher </a:t>
            </a:r>
            <a:r>
              <a:rPr lang="en-US" sz="1400" err="1"/>
              <a:t>trunking</a:t>
            </a:r>
            <a:r>
              <a:rPr lang="en-US" sz="1400"/>
              <a:t> efficiency; better coexistence with non-IMT services on sub-bands; enabling new wideband services (e.g., high-resolution sensing)</a:t>
            </a:r>
          </a:p>
        </p:txBody>
      </p:sp>
      <p:sp>
        <p:nvSpPr>
          <p:cNvPr id="6" name="Subtitle 5">
            <a:extLst>
              <a:ext uri="{FF2B5EF4-FFF2-40B4-BE49-F238E27FC236}">
                <a16:creationId xmlns:a16="http://schemas.microsoft.com/office/drawing/2014/main" id="{4FF72581-8E45-DC91-9BF3-547BE8E846B9}"/>
              </a:ext>
            </a:extLst>
          </p:cNvPr>
          <p:cNvSpPr>
            <a:spLocks noGrp="1"/>
          </p:cNvSpPr>
          <p:nvPr>
            <p:ph type="subTitle" idx="1"/>
          </p:nvPr>
        </p:nvSpPr>
        <p:spPr/>
        <p:txBody>
          <a:bodyPr/>
          <a:lstStyle/>
          <a:p>
            <a:r>
              <a:rPr lang="en-US" b="1">
                <a:solidFill>
                  <a:srgbClr val="FF40FF"/>
                </a:solidFill>
              </a:rPr>
              <a:t>More advanced forms of RAN sharing can play a major role for TCO reduction and should be studied in the 6G era</a:t>
            </a:r>
          </a:p>
        </p:txBody>
      </p:sp>
      <p:grpSp>
        <p:nvGrpSpPr>
          <p:cNvPr id="5" name="Group 4">
            <a:extLst>
              <a:ext uri="{FF2B5EF4-FFF2-40B4-BE49-F238E27FC236}">
                <a16:creationId xmlns:a16="http://schemas.microsoft.com/office/drawing/2014/main" id="{09B0425B-4A4B-82E9-95A0-F1447BEF4701}"/>
              </a:ext>
            </a:extLst>
          </p:cNvPr>
          <p:cNvGrpSpPr/>
          <p:nvPr/>
        </p:nvGrpSpPr>
        <p:grpSpPr>
          <a:xfrm>
            <a:off x="9991790" y="1833918"/>
            <a:ext cx="1902873" cy="2662386"/>
            <a:chOff x="7572331" y="1576701"/>
            <a:chExt cx="3554441" cy="3704598"/>
          </a:xfrm>
        </p:grpSpPr>
        <p:sp>
          <p:nvSpPr>
            <p:cNvPr id="8" name="Rectangle: Rounded Corners 7">
              <a:extLst>
                <a:ext uri="{FF2B5EF4-FFF2-40B4-BE49-F238E27FC236}">
                  <a16:creationId xmlns:a16="http://schemas.microsoft.com/office/drawing/2014/main" id="{70F9D4C6-BB4D-390D-3627-E979B7E96ECA}"/>
                </a:ext>
              </a:extLst>
            </p:cNvPr>
            <p:cNvSpPr/>
            <p:nvPr/>
          </p:nvSpPr>
          <p:spPr>
            <a:xfrm>
              <a:off x="7572331" y="1576701"/>
              <a:ext cx="1100329" cy="10840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Core</a:t>
              </a:r>
            </a:p>
            <a:p>
              <a:pPr algn="ctr">
                <a:lnSpc>
                  <a:spcPct val="96000"/>
                </a:lnSpc>
              </a:pPr>
              <a:r>
                <a:rPr lang="en-US" sz="1200">
                  <a:solidFill>
                    <a:schemeClr val="bg1"/>
                  </a:solidFill>
                  <a:latin typeface="Microsoft Sans Serif"/>
                  <a:cs typeface="Microsoft Sans Serif" panose="020B0604020202020204" pitchFamily="34" charset="0"/>
                </a:rPr>
                <a:t>A</a:t>
              </a:r>
            </a:p>
          </p:txBody>
        </p:sp>
        <p:sp>
          <p:nvSpPr>
            <p:cNvPr id="9" name="Rectangle: Rounded Corners 8">
              <a:extLst>
                <a:ext uri="{FF2B5EF4-FFF2-40B4-BE49-F238E27FC236}">
                  <a16:creationId xmlns:a16="http://schemas.microsoft.com/office/drawing/2014/main" id="{0D47279F-4C64-2DC4-B036-2DF478BEB631}"/>
                </a:ext>
              </a:extLst>
            </p:cNvPr>
            <p:cNvSpPr/>
            <p:nvPr/>
          </p:nvSpPr>
          <p:spPr>
            <a:xfrm>
              <a:off x="8218336" y="3781368"/>
              <a:ext cx="2366128" cy="4076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CU</a:t>
              </a:r>
            </a:p>
          </p:txBody>
        </p:sp>
        <p:sp>
          <p:nvSpPr>
            <p:cNvPr id="10" name="Rectangle: Rounded Corners 9">
              <a:extLst>
                <a:ext uri="{FF2B5EF4-FFF2-40B4-BE49-F238E27FC236}">
                  <a16:creationId xmlns:a16="http://schemas.microsoft.com/office/drawing/2014/main" id="{E9D214D1-EAEF-BCEA-BF15-C79AFCEA789C}"/>
                </a:ext>
              </a:extLst>
            </p:cNvPr>
            <p:cNvSpPr/>
            <p:nvPr/>
          </p:nvSpPr>
          <p:spPr>
            <a:xfrm>
              <a:off x="8218336" y="4281345"/>
              <a:ext cx="2366128" cy="4076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DU</a:t>
              </a:r>
            </a:p>
          </p:txBody>
        </p:sp>
        <p:sp>
          <p:nvSpPr>
            <p:cNvPr id="11" name="Rectangle: Rounded Corners 10">
              <a:extLst>
                <a:ext uri="{FF2B5EF4-FFF2-40B4-BE49-F238E27FC236}">
                  <a16:creationId xmlns:a16="http://schemas.microsoft.com/office/drawing/2014/main" id="{8A049FC4-53E2-DA40-CC1A-6DFC4AB9A81F}"/>
                </a:ext>
              </a:extLst>
            </p:cNvPr>
            <p:cNvSpPr/>
            <p:nvPr/>
          </p:nvSpPr>
          <p:spPr>
            <a:xfrm>
              <a:off x="8218336" y="4781322"/>
              <a:ext cx="2366128" cy="40764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RU</a:t>
              </a:r>
            </a:p>
          </p:txBody>
        </p:sp>
        <p:sp>
          <p:nvSpPr>
            <p:cNvPr id="12" name="Rectangle: Rounded Corners 11">
              <a:extLst>
                <a:ext uri="{FF2B5EF4-FFF2-40B4-BE49-F238E27FC236}">
                  <a16:creationId xmlns:a16="http://schemas.microsoft.com/office/drawing/2014/main" id="{3E7D8BDC-2A4F-0397-A9EA-F478784E4E33}"/>
                </a:ext>
              </a:extLst>
            </p:cNvPr>
            <p:cNvSpPr/>
            <p:nvPr/>
          </p:nvSpPr>
          <p:spPr>
            <a:xfrm>
              <a:off x="7775275" y="3110777"/>
              <a:ext cx="3148551" cy="2170522"/>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200" err="1">
                <a:solidFill>
                  <a:schemeClr val="bg1"/>
                </a:solidFill>
                <a:latin typeface="Microsoft Sans Serif"/>
                <a:cs typeface="Microsoft Sans Serif" panose="020B0604020202020204" pitchFamily="34" charset="0"/>
              </a:endParaRPr>
            </a:p>
          </p:txBody>
        </p:sp>
        <p:sp>
          <p:nvSpPr>
            <p:cNvPr id="14" name="TextBox 13">
              <a:extLst>
                <a:ext uri="{FF2B5EF4-FFF2-40B4-BE49-F238E27FC236}">
                  <a16:creationId xmlns:a16="http://schemas.microsoft.com/office/drawing/2014/main" id="{7BE16A2A-94CA-26EC-1557-17A909A09C8A}"/>
                </a:ext>
              </a:extLst>
            </p:cNvPr>
            <p:cNvSpPr txBox="1"/>
            <p:nvPr/>
          </p:nvSpPr>
          <p:spPr>
            <a:xfrm>
              <a:off x="8193604" y="3293423"/>
              <a:ext cx="2353522" cy="226084"/>
            </a:xfrm>
            <a:prstGeom prst="rect">
              <a:avLst/>
            </a:prstGeom>
          </p:spPr>
          <p:txBody>
            <a:bodyPr wrap="none" lIns="0" tIns="0" rIns="0" bIns="0" rtlCol="0">
              <a:spAutoFit/>
            </a:bodyPr>
            <a:lstStyle/>
            <a:p>
              <a:pPr algn="l">
                <a:lnSpc>
                  <a:spcPct val="96000"/>
                </a:lnSpc>
              </a:pPr>
              <a:r>
                <a:rPr lang="en-US" sz="1100">
                  <a:solidFill>
                    <a:schemeClr val="tx2"/>
                  </a:solidFill>
                  <a:latin typeface="Microsoft Sans Serif"/>
                  <a:cs typeface="Microsoft Sans Serif" panose="020B0604020202020204" pitchFamily="34" charset="0"/>
                </a:rPr>
                <a:t>Radio Area Network</a:t>
              </a:r>
            </a:p>
          </p:txBody>
        </p:sp>
        <p:sp>
          <p:nvSpPr>
            <p:cNvPr id="15" name="Rectangle: Rounded Corners 14">
              <a:extLst>
                <a:ext uri="{FF2B5EF4-FFF2-40B4-BE49-F238E27FC236}">
                  <a16:creationId xmlns:a16="http://schemas.microsoft.com/office/drawing/2014/main" id="{4FF6CB58-A5FD-911A-37A9-A2BF6FE1F876}"/>
                </a:ext>
              </a:extLst>
            </p:cNvPr>
            <p:cNvSpPr/>
            <p:nvPr/>
          </p:nvSpPr>
          <p:spPr>
            <a:xfrm>
              <a:off x="8799387" y="1576701"/>
              <a:ext cx="1100329" cy="10840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Core</a:t>
              </a:r>
            </a:p>
            <a:p>
              <a:pPr algn="ctr">
                <a:lnSpc>
                  <a:spcPct val="96000"/>
                </a:lnSpc>
              </a:pPr>
              <a:r>
                <a:rPr lang="en-US" sz="1200">
                  <a:solidFill>
                    <a:schemeClr val="bg1"/>
                  </a:solidFill>
                  <a:latin typeface="Microsoft Sans Serif"/>
                  <a:cs typeface="Microsoft Sans Serif" panose="020B0604020202020204" pitchFamily="34" charset="0"/>
                </a:rPr>
                <a:t>B</a:t>
              </a:r>
            </a:p>
          </p:txBody>
        </p:sp>
        <p:sp>
          <p:nvSpPr>
            <p:cNvPr id="16" name="Rectangle: Rounded Corners 15">
              <a:extLst>
                <a:ext uri="{FF2B5EF4-FFF2-40B4-BE49-F238E27FC236}">
                  <a16:creationId xmlns:a16="http://schemas.microsoft.com/office/drawing/2014/main" id="{CB956B3C-95DA-0D93-514F-6FCFD9839CC9}"/>
                </a:ext>
              </a:extLst>
            </p:cNvPr>
            <p:cNvSpPr/>
            <p:nvPr/>
          </p:nvSpPr>
          <p:spPr>
            <a:xfrm>
              <a:off x="10026443" y="1576701"/>
              <a:ext cx="1100329" cy="108408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Core</a:t>
              </a:r>
            </a:p>
            <a:p>
              <a:pPr algn="ctr">
                <a:lnSpc>
                  <a:spcPct val="96000"/>
                </a:lnSpc>
              </a:pPr>
              <a:r>
                <a:rPr lang="en-US" sz="1200">
                  <a:solidFill>
                    <a:schemeClr val="bg1"/>
                  </a:solidFill>
                  <a:latin typeface="Microsoft Sans Serif"/>
                  <a:cs typeface="Microsoft Sans Serif" panose="020B0604020202020204" pitchFamily="34" charset="0"/>
                </a:rPr>
                <a:t>C</a:t>
              </a:r>
            </a:p>
          </p:txBody>
        </p:sp>
        <p:cxnSp>
          <p:nvCxnSpPr>
            <p:cNvPr id="18" name="Straight Connector 17">
              <a:extLst>
                <a:ext uri="{FF2B5EF4-FFF2-40B4-BE49-F238E27FC236}">
                  <a16:creationId xmlns:a16="http://schemas.microsoft.com/office/drawing/2014/main" id="{BA81A7EC-E062-C388-BC75-C6BDF2FD7FAB}"/>
                </a:ext>
              </a:extLst>
            </p:cNvPr>
            <p:cNvCxnSpPr>
              <a:stCxn id="8" idx="2"/>
              <a:endCxn id="12" idx="0"/>
            </p:cNvCxnSpPr>
            <p:nvPr/>
          </p:nvCxnSpPr>
          <p:spPr>
            <a:xfrm>
              <a:off x="8122496" y="2660783"/>
              <a:ext cx="1227055" cy="449994"/>
            </a:xfrm>
            <a:prstGeom prst="line">
              <a:avLst/>
            </a:prstGeom>
            <a:ln>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E208A33E-70E2-AC06-8E7B-96E165889701}"/>
                </a:ext>
              </a:extLst>
            </p:cNvPr>
            <p:cNvCxnSpPr>
              <a:cxnSpLocks/>
              <a:stCxn id="15" idx="2"/>
              <a:endCxn id="12" idx="0"/>
            </p:cNvCxnSpPr>
            <p:nvPr/>
          </p:nvCxnSpPr>
          <p:spPr>
            <a:xfrm flipH="1">
              <a:off x="9349551" y="2660783"/>
              <a:ext cx="1" cy="449994"/>
            </a:xfrm>
            <a:prstGeom prst="line">
              <a:avLst/>
            </a:prstGeom>
            <a:ln>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2F69310-E4D4-C5F9-D316-94DAB1C682BE}"/>
                </a:ext>
              </a:extLst>
            </p:cNvPr>
            <p:cNvCxnSpPr>
              <a:cxnSpLocks/>
              <a:stCxn id="16" idx="2"/>
              <a:endCxn id="12" idx="0"/>
            </p:cNvCxnSpPr>
            <p:nvPr/>
          </p:nvCxnSpPr>
          <p:spPr>
            <a:xfrm flipH="1">
              <a:off x="9349551" y="2660783"/>
              <a:ext cx="1227057" cy="449994"/>
            </a:xfrm>
            <a:prstGeom prst="line">
              <a:avLst/>
            </a:prstGeom>
            <a:ln>
              <a:headEnd type="none" w="med" len="sm"/>
              <a:tailEnd type="none" w="sm" len="sm"/>
            </a:ln>
          </p:spPr>
          <p:style>
            <a:lnRef idx="1">
              <a:schemeClr val="accent1"/>
            </a:lnRef>
            <a:fillRef idx="0">
              <a:schemeClr val="accent1"/>
            </a:fillRef>
            <a:effectRef idx="0">
              <a:schemeClr val="accent1"/>
            </a:effectRef>
            <a:fontRef idx="minor">
              <a:schemeClr val="tx1"/>
            </a:fontRef>
          </p:style>
        </p:cxnSp>
      </p:grpSp>
      <p:sp>
        <p:nvSpPr>
          <p:cNvPr id="7" name="Rectangle: Rounded Corners 6">
            <a:extLst>
              <a:ext uri="{FF2B5EF4-FFF2-40B4-BE49-F238E27FC236}">
                <a16:creationId xmlns:a16="http://schemas.microsoft.com/office/drawing/2014/main" id="{F64FA1F6-360B-ECB8-EA70-1CE20CAB3C0F}"/>
              </a:ext>
            </a:extLst>
          </p:cNvPr>
          <p:cNvSpPr/>
          <p:nvPr/>
        </p:nvSpPr>
        <p:spPr>
          <a:xfrm>
            <a:off x="7051774" y="1828868"/>
            <a:ext cx="589062" cy="7790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Core</a:t>
            </a:r>
          </a:p>
          <a:p>
            <a:pPr algn="ctr">
              <a:lnSpc>
                <a:spcPct val="96000"/>
              </a:lnSpc>
            </a:pPr>
            <a:r>
              <a:rPr lang="en-US" sz="1200">
                <a:solidFill>
                  <a:schemeClr val="bg1"/>
                </a:solidFill>
                <a:latin typeface="Microsoft Sans Serif"/>
                <a:cs typeface="Microsoft Sans Serif" panose="020B0604020202020204" pitchFamily="34" charset="0"/>
              </a:rPr>
              <a:t>A</a:t>
            </a:r>
          </a:p>
        </p:txBody>
      </p:sp>
      <p:grpSp>
        <p:nvGrpSpPr>
          <p:cNvPr id="32" name="Group 31">
            <a:extLst>
              <a:ext uri="{FF2B5EF4-FFF2-40B4-BE49-F238E27FC236}">
                <a16:creationId xmlns:a16="http://schemas.microsoft.com/office/drawing/2014/main" id="{EE5D8EDA-6478-587C-9BDC-943DCC25AD06}"/>
              </a:ext>
            </a:extLst>
          </p:cNvPr>
          <p:cNvGrpSpPr/>
          <p:nvPr/>
        </p:nvGrpSpPr>
        <p:grpSpPr>
          <a:xfrm>
            <a:off x="7042209" y="2926313"/>
            <a:ext cx="589062" cy="1559891"/>
            <a:chOff x="6493939" y="2936413"/>
            <a:chExt cx="1685579" cy="1559891"/>
          </a:xfrm>
        </p:grpSpPr>
        <p:sp>
          <p:nvSpPr>
            <p:cNvPr id="13" name="Rectangle: Rounded Corners 12">
              <a:extLst>
                <a:ext uri="{FF2B5EF4-FFF2-40B4-BE49-F238E27FC236}">
                  <a16:creationId xmlns:a16="http://schemas.microsoft.com/office/drawing/2014/main" id="{72200D02-560D-A137-BEFF-D228937A9DA3}"/>
                </a:ext>
              </a:extLst>
            </p:cNvPr>
            <p:cNvSpPr/>
            <p:nvPr/>
          </p:nvSpPr>
          <p:spPr>
            <a:xfrm>
              <a:off x="6731132" y="3418348"/>
              <a:ext cx="1266709" cy="2929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CU</a:t>
              </a:r>
            </a:p>
          </p:txBody>
        </p:sp>
        <p:sp>
          <p:nvSpPr>
            <p:cNvPr id="17" name="Rectangle: Rounded Corners 16">
              <a:extLst>
                <a:ext uri="{FF2B5EF4-FFF2-40B4-BE49-F238E27FC236}">
                  <a16:creationId xmlns:a16="http://schemas.microsoft.com/office/drawing/2014/main" id="{07E5A5C8-3502-EF87-A05F-9039CBD705F4}"/>
                </a:ext>
              </a:extLst>
            </p:cNvPr>
            <p:cNvSpPr/>
            <p:nvPr/>
          </p:nvSpPr>
          <p:spPr>
            <a:xfrm>
              <a:off x="6731132" y="3777666"/>
              <a:ext cx="1266709" cy="2929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DU</a:t>
              </a:r>
            </a:p>
          </p:txBody>
        </p:sp>
        <p:sp>
          <p:nvSpPr>
            <p:cNvPr id="21" name="Rectangle: Rounded Corners 20">
              <a:extLst>
                <a:ext uri="{FF2B5EF4-FFF2-40B4-BE49-F238E27FC236}">
                  <a16:creationId xmlns:a16="http://schemas.microsoft.com/office/drawing/2014/main" id="{B650891C-1B7E-10E4-5B8F-D5A34ECF4840}"/>
                </a:ext>
              </a:extLst>
            </p:cNvPr>
            <p:cNvSpPr/>
            <p:nvPr/>
          </p:nvSpPr>
          <p:spPr>
            <a:xfrm>
              <a:off x="6731132" y="4136985"/>
              <a:ext cx="1266709" cy="2929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RU</a:t>
              </a:r>
            </a:p>
          </p:txBody>
        </p:sp>
        <p:sp>
          <p:nvSpPr>
            <p:cNvPr id="22" name="Rectangle: Rounded Corners 21">
              <a:extLst>
                <a:ext uri="{FF2B5EF4-FFF2-40B4-BE49-F238E27FC236}">
                  <a16:creationId xmlns:a16="http://schemas.microsoft.com/office/drawing/2014/main" id="{BBEA98AF-27E3-FC8B-2E4E-357699E25FC0}"/>
                </a:ext>
              </a:extLst>
            </p:cNvPr>
            <p:cNvSpPr/>
            <p:nvPr/>
          </p:nvSpPr>
          <p:spPr>
            <a:xfrm>
              <a:off x="6493939" y="2936413"/>
              <a:ext cx="1685579" cy="155989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200" err="1">
                <a:solidFill>
                  <a:schemeClr val="bg1"/>
                </a:solidFill>
                <a:latin typeface="Microsoft Sans Serif"/>
                <a:cs typeface="Microsoft Sans Serif" panose="020B0604020202020204" pitchFamily="34" charset="0"/>
              </a:endParaRPr>
            </a:p>
          </p:txBody>
        </p:sp>
        <p:sp>
          <p:nvSpPr>
            <p:cNvPr id="23" name="TextBox 22">
              <a:extLst>
                <a:ext uri="{FF2B5EF4-FFF2-40B4-BE49-F238E27FC236}">
                  <a16:creationId xmlns:a16="http://schemas.microsoft.com/office/drawing/2014/main" id="{052FF2C4-D5B8-C1F3-4ED1-FE983F037C33}"/>
                </a:ext>
              </a:extLst>
            </p:cNvPr>
            <p:cNvSpPr txBox="1"/>
            <p:nvPr/>
          </p:nvSpPr>
          <p:spPr>
            <a:xfrm>
              <a:off x="6847144" y="3070897"/>
              <a:ext cx="857758" cy="324961"/>
            </a:xfrm>
            <a:prstGeom prst="rect">
              <a:avLst/>
            </a:prstGeom>
          </p:spPr>
          <p:txBody>
            <a:bodyPr wrap="none" lIns="0" tIns="0" rIns="0" bIns="0" rtlCol="0">
              <a:spAutoFit/>
            </a:bodyPr>
            <a:lstStyle/>
            <a:p>
              <a:pPr algn="ctr">
                <a:lnSpc>
                  <a:spcPct val="96000"/>
                </a:lnSpc>
              </a:pPr>
              <a:r>
                <a:rPr lang="en-US" sz="1100">
                  <a:solidFill>
                    <a:schemeClr val="tx2"/>
                  </a:solidFill>
                  <a:latin typeface="Microsoft Sans Serif"/>
                  <a:cs typeface="Microsoft Sans Serif" panose="020B0604020202020204" pitchFamily="34" charset="0"/>
                </a:rPr>
                <a:t>RAN</a:t>
              </a:r>
            </a:p>
            <a:p>
              <a:pPr algn="ctr">
                <a:lnSpc>
                  <a:spcPct val="96000"/>
                </a:lnSpc>
              </a:pPr>
              <a:r>
                <a:rPr lang="en-US" sz="1100">
                  <a:solidFill>
                    <a:schemeClr val="tx2"/>
                  </a:solidFill>
                  <a:latin typeface="Microsoft Sans Serif"/>
                  <a:cs typeface="Microsoft Sans Serif" panose="020B0604020202020204" pitchFamily="34" charset="0"/>
                </a:rPr>
                <a:t>A</a:t>
              </a:r>
            </a:p>
          </p:txBody>
        </p:sp>
      </p:grpSp>
      <p:sp>
        <p:nvSpPr>
          <p:cNvPr id="24" name="Rectangle: Rounded Corners 23">
            <a:extLst>
              <a:ext uri="{FF2B5EF4-FFF2-40B4-BE49-F238E27FC236}">
                <a16:creationId xmlns:a16="http://schemas.microsoft.com/office/drawing/2014/main" id="{94341564-E5D0-E06A-3748-BB0802AC9082}"/>
              </a:ext>
            </a:extLst>
          </p:cNvPr>
          <p:cNvSpPr/>
          <p:nvPr/>
        </p:nvSpPr>
        <p:spPr>
          <a:xfrm>
            <a:off x="7708679" y="1828868"/>
            <a:ext cx="589062" cy="7790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Core</a:t>
            </a:r>
          </a:p>
          <a:p>
            <a:pPr algn="ctr">
              <a:lnSpc>
                <a:spcPct val="96000"/>
              </a:lnSpc>
            </a:pPr>
            <a:r>
              <a:rPr lang="en-US" sz="1200">
                <a:solidFill>
                  <a:schemeClr val="bg1"/>
                </a:solidFill>
                <a:latin typeface="Microsoft Sans Serif"/>
                <a:cs typeface="Microsoft Sans Serif" panose="020B0604020202020204" pitchFamily="34" charset="0"/>
              </a:rPr>
              <a:t>B</a:t>
            </a:r>
          </a:p>
        </p:txBody>
      </p:sp>
      <p:sp>
        <p:nvSpPr>
          <p:cNvPr id="25" name="Rectangle: Rounded Corners 24">
            <a:extLst>
              <a:ext uri="{FF2B5EF4-FFF2-40B4-BE49-F238E27FC236}">
                <a16:creationId xmlns:a16="http://schemas.microsoft.com/office/drawing/2014/main" id="{633214B5-F5F4-9B55-C4CD-55A2D4484248}"/>
              </a:ext>
            </a:extLst>
          </p:cNvPr>
          <p:cNvSpPr/>
          <p:nvPr/>
        </p:nvSpPr>
        <p:spPr>
          <a:xfrm>
            <a:off x="8365585" y="1828868"/>
            <a:ext cx="589062" cy="77909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Core</a:t>
            </a:r>
          </a:p>
          <a:p>
            <a:pPr algn="ctr">
              <a:lnSpc>
                <a:spcPct val="96000"/>
              </a:lnSpc>
            </a:pPr>
            <a:r>
              <a:rPr lang="en-US" sz="1200">
                <a:solidFill>
                  <a:schemeClr val="bg1"/>
                </a:solidFill>
                <a:latin typeface="Microsoft Sans Serif"/>
                <a:cs typeface="Microsoft Sans Serif" panose="020B0604020202020204" pitchFamily="34" charset="0"/>
              </a:rPr>
              <a:t>C</a:t>
            </a:r>
          </a:p>
        </p:txBody>
      </p:sp>
      <p:cxnSp>
        <p:nvCxnSpPr>
          <p:cNvPr id="26" name="Straight Connector 25">
            <a:extLst>
              <a:ext uri="{FF2B5EF4-FFF2-40B4-BE49-F238E27FC236}">
                <a16:creationId xmlns:a16="http://schemas.microsoft.com/office/drawing/2014/main" id="{4DBA2011-6F91-3C26-B1D8-FE2E45168B99}"/>
              </a:ext>
            </a:extLst>
          </p:cNvPr>
          <p:cNvCxnSpPr>
            <a:cxnSpLocks/>
            <a:stCxn id="7" idx="2"/>
            <a:endCxn id="22" idx="0"/>
          </p:cNvCxnSpPr>
          <p:nvPr/>
        </p:nvCxnSpPr>
        <p:spPr>
          <a:xfrm flipH="1">
            <a:off x="7336740" y="2607966"/>
            <a:ext cx="9565" cy="318347"/>
          </a:xfrm>
          <a:prstGeom prst="line">
            <a:avLst/>
          </a:prstGeom>
          <a:ln>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35C522B-4A03-D796-5248-C6B77064A6BF}"/>
              </a:ext>
            </a:extLst>
          </p:cNvPr>
          <p:cNvCxnSpPr>
            <a:cxnSpLocks/>
            <a:stCxn id="24" idx="2"/>
            <a:endCxn id="37" idx="0"/>
          </p:cNvCxnSpPr>
          <p:nvPr/>
        </p:nvCxnSpPr>
        <p:spPr>
          <a:xfrm>
            <a:off x="8003210" y="2607966"/>
            <a:ext cx="0" cy="323397"/>
          </a:xfrm>
          <a:prstGeom prst="line">
            <a:avLst/>
          </a:prstGeom>
          <a:ln>
            <a:headEnd type="none" w="med"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5C3CC06-0A51-5048-32B5-783EF0FC23E4}"/>
              </a:ext>
            </a:extLst>
          </p:cNvPr>
          <p:cNvCxnSpPr>
            <a:cxnSpLocks/>
            <a:stCxn id="25" idx="2"/>
            <a:endCxn id="43" idx="0"/>
          </p:cNvCxnSpPr>
          <p:nvPr/>
        </p:nvCxnSpPr>
        <p:spPr>
          <a:xfrm flipH="1">
            <a:off x="8660115" y="2607966"/>
            <a:ext cx="1" cy="323396"/>
          </a:xfrm>
          <a:prstGeom prst="line">
            <a:avLst/>
          </a:prstGeom>
          <a:ln>
            <a:headEnd type="none" w="med" len="sm"/>
            <a:tailEnd type="none" w="sm" len="sm"/>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5B256E7E-6246-7BAD-C018-58DEE09C9E81}"/>
              </a:ext>
            </a:extLst>
          </p:cNvPr>
          <p:cNvGrpSpPr/>
          <p:nvPr/>
        </p:nvGrpSpPr>
        <p:grpSpPr>
          <a:xfrm>
            <a:off x="7708679" y="2931363"/>
            <a:ext cx="589062" cy="1559891"/>
            <a:chOff x="6493939" y="2936413"/>
            <a:chExt cx="1685579" cy="1559891"/>
          </a:xfrm>
        </p:grpSpPr>
        <p:sp>
          <p:nvSpPr>
            <p:cNvPr id="34" name="Rectangle: Rounded Corners 33">
              <a:extLst>
                <a:ext uri="{FF2B5EF4-FFF2-40B4-BE49-F238E27FC236}">
                  <a16:creationId xmlns:a16="http://schemas.microsoft.com/office/drawing/2014/main" id="{29A90BC8-3943-341D-D107-3A627C32966D}"/>
                </a:ext>
              </a:extLst>
            </p:cNvPr>
            <p:cNvSpPr/>
            <p:nvPr/>
          </p:nvSpPr>
          <p:spPr>
            <a:xfrm>
              <a:off x="6731132" y="3418348"/>
              <a:ext cx="1266709" cy="2929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CU</a:t>
              </a:r>
            </a:p>
          </p:txBody>
        </p:sp>
        <p:sp>
          <p:nvSpPr>
            <p:cNvPr id="35" name="Rectangle: Rounded Corners 34">
              <a:extLst>
                <a:ext uri="{FF2B5EF4-FFF2-40B4-BE49-F238E27FC236}">
                  <a16:creationId xmlns:a16="http://schemas.microsoft.com/office/drawing/2014/main" id="{65389F29-D305-1FF7-5065-BA414A21165F}"/>
                </a:ext>
              </a:extLst>
            </p:cNvPr>
            <p:cNvSpPr/>
            <p:nvPr/>
          </p:nvSpPr>
          <p:spPr>
            <a:xfrm>
              <a:off x="6731132" y="3777666"/>
              <a:ext cx="1266709" cy="2929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DU</a:t>
              </a:r>
            </a:p>
          </p:txBody>
        </p:sp>
        <p:sp>
          <p:nvSpPr>
            <p:cNvPr id="36" name="Rectangle: Rounded Corners 35">
              <a:extLst>
                <a:ext uri="{FF2B5EF4-FFF2-40B4-BE49-F238E27FC236}">
                  <a16:creationId xmlns:a16="http://schemas.microsoft.com/office/drawing/2014/main" id="{6F4A8869-7F28-5C96-1EE0-85D63DFC8682}"/>
                </a:ext>
              </a:extLst>
            </p:cNvPr>
            <p:cNvSpPr/>
            <p:nvPr/>
          </p:nvSpPr>
          <p:spPr>
            <a:xfrm>
              <a:off x="6731132" y="4136985"/>
              <a:ext cx="1266709" cy="2929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RU</a:t>
              </a:r>
            </a:p>
          </p:txBody>
        </p:sp>
        <p:sp>
          <p:nvSpPr>
            <p:cNvPr id="37" name="Rectangle: Rounded Corners 36">
              <a:extLst>
                <a:ext uri="{FF2B5EF4-FFF2-40B4-BE49-F238E27FC236}">
                  <a16:creationId xmlns:a16="http://schemas.microsoft.com/office/drawing/2014/main" id="{A82164E7-5A0A-CF79-BC49-93558EC2A436}"/>
                </a:ext>
              </a:extLst>
            </p:cNvPr>
            <p:cNvSpPr/>
            <p:nvPr/>
          </p:nvSpPr>
          <p:spPr>
            <a:xfrm>
              <a:off x="6493939" y="2936413"/>
              <a:ext cx="1685579" cy="155989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200" err="1">
                <a:solidFill>
                  <a:schemeClr val="bg1"/>
                </a:solidFill>
                <a:latin typeface="Microsoft Sans Serif"/>
                <a:cs typeface="Microsoft Sans Serif" panose="020B0604020202020204" pitchFamily="34" charset="0"/>
              </a:endParaRPr>
            </a:p>
          </p:txBody>
        </p:sp>
        <p:sp>
          <p:nvSpPr>
            <p:cNvPr id="38" name="TextBox 37">
              <a:extLst>
                <a:ext uri="{FF2B5EF4-FFF2-40B4-BE49-F238E27FC236}">
                  <a16:creationId xmlns:a16="http://schemas.microsoft.com/office/drawing/2014/main" id="{73E4A456-75D6-57F4-A13F-EC6A8038F2DC}"/>
                </a:ext>
              </a:extLst>
            </p:cNvPr>
            <p:cNvSpPr txBox="1"/>
            <p:nvPr/>
          </p:nvSpPr>
          <p:spPr>
            <a:xfrm>
              <a:off x="6847144" y="3070897"/>
              <a:ext cx="857758" cy="324961"/>
            </a:xfrm>
            <a:prstGeom prst="rect">
              <a:avLst/>
            </a:prstGeom>
          </p:spPr>
          <p:txBody>
            <a:bodyPr wrap="none" lIns="0" tIns="0" rIns="0" bIns="0" rtlCol="0">
              <a:spAutoFit/>
            </a:bodyPr>
            <a:lstStyle/>
            <a:p>
              <a:pPr algn="ctr">
                <a:lnSpc>
                  <a:spcPct val="96000"/>
                </a:lnSpc>
              </a:pPr>
              <a:r>
                <a:rPr lang="en-US" sz="1100">
                  <a:solidFill>
                    <a:schemeClr val="tx2"/>
                  </a:solidFill>
                  <a:latin typeface="Microsoft Sans Serif"/>
                  <a:cs typeface="Microsoft Sans Serif" panose="020B0604020202020204" pitchFamily="34" charset="0"/>
                </a:rPr>
                <a:t>RAN</a:t>
              </a:r>
            </a:p>
            <a:p>
              <a:pPr algn="ctr">
                <a:lnSpc>
                  <a:spcPct val="96000"/>
                </a:lnSpc>
              </a:pPr>
              <a:r>
                <a:rPr lang="en-US" sz="1100">
                  <a:solidFill>
                    <a:schemeClr val="tx2"/>
                  </a:solidFill>
                  <a:latin typeface="Microsoft Sans Serif"/>
                  <a:cs typeface="Microsoft Sans Serif" panose="020B0604020202020204" pitchFamily="34" charset="0"/>
                </a:rPr>
                <a:t>B</a:t>
              </a:r>
            </a:p>
          </p:txBody>
        </p:sp>
      </p:grpSp>
      <p:grpSp>
        <p:nvGrpSpPr>
          <p:cNvPr id="39" name="Group 38">
            <a:extLst>
              <a:ext uri="{FF2B5EF4-FFF2-40B4-BE49-F238E27FC236}">
                <a16:creationId xmlns:a16="http://schemas.microsoft.com/office/drawing/2014/main" id="{5B9F0E69-93C1-53B2-E8D4-6B978BE617DE}"/>
              </a:ext>
            </a:extLst>
          </p:cNvPr>
          <p:cNvGrpSpPr/>
          <p:nvPr/>
        </p:nvGrpSpPr>
        <p:grpSpPr>
          <a:xfrm>
            <a:off x="8365584" y="2931362"/>
            <a:ext cx="589062" cy="1559891"/>
            <a:chOff x="6493939" y="2936413"/>
            <a:chExt cx="1685579" cy="1559891"/>
          </a:xfrm>
        </p:grpSpPr>
        <p:sp>
          <p:nvSpPr>
            <p:cNvPr id="40" name="Rectangle: Rounded Corners 39">
              <a:extLst>
                <a:ext uri="{FF2B5EF4-FFF2-40B4-BE49-F238E27FC236}">
                  <a16:creationId xmlns:a16="http://schemas.microsoft.com/office/drawing/2014/main" id="{53D6FE0B-1BF1-E0E4-1E02-EFBF22141B01}"/>
                </a:ext>
              </a:extLst>
            </p:cNvPr>
            <p:cNvSpPr/>
            <p:nvPr/>
          </p:nvSpPr>
          <p:spPr>
            <a:xfrm>
              <a:off x="6731132" y="3418348"/>
              <a:ext cx="1266709" cy="2929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CU</a:t>
              </a:r>
            </a:p>
          </p:txBody>
        </p:sp>
        <p:sp>
          <p:nvSpPr>
            <p:cNvPr id="41" name="Rectangle: Rounded Corners 40">
              <a:extLst>
                <a:ext uri="{FF2B5EF4-FFF2-40B4-BE49-F238E27FC236}">
                  <a16:creationId xmlns:a16="http://schemas.microsoft.com/office/drawing/2014/main" id="{48BBAECA-E179-A6FE-6A41-13A2660945C4}"/>
                </a:ext>
              </a:extLst>
            </p:cNvPr>
            <p:cNvSpPr/>
            <p:nvPr/>
          </p:nvSpPr>
          <p:spPr>
            <a:xfrm>
              <a:off x="6731132" y="3777666"/>
              <a:ext cx="1266709" cy="2929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DU</a:t>
              </a:r>
            </a:p>
          </p:txBody>
        </p:sp>
        <p:sp>
          <p:nvSpPr>
            <p:cNvPr id="42" name="Rectangle: Rounded Corners 41">
              <a:extLst>
                <a:ext uri="{FF2B5EF4-FFF2-40B4-BE49-F238E27FC236}">
                  <a16:creationId xmlns:a16="http://schemas.microsoft.com/office/drawing/2014/main" id="{6E1CAFFA-B8CE-5010-EE12-EDA5C70C1928}"/>
                </a:ext>
              </a:extLst>
            </p:cNvPr>
            <p:cNvSpPr/>
            <p:nvPr/>
          </p:nvSpPr>
          <p:spPr>
            <a:xfrm>
              <a:off x="6731132" y="4136985"/>
              <a:ext cx="1266709" cy="29296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200">
                  <a:solidFill>
                    <a:schemeClr val="bg1"/>
                  </a:solidFill>
                  <a:latin typeface="Microsoft Sans Serif"/>
                  <a:cs typeface="Microsoft Sans Serif" panose="020B0604020202020204" pitchFamily="34" charset="0"/>
                </a:rPr>
                <a:t>RU</a:t>
              </a:r>
            </a:p>
          </p:txBody>
        </p:sp>
        <p:sp>
          <p:nvSpPr>
            <p:cNvPr id="43" name="Rectangle: Rounded Corners 42">
              <a:extLst>
                <a:ext uri="{FF2B5EF4-FFF2-40B4-BE49-F238E27FC236}">
                  <a16:creationId xmlns:a16="http://schemas.microsoft.com/office/drawing/2014/main" id="{3C5153F6-E05F-95F4-8F19-293D44B3D862}"/>
                </a:ext>
              </a:extLst>
            </p:cNvPr>
            <p:cNvSpPr/>
            <p:nvPr/>
          </p:nvSpPr>
          <p:spPr>
            <a:xfrm>
              <a:off x="6493939" y="2936413"/>
              <a:ext cx="1685579" cy="155989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sz="1200" err="1">
                <a:solidFill>
                  <a:schemeClr val="bg1"/>
                </a:solidFill>
                <a:latin typeface="Microsoft Sans Serif"/>
                <a:cs typeface="Microsoft Sans Serif" panose="020B0604020202020204" pitchFamily="34" charset="0"/>
              </a:endParaRPr>
            </a:p>
          </p:txBody>
        </p:sp>
        <p:sp>
          <p:nvSpPr>
            <p:cNvPr id="44" name="TextBox 43">
              <a:extLst>
                <a:ext uri="{FF2B5EF4-FFF2-40B4-BE49-F238E27FC236}">
                  <a16:creationId xmlns:a16="http://schemas.microsoft.com/office/drawing/2014/main" id="{20AD8799-C38A-CB03-42BD-55219C958155}"/>
                </a:ext>
              </a:extLst>
            </p:cNvPr>
            <p:cNvSpPr txBox="1"/>
            <p:nvPr/>
          </p:nvSpPr>
          <p:spPr>
            <a:xfrm>
              <a:off x="6847144" y="3070897"/>
              <a:ext cx="857758" cy="324961"/>
            </a:xfrm>
            <a:prstGeom prst="rect">
              <a:avLst/>
            </a:prstGeom>
          </p:spPr>
          <p:txBody>
            <a:bodyPr wrap="none" lIns="0" tIns="0" rIns="0" bIns="0" rtlCol="0">
              <a:spAutoFit/>
            </a:bodyPr>
            <a:lstStyle/>
            <a:p>
              <a:pPr algn="ctr">
                <a:lnSpc>
                  <a:spcPct val="96000"/>
                </a:lnSpc>
              </a:pPr>
              <a:r>
                <a:rPr lang="en-US" sz="1100">
                  <a:solidFill>
                    <a:schemeClr val="tx2"/>
                  </a:solidFill>
                  <a:latin typeface="Microsoft Sans Serif"/>
                  <a:cs typeface="Microsoft Sans Serif" panose="020B0604020202020204" pitchFamily="34" charset="0"/>
                </a:rPr>
                <a:t>RAN</a:t>
              </a:r>
            </a:p>
            <a:p>
              <a:pPr algn="ctr">
                <a:lnSpc>
                  <a:spcPct val="96000"/>
                </a:lnSpc>
              </a:pPr>
              <a:r>
                <a:rPr lang="en-US" sz="1100">
                  <a:solidFill>
                    <a:schemeClr val="tx2"/>
                  </a:solidFill>
                  <a:latin typeface="Microsoft Sans Serif"/>
                  <a:cs typeface="Microsoft Sans Serif" panose="020B0604020202020204" pitchFamily="34" charset="0"/>
                </a:rPr>
                <a:t>C</a:t>
              </a:r>
            </a:p>
          </p:txBody>
        </p:sp>
      </p:grpSp>
      <p:sp>
        <p:nvSpPr>
          <p:cNvPr id="47" name="Arrow: Right 46">
            <a:extLst>
              <a:ext uri="{FF2B5EF4-FFF2-40B4-BE49-F238E27FC236}">
                <a16:creationId xmlns:a16="http://schemas.microsoft.com/office/drawing/2014/main" id="{80580D6E-7875-84F1-67D4-5A90ADDFACC4}"/>
              </a:ext>
            </a:extLst>
          </p:cNvPr>
          <p:cNvSpPr/>
          <p:nvPr/>
        </p:nvSpPr>
        <p:spPr>
          <a:xfrm>
            <a:off x="9386351" y="3067676"/>
            <a:ext cx="372862" cy="36132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48" name="TextBox 47">
            <a:extLst>
              <a:ext uri="{FF2B5EF4-FFF2-40B4-BE49-F238E27FC236}">
                <a16:creationId xmlns:a16="http://schemas.microsoft.com/office/drawing/2014/main" id="{11CE9E68-F51F-3166-F130-ED810074B664}"/>
              </a:ext>
            </a:extLst>
          </p:cNvPr>
          <p:cNvSpPr txBox="1"/>
          <p:nvPr/>
        </p:nvSpPr>
        <p:spPr>
          <a:xfrm>
            <a:off x="7336740" y="4785064"/>
            <a:ext cx="171522" cy="236347"/>
          </a:xfrm>
          <a:prstGeom prst="rect">
            <a:avLst/>
          </a:prstGeom>
        </p:spPr>
        <p:txBody>
          <a:bodyPr wrap="none" lIns="0" tIns="0" rIns="0" bIns="0" rtlCol="0">
            <a:spAutoFit/>
          </a:bodyPr>
          <a:lstStyle/>
          <a:p>
            <a:pPr algn="l">
              <a:lnSpc>
                <a:spcPct val="96000"/>
              </a:lnSpc>
            </a:pPr>
            <a:r>
              <a:rPr lang="en-US" sz="1600">
                <a:solidFill>
                  <a:schemeClr val="tx2"/>
                </a:solidFill>
                <a:latin typeface="Microsoft Sans Serif"/>
                <a:cs typeface="Microsoft Sans Serif" panose="020B0604020202020204" pitchFamily="34" charset="0"/>
              </a:rPr>
              <a:t>f1</a:t>
            </a:r>
          </a:p>
        </p:txBody>
      </p:sp>
      <p:sp>
        <p:nvSpPr>
          <p:cNvPr id="49" name="TextBox 48">
            <a:extLst>
              <a:ext uri="{FF2B5EF4-FFF2-40B4-BE49-F238E27FC236}">
                <a16:creationId xmlns:a16="http://schemas.microsoft.com/office/drawing/2014/main" id="{6A481F05-627C-CB51-E174-15A3B45E5579}"/>
              </a:ext>
            </a:extLst>
          </p:cNvPr>
          <p:cNvSpPr txBox="1"/>
          <p:nvPr/>
        </p:nvSpPr>
        <p:spPr>
          <a:xfrm>
            <a:off x="7975584" y="4785063"/>
            <a:ext cx="171522" cy="236347"/>
          </a:xfrm>
          <a:prstGeom prst="rect">
            <a:avLst/>
          </a:prstGeom>
        </p:spPr>
        <p:txBody>
          <a:bodyPr wrap="none" lIns="0" tIns="0" rIns="0" bIns="0" rtlCol="0">
            <a:spAutoFit/>
          </a:bodyPr>
          <a:lstStyle/>
          <a:p>
            <a:pPr algn="l">
              <a:lnSpc>
                <a:spcPct val="96000"/>
              </a:lnSpc>
            </a:pPr>
            <a:r>
              <a:rPr lang="en-US" sz="1600">
                <a:solidFill>
                  <a:schemeClr val="tx2"/>
                </a:solidFill>
                <a:latin typeface="Microsoft Sans Serif"/>
                <a:cs typeface="Microsoft Sans Serif" panose="020B0604020202020204" pitchFamily="34" charset="0"/>
              </a:rPr>
              <a:t>f2</a:t>
            </a:r>
          </a:p>
        </p:txBody>
      </p:sp>
      <p:sp>
        <p:nvSpPr>
          <p:cNvPr id="50" name="TextBox 49">
            <a:extLst>
              <a:ext uri="{FF2B5EF4-FFF2-40B4-BE49-F238E27FC236}">
                <a16:creationId xmlns:a16="http://schemas.microsoft.com/office/drawing/2014/main" id="{163E8A05-2C01-25C6-C07E-B8763200061A}"/>
              </a:ext>
            </a:extLst>
          </p:cNvPr>
          <p:cNvSpPr txBox="1"/>
          <p:nvPr/>
        </p:nvSpPr>
        <p:spPr>
          <a:xfrm>
            <a:off x="8546342" y="4785064"/>
            <a:ext cx="171522" cy="236347"/>
          </a:xfrm>
          <a:prstGeom prst="rect">
            <a:avLst/>
          </a:prstGeom>
        </p:spPr>
        <p:txBody>
          <a:bodyPr wrap="none" lIns="0" tIns="0" rIns="0" bIns="0" rtlCol="0">
            <a:spAutoFit/>
          </a:bodyPr>
          <a:lstStyle/>
          <a:p>
            <a:pPr algn="l">
              <a:lnSpc>
                <a:spcPct val="96000"/>
              </a:lnSpc>
            </a:pPr>
            <a:r>
              <a:rPr lang="en-US" sz="1600">
                <a:solidFill>
                  <a:schemeClr val="tx2"/>
                </a:solidFill>
                <a:latin typeface="Microsoft Sans Serif"/>
                <a:cs typeface="Microsoft Sans Serif" panose="020B0604020202020204" pitchFamily="34" charset="0"/>
              </a:rPr>
              <a:t>f3</a:t>
            </a:r>
          </a:p>
        </p:txBody>
      </p:sp>
      <p:sp>
        <p:nvSpPr>
          <p:cNvPr id="51" name="Rectangle 50">
            <a:extLst>
              <a:ext uri="{FF2B5EF4-FFF2-40B4-BE49-F238E27FC236}">
                <a16:creationId xmlns:a16="http://schemas.microsoft.com/office/drawing/2014/main" id="{F73F5A35-0F2A-42C8-2BC0-E9CE985D1712}"/>
              </a:ext>
            </a:extLst>
          </p:cNvPr>
          <p:cNvSpPr/>
          <p:nvPr/>
        </p:nvSpPr>
        <p:spPr>
          <a:xfrm>
            <a:off x="7060652" y="4785063"/>
            <a:ext cx="739797" cy="23634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52" name="Rectangle 51">
            <a:extLst>
              <a:ext uri="{FF2B5EF4-FFF2-40B4-BE49-F238E27FC236}">
                <a16:creationId xmlns:a16="http://schemas.microsoft.com/office/drawing/2014/main" id="{7E4AC5BF-7324-4CED-A677-EECAA947598E}"/>
              </a:ext>
            </a:extLst>
          </p:cNvPr>
          <p:cNvSpPr/>
          <p:nvPr/>
        </p:nvSpPr>
        <p:spPr>
          <a:xfrm>
            <a:off x="7793300" y="4785063"/>
            <a:ext cx="504441" cy="23634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53" name="Rectangle 52">
            <a:extLst>
              <a:ext uri="{FF2B5EF4-FFF2-40B4-BE49-F238E27FC236}">
                <a16:creationId xmlns:a16="http://schemas.microsoft.com/office/drawing/2014/main" id="{0146DC93-D2CF-5851-2A02-6B1D4069079C}"/>
              </a:ext>
            </a:extLst>
          </p:cNvPr>
          <p:cNvSpPr/>
          <p:nvPr/>
        </p:nvSpPr>
        <p:spPr>
          <a:xfrm>
            <a:off x="8297741" y="4787105"/>
            <a:ext cx="589063" cy="2343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54" name="Rectangle 53">
            <a:extLst>
              <a:ext uri="{FF2B5EF4-FFF2-40B4-BE49-F238E27FC236}">
                <a16:creationId xmlns:a16="http://schemas.microsoft.com/office/drawing/2014/main" id="{CC5D2A3E-0B85-159C-A47D-6649FC94D2B5}"/>
              </a:ext>
            </a:extLst>
          </p:cNvPr>
          <p:cNvSpPr/>
          <p:nvPr/>
        </p:nvSpPr>
        <p:spPr>
          <a:xfrm>
            <a:off x="10034247" y="4787105"/>
            <a:ext cx="1817955" cy="234305"/>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sz="1800">
                <a:solidFill>
                  <a:schemeClr val="tx2"/>
                </a:solidFill>
                <a:latin typeface="Microsoft Sans Serif"/>
                <a:cs typeface="Microsoft Sans Serif" panose="020B0604020202020204" pitchFamily="34" charset="0"/>
              </a:rPr>
              <a:t>f1+f2+f3</a:t>
            </a:r>
          </a:p>
        </p:txBody>
      </p:sp>
    </p:spTree>
    <p:extLst>
      <p:ext uri="{BB962C8B-B14F-4D97-AF65-F5344CB8AC3E}">
        <p14:creationId xmlns:p14="http://schemas.microsoft.com/office/powerpoint/2010/main" val="118746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1FF44D-0FFE-A282-2127-01F9341768B0}"/>
              </a:ext>
            </a:extLst>
          </p:cNvPr>
          <p:cNvSpPr>
            <a:spLocks noGrp="1"/>
          </p:cNvSpPr>
          <p:nvPr>
            <p:ph type="ftr" sz="quarter" idx="10"/>
          </p:nvPr>
        </p:nvSpPr>
        <p:spPr/>
        <p:txBody>
          <a:bodyPr/>
          <a:lstStyle/>
          <a:p>
            <a:r>
              <a:rPr lang="en-US"/>
              <a:t>S4-250143</a:t>
            </a:r>
          </a:p>
        </p:txBody>
      </p:sp>
      <p:sp>
        <p:nvSpPr>
          <p:cNvPr id="3" name="Title 2">
            <a:extLst>
              <a:ext uri="{FF2B5EF4-FFF2-40B4-BE49-F238E27FC236}">
                <a16:creationId xmlns:a16="http://schemas.microsoft.com/office/drawing/2014/main" id="{67EBE2EF-CCED-107F-EF53-1475F724C240}"/>
              </a:ext>
            </a:extLst>
          </p:cNvPr>
          <p:cNvSpPr>
            <a:spLocks noGrp="1"/>
          </p:cNvSpPr>
          <p:nvPr>
            <p:ph type="title"/>
          </p:nvPr>
        </p:nvSpPr>
        <p:spPr>
          <a:xfrm>
            <a:off x="495300" y="642644"/>
            <a:ext cx="11187112" cy="361959"/>
          </a:xfrm>
        </p:spPr>
        <p:txBody>
          <a:bodyPr/>
          <a:lstStyle/>
          <a:p>
            <a:r>
              <a:rPr lang="de-DE" dirty="0"/>
              <a:t>Cost Reduction Example 2: Video Delivery</a:t>
            </a:r>
            <a:endParaRPr lang="en-US" dirty="0"/>
          </a:p>
        </p:txBody>
      </p:sp>
      <p:sp>
        <p:nvSpPr>
          <p:cNvPr id="4" name="Content Placeholder 3">
            <a:extLst>
              <a:ext uri="{FF2B5EF4-FFF2-40B4-BE49-F238E27FC236}">
                <a16:creationId xmlns:a16="http://schemas.microsoft.com/office/drawing/2014/main" id="{55C24205-16E6-49AD-737B-898F78C05BD5}"/>
              </a:ext>
            </a:extLst>
          </p:cNvPr>
          <p:cNvSpPr>
            <a:spLocks noGrp="1"/>
          </p:cNvSpPr>
          <p:nvPr>
            <p:ph sz="quarter" idx="14"/>
          </p:nvPr>
        </p:nvSpPr>
        <p:spPr/>
        <p:txBody>
          <a:bodyPr/>
          <a:lstStyle/>
          <a:p>
            <a:r>
              <a:rPr lang="de-DE" dirty="0"/>
              <a:t>Data points</a:t>
            </a:r>
          </a:p>
          <a:p>
            <a:pPr lvl="1"/>
            <a:r>
              <a:rPr lang="en-US" dirty="0"/>
              <a:t>At the end of 2023, video traffic is estimated to account for 73 percent of all mobile data traffic (</a:t>
            </a:r>
            <a:r>
              <a:rPr lang="en-US" dirty="0">
                <a:hlinkClick r:id="rId2"/>
              </a:rPr>
              <a:t>Ericsson Report</a:t>
            </a:r>
            <a:r>
              <a:rPr lang="en-US" dirty="0"/>
              <a:t>)</a:t>
            </a:r>
          </a:p>
          <a:p>
            <a:pPr lvl="1"/>
            <a:r>
              <a:rPr lang="en-US" dirty="0"/>
              <a:t>With 97 percent, video traffic has significantly more downlink than uplink traffic (</a:t>
            </a:r>
            <a:r>
              <a:rPr lang="en-US" dirty="0">
                <a:hlinkClick r:id="rId3"/>
              </a:rPr>
              <a:t>Ericsson Traffic Analysis</a:t>
            </a:r>
            <a:r>
              <a:rPr lang="en-US" dirty="0"/>
              <a:t>)</a:t>
            </a:r>
          </a:p>
          <a:p>
            <a:pPr lvl="1"/>
            <a:r>
              <a:rPr lang="en-US" dirty="0"/>
              <a:t>Video content to account for almost 80 percent of mobile traffic, which is projected to triple in the next five years.</a:t>
            </a:r>
          </a:p>
          <a:p>
            <a:r>
              <a:rPr lang="de-DE" dirty="0"/>
              <a:t>The cost of video delivery needs to be reduced</a:t>
            </a:r>
          </a:p>
          <a:p>
            <a:r>
              <a:rPr lang="de-DE" dirty="0"/>
              <a:t>Potential objective for 6G</a:t>
            </a:r>
          </a:p>
          <a:p>
            <a:pPr marL="0" indent="0">
              <a:buNone/>
            </a:pPr>
            <a:endParaRPr lang="de-DE" dirty="0"/>
          </a:p>
          <a:p>
            <a:pPr marL="0" indent="0">
              <a:buNone/>
            </a:pPr>
            <a:endParaRPr lang="de-DE" dirty="0"/>
          </a:p>
          <a:p>
            <a:endParaRPr lang="en-US" dirty="0"/>
          </a:p>
          <a:p>
            <a:r>
              <a:rPr lang="en-US" dirty="0"/>
              <a:t>Potential Technologies: </a:t>
            </a:r>
          </a:p>
          <a:p>
            <a:pPr lvl="1"/>
            <a:r>
              <a:rPr lang="en-US" dirty="0"/>
              <a:t>New codecs, AI, Smart delivery, Monetization, New KPIs, Energy Saving</a:t>
            </a:r>
          </a:p>
          <a:p>
            <a:r>
              <a:rPr lang="en-US" dirty="0"/>
              <a:t> Collaboration between Media Service provider and MNO</a:t>
            </a:r>
          </a:p>
        </p:txBody>
      </p:sp>
      <p:sp>
        <p:nvSpPr>
          <p:cNvPr id="5" name="Subtitle 4">
            <a:extLst>
              <a:ext uri="{FF2B5EF4-FFF2-40B4-BE49-F238E27FC236}">
                <a16:creationId xmlns:a16="http://schemas.microsoft.com/office/drawing/2014/main" id="{85C8689F-8EBD-7003-CE1D-ECFA0DCA389E}"/>
              </a:ext>
            </a:extLst>
          </p:cNvPr>
          <p:cNvSpPr>
            <a:spLocks noGrp="1"/>
          </p:cNvSpPr>
          <p:nvPr>
            <p:ph type="subTitle" idx="1"/>
          </p:nvPr>
        </p:nvSpPr>
        <p:spPr>
          <a:xfrm>
            <a:off x="494189" y="1088135"/>
            <a:ext cx="11188223" cy="236347"/>
          </a:xfrm>
        </p:spPr>
        <p:txBody>
          <a:bodyPr/>
          <a:lstStyle/>
          <a:p>
            <a:r>
              <a:rPr lang="de-DE" dirty="0"/>
              <a:t>Provide technologies for operators and service provider to invest in cost saving technologies</a:t>
            </a:r>
            <a:endParaRPr lang="en-US" dirty="0"/>
          </a:p>
        </p:txBody>
      </p:sp>
      <p:pic>
        <p:nvPicPr>
          <p:cNvPr id="3074" name="Picture 2" descr="Infographic: Video Drives Surge in Mobile Data Traffic | Statista">
            <a:extLst>
              <a:ext uri="{FF2B5EF4-FFF2-40B4-BE49-F238E27FC236}">
                <a16:creationId xmlns:a16="http://schemas.microsoft.com/office/drawing/2014/main" id="{78E2909A-658C-236B-987B-342D20045D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8504" y="2933178"/>
            <a:ext cx="3924822" cy="3924822"/>
          </a:xfrm>
          <a:prstGeom prst="rect">
            <a:avLst/>
          </a:prstGeom>
          <a:noFill/>
          <a:extLst>
            <a:ext uri="{909E8E84-426E-40DD-AFC4-6F175D3DCCD1}">
              <a14:hiddenFill xmlns:a14="http://schemas.microsoft.com/office/drawing/2010/main">
                <a:solidFill>
                  <a:srgbClr val="FFFFFF"/>
                </a:solidFill>
              </a14:hiddenFill>
            </a:ext>
          </a:extLst>
        </p:spPr>
      </p:pic>
      <p:sp>
        <p:nvSpPr>
          <p:cNvPr id="6" name="Flowchart: Terminator 5">
            <a:extLst>
              <a:ext uri="{FF2B5EF4-FFF2-40B4-BE49-F238E27FC236}">
                <a16:creationId xmlns:a16="http://schemas.microsoft.com/office/drawing/2014/main" id="{EC805ACB-C01F-75C8-5070-E279047CD0D9}"/>
              </a:ext>
            </a:extLst>
          </p:cNvPr>
          <p:cNvSpPr/>
          <p:nvPr/>
        </p:nvSpPr>
        <p:spPr>
          <a:xfrm>
            <a:off x="2109527" y="3857625"/>
            <a:ext cx="3924822" cy="1268079"/>
          </a:xfrm>
          <a:prstGeom prst="flowChartTermina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Amortization of the MNO loss on Gbyte 10:1 </a:t>
            </a:r>
            <a:r>
              <a:rPr lang="de-DE" dirty="0">
                <a:solidFill>
                  <a:schemeClr val="bg1"/>
                </a:solidFill>
                <a:latin typeface="Microsoft Sans Serif"/>
                <a:cs typeface="Microsoft Sans Serif" panose="020B0604020202020204" pitchFamily="34" charset="0"/>
                <a:sym typeface="Wingdings" panose="05000000000000000000" pitchFamily="2" charset="2"/>
              </a:rPr>
              <a:t> 3:1 needs to be addressed for video delivery (80% of all traffic)</a:t>
            </a:r>
            <a:endParaRPr lang="en-US" dirty="0" err="1">
              <a:solidFill>
                <a:schemeClr val="bg1"/>
              </a:solidFill>
              <a:latin typeface="Microsoft Sans Serif"/>
              <a:cs typeface="Microsoft Sans Serif" panose="020B0604020202020204" pitchFamily="34" charset="0"/>
            </a:endParaRPr>
          </a:p>
        </p:txBody>
      </p:sp>
    </p:spTree>
    <p:extLst>
      <p:ext uri="{BB962C8B-B14F-4D97-AF65-F5344CB8AC3E}">
        <p14:creationId xmlns:p14="http://schemas.microsoft.com/office/powerpoint/2010/main" val="1456221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A6D1E4-FB9A-B050-2D21-DBB62A9FD0A8}"/>
              </a:ext>
            </a:extLst>
          </p:cNvPr>
          <p:cNvSpPr>
            <a:spLocks noGrp="1"/>
          </p:cNvSpPr>
          <p:nvPr>
            <p:ph type="ftr" sz="quarter" idx="10"/>
          </p:nvPr>
        </p:nvSpPr>
        <p:spPr/>
        <p:txBody>
          <a:bodyPr/>
          <a:lstStyle/>
          <a:p>
            <a:r>
              <a:rPr lang="en-US"/>
              <a:t>S4-250143</a:t>
            </a:r>
          </a:p>
        </p:txBody>
      </p:sp>
      <p:sp>
        <p:nvSpPr>
          <p:cNvPr id="3" name="Title 2">
            <a:extLst>
              <a:ext uri="{FF2B5EF4-FFF2-40B4-BE49-F238E27FC236}">
                <a16:creationId xmlns:a16="http://schemas.microsoft.com/office/drawing/2014/main" id="{8FB4241E-7362-1CFE-E024-C4812A4FEA0F}"/>
              </a:ext>
            </a:extLst>
          </p:cNvPr>
          <p:cNvSpPr>
            <a:spLocks noGrp="1"/>
          </p:cNvSpPr>
          <p:nvPr>
            <p:ph type="title"/>
          </p:nvPr>
        </p:nvSpPr>
        <p:spPr>
          <a:xfrm>
            <a:off x="495300" y="642644"/>
            <a:ext cx="11187112" cy="361959"/>
          </a:xfrm>
        </p:spPr>
        <p:txBody>
          <a:bodyPr/>
          <a:lstStyle/>
          <a:p>
            <a:r>
              <a:rPr lang="de-DE" dirty="0"/>
              <a:t>Cost Reduction Example 3: Global universal Media Delivery Platform</a:t>
            </a:r>
            <a:endParaRPr lang="en-US" dirty="0"/>
          </a:p>
        </p:txBody>
      </p:sp>
      <p:sp>
        <p:nvSpPr>
          <p:cNvPr id="4" name="Content Placeholder 3">
            <a:extLst>
              <a:ext uri="{FF2B5EF4-FFF2-40B4-BE49-F238E27FC236}">
                <a16:creationId xmlns:a16="http://schemas.microsoft.com/office/drawing/2014/main" id="{98C0C9AF-9610-EF10-CA8D-ADDA18D25254}"/>
              </a:ext>
            </a:extLst>
          </p:cNvPr>
          <p:cNvSpPr>
            <a:spLocks noGrp="1"/>
          </p:cNvSpPr>
          <p:nvPr>
            <p:ph sz="quarter" idx="14"/>
          </p:nvPr>
        </p:nvSpPr>
        <p:spPr>
          <a:xfrm>
            <a:off x="494189" y="1561347"/>
            <a:ext cx="11187112" cy="4681727"/>
          </a:xfrm>
        </p:spPr>
        <p:txBody>
          <a:bodyPr/>
          <a:lstStyle/>
          <a:p>
            <a:r>
              <a:rPr lang="de-DE" dirty="0"/>
              <a:t>Unified technology – many emitters can access many devices</a:t>
            </a:r>
          </a:p>
          <a:p>
            <a:r>
              <a:rPr lang="de-DE" dirty="0"/>
              <a:t>Media Service providers focus on services rather than delivery</a:t>
            </a:r>
          </a:p>
        </p:txBody>
      </p:sp>
      <p:sp>
        <p:nvSpPr>
          <p:cNvPr id="5" name="Subtitle 4">
            <a:extLst>
              <a:ext uri="{FF2B5EF4-FFF2-40B4-BE49-F238E27FC236}">
                <a16:creationId xmlns:a16="http://schemas.microsoft.com/office/drawing/2014/main" id="{28F389DD-8927-EF43-F6BA-8E2D4F1F57FD}"/>
              </a:ext>
            </a:extLst>
          </p:cNvPr>
          <p:cNvSpPr>
            <a:spLocks noGrp="1"/>
          </p:cNvSpPr>
          <p:nvPr>
            <p:ph type="subTitle" idx="1"/>
          </p:nvPr>
        </p:nvSpPr>
        <p:spPr/>
        <p:txBody>
          <a:bodyPr/>
          <a:lstStyle/>
          <a:p>
            <a:r>
              <a:rPr lang="de-DE"/>
              <a:t>Continue and accelerate the integration </a:t>
            </a:r>
            <a:r>
              <a:rPr lang="en-US"/>
              <a:t>of Media Verticals to 3GPP global delivery platform – economy of scale</a:t>
            </a:r>
          </a:p>
        </p:txBody>
      </p:sp>
      <p:grpSp>
        <p:nvGrpSpPr>
          <p:cNvPr id="6" name="Group 128">
            <a:extLst>
              <a:ext uri="{FF2B5EF4-FFF2-40B4-BE49-F238E27FC236}">
                <a16:creationId xmlns:a16="http://schemas.microsoft.com/office/drawing/2014/main" id="{A5510D01-1D18-5913-293A-2E2718F4494D}"/>
              </a:ext>
            </a:extLst>
          </p:cNvPr>
          <p:cNvGrpSpPr>
            <a:grpSpLocks/>
          </p:cNvGrpSpPr>
          <p:nvPr/>
        </p:nvGrpSpPr>
        <p:grpSpPr bwMode="auto">
          <a:xfrm>
            <a:off x="9240308" y="2024746"/>
            <a:ext cx="924984" cy="486833"/>
            <a:chOff x="10756047" y="5106452"/>
            <a:chExt cx="926365" cy="486809"/>
          </a:xfrm>
        </p:grpSpPr>
        <p:grpSp>
          <p:nvGrpSpPr>
            <p:cNvPr id="7" name="Group 131">
              <a:extLst>
                <a:ext uri="{FF2B5EF4-FFF2-40B4-BE49-F238E27FC236}">
                  <a16:creationId xmlns:a16="http://schemas.microsoft.com/office/drawing/2014/main" id="{795C80B0-DD5B-6BDD-B633-0B41E4E20A8A}"/>
                </a:ext>
              </a:extLst>
            </p:cNvPr>
            <p:cNvGrpSpPr>
              <a:grpSpLocks noChangeAspect="1"/>
            </p:cNvGrpSpPr>
            <p:nvPr/>
          </p:nvGrpSpPr>
          <p:grpSpPr bwMode="auto">
            <a:xfrm>
              <a:off x="10756047" y="5106452"/>
              <a:ext cx="262612" cy="486809"/>
              <a:chOff x="5434013" y="2201863"/>
              <a:chExt cx="1323975" cy="2454275"/>
            </a:xfrm>
          </p:grpSpPr>
          <p:sp>
            <p:nvSpPr>
              <p:cNvPr id="35" name="Freeform 5">
                <a:extLst>
                  <a:ext uri="{FF2B5EF4-FFF2-40B4-BE49-F238E27FC236}">
                    <a16:creationId xmlns:a16="http://schemas.microsoft.com/office/drawing/2014/main" id="{6A76AD2F-FC3F-B34E-1A13-EFEB85F66AE9}"/>
                  </a:ext>
                </a:extLst>
              </p:cNvPr>
              <p:cNvSpPr>
                <a:spLocks/>
              </p:cNvSpPr>
              <p:nvPr/>
            </p:nvSpPr>
            <p:spPr bwMode="auto">
              <a:xfrm>
                <a:off x="5434013" y="2201863"/>
                <a:ext cx="1325220"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1">
                  <a:lumMod val="10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36" name="Freeform: Shape 15">
                <a:extLst>
                  <a:ext uri="{FF2B5EF4-FFF2-40B4-BE49-F238E27FC236}">
                    <a16:creationId xmlns:a16="http://schemas.microsoft.com/office/drawing/2014/main" id="{75496E1E-BC23-BCE6-6641-69ACAC10F30F}"/>
                  </a:ext>
                </a:extLst>
              </p:cNvPr>
              <p:cNvSpPr>
                <a:spLocks/>
              </p:cNvSpPr>
              <p:nvPr/>
            </p:nvSpPr>
            <p:spPr bwMode="auto">
              <a:xfrm>
                <a:off x="5519511" y="2287229"/>
                <a:ext cx="1154224" cy="2240860"/>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2">
                  <a:lumMod val="60000"/>
                  <a:lumOff val="4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grpSp>
        <p:grpSp>
          <p:nvGrpSpPr>
            <p:cNvPr id="8" name="Group 132">
              <a:extLst>
                <a:ext uri="{FF2B5EF4-FFF2-40B4-BE49-F238E27FC236}">
                  <a16:creationId xmlns:a16="http://schemas.microsoft.com/office/drawing/2014/main" id="{2B71C6F7-BA84-4C22-7908-66D75803BE0E}"/>
                </a:ext>
              </a:extLst>
            </p:cNvPr>
            <p:cNvGrpSpPr>
              <a:grpSpLocks/>
            </p:cNvGrpSpPr>
            <p:nvPr/>
          </p:nvGrpSpPr>
          <p:grpSpPr bwMode="auto">
            <a:xfrm>
              <a:off x="10785088" y="5301433"/>
              <a:ext cx="204530" cy="64345"/>
              <a:chOff x="10828433" y="2483528"/>
              <a:chExt cx="258463" cy="81313"/>
            </a:xfrm>
          </p:grpSpPr>
          <p:sp>
            <p:nvSpPr>
              <p:cNvPr id="29" name="Freeform 21">
                <a:extLst>
                  <a:ext uri="{FF2B5EF4-FFF2-40B4-BE49-F238E27FC236}">
                    <a16:creationId xmlns:a16="http://schemas.microsoft.com/office/drawing/2014/main" id="{27052DD5-C0C6-8B9A-1F5B-0100491B5FB7}"/>
                  </a:ext>
                </a:extLst>
              </p:cNvPr>
              <p:cNvSpPr>
                <a:spLocks/>
              </p:cNvSpPr>
              <p:nvPr/>
            </p:nvSpPr>
            <p:spPr bwMode="auto">
              <a:xfrm>
                <a:off x="10829238" y="2483203"/>
                <a:ext cx="257165" cy="82915"/>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1">
                  <a:lumMod val="100000"/>
                </a:schemeClr>
              </a:solidFill>
              <a:ln w="10795" cap="flat" cmpd="sng" algn="ctr">
                <a:noFill/>
                <a:prstDash val="solid"/>
              </a:ln>
              <a:effectLst/>
            </p:spPr>
            <p:txBody>
              <a:bodyPr anchor="ctr"/>
              <a:lstStyle/>
              <a:p>
                <a:pPr algn="ctr" defTabSz="914377">
                  <a:defRPr/>
                </a:pPr>
                <a:endParaRPr lang="en-US" kern="0">
                  <a:solidFill>
                    <a:prstClr val="white"/>
                  </a:solidFill>
                  <a:latin typeface="Microsoft Sans Serif"/>
                </a:endParaRPr>
              </a:p>
            </p:txBody>
          </p:sp>
          <p:sp>
            <p:nvSpPr>
              <p:cNvPr id="30" name="Freeform 22">
                <a:extLst>
                  <a:ext uri="{FF2B5EF4-FFF2-40B4-BE49-F238E27FC236}">
                    <a16:creationId xmlns:a16="http://schemas.microsoft.com/office/drawing/2014/main" id="{8D1C8B9D-F660-B781-FE3E-CDFD9EFF50A0}"/>
                  </a:ext>
                </a:extLst>
              </p:cNvPr>
              <p:cNvSpPr>
                <a:spLocks noEditPoints="1"/>
              </p:cNvSpPr>
              <p:nvPr/>
            </p:nvSpPr>
            <p:spPr bwMode="auto">
              <a:xfrm>
                <a:off x="10864063" y="2501925"/>
                <a:ext cx="37503" cy="45471"/>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31" name="Freeform 23">
                <a:extLst>
                  <a:ext uri="{FF2B5EF4-FFF2-40B4-BE49-F238E27FC236}">
                    <a16:creationId xmlns:a16="http://schemas.microsoft.com/office/drawing/2014/main" id="{D35F8209-45FE-8EEA-7FC0-B052BF2C807D}"/>
                  </a:ext>
                </a:extLst>
              </p:cNvPr>
              <p:cNvSpPr>
                <a:spLocks/>
              </p:cNvSpPr>
              <p:nvPr/>
            </p:nvSpPr>
            <p:spPr bwMode="auto">
              <a:xfrm>
                <a:off x="10909602" y="2501925"/>
                <a:ext cx="32146" cy="45471"/>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32" name="Freeform 24">
                <a:extLst>
                  <a:ext uri="{FF2B5EF4-FFF2-40B4-BE49-F238E27FC236}">
                    <a16:creationId xmlns:a16="http://schemas.microsoft.com/office/drawing/2014/main" id="{2A79F798-2567-4210-35CF-648164100B64}"/>
                  </a:ext>
                </a:extLst>
              </p:cNvPr>
              <p:cNvSpPr>
                <a:spLocks noEditPoints="1"/>
              </p:cNvSpPr>
              <p:nvPr/>
            </p:nvSpPr>
            <p:spPr bwMode="auto">
              <a:xfrm>
                <a:off x="10963178" y="2501925"/>
                <a:ext cx="37503" cy="45471"/>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33" name="Rectangle 32">
                <a:extLst>
                  <a:ext uri="{FF2B5EF4-FFF2-40B4-BE49-F238E27FC236}">
                    <a16:creationId xmlns:a16="http://schemas.microsoft.com/office/drawing/2014/main" id="{8145B8AC-CA63-8F49-3008-1AC08486C084}"/>
                  </a:ext>
                </a:extLst>
              </p:cNvPr>
              <p:cNvSpPr>
                <a:spLocks noChangeArrowheads="1"/>
              </p:cNvSpPr>
              <p:nvPr/>
            </p:nvSpPr>
            <p:spPr bwMode="auto">
              <a:xfrm>
                <a:off x="11006039" y="2501925"/>
                <a:ext cx="5358" cy="45471"/>
              </a:xfrm>
              <a:prstGeom prst="rect">
                <a:avLst/>
              </a:prstGeom>
              <a:solidFill>
                <a:schemeClr val="accent2">
                  <a:lumMod val="40000"/>
                  <a:lumOff val="6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34" name="Freeform 26">
                <a:extLst>
                  <a:ext uri="{FF2B5EF4-FFF2-40B4-BE49-F238E27FC236}">
                    <a16:creationId xmlns:a16="http://schemas.microsoft.com/office/drawing/2014/main" id="{00197CA1-AEC0-0565-E2B8-2711490F26AF}"/>
                  </a:ext>
                </a:extLst>
              </p:cNvPr>
              <p:cNvSpPr>
                <a:spLocks noEditPoints="1"/>
              </p:cNvSpPr>
              <p:nvPr/>
            </p:nvSpPr>
            <p:spPr bwMode="auto">
              <a:xfrm>
                <a:off x="11022112" y="2501925"/>
                <a:ext cx="32146" cy="45471"/>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txBody>
              <a:bodyPr lIns="91440" tIns="45720" rIns="91440" bIns="45720"/>
              <a:lstStyle/>
              <a:p>
                <a:pPr defTabSz="914377">
                  <a:defRPr/>
                </a:pPr>
                <a:endParaRPr lang="en-US">
                  <a:solidFill>
                    <a:srgbClr val="000000"/>
                  </a:solidFill>
                  <a:latin typeface="Microsoft Sans Serif"/>
                </a:endParaRPr>
              </a:p>
            </p:txBody>
          </p:sp>
        </p:grpSp>
        <p:grpSp>
          <p:nvGrpSpPr>
            <p:cNvPr id="9" name="Group 134">
              <a:extLst>
                <a:ext uri="{FF2B5EF4-FFF2-40B4-BE49-F238E27FC236}">
                  <a16:creationId xmlns:a16="http://schemas.microsoft.com/office/drawing/2014/main" id="{1048794C-F1E6-DC5A-6BE2-8AF0607E7C58}"/>
                </a:ext>
              </a:extLst>
            </p:cNvPr>
            <p:cNvGrpSpPr>
              <a:grpSpLocks noChangeAspect="1"/>
            </p:cNvGrpSpPr>
            <p:nvPr/>
          </p:nvGrpSpPr>
          <p:grpSpPr bwMode="auto">
            <a:xfrm>
              <a:off x="11087923" y="5106452"/>
              <a:ext cx="262612" cy="486809"/>
              <a:chOff x="5434013" y="2201863"/>
              <a:chExt cx="1323975" cy="2454275"/>
            </a:xfrm>
          </p:grpSpPr>
          <p:sp>
            <p:nvSpPr>
              <p:cNvPr id="27" name="Freeform 5">
                <a:extLst>
                  <a:ext uri="{FF2B5EF4-FFF2-40B4-BE49-F238E27FC236}">
                    <a16:creationId xmlns:a16="http://schemas.microsoft.com/office/drawing/2014/main" id="{78AEBB05-A5BC-DDC3-231E-3E7D751EAAA5}"/>
                  </a:ext>
                </a:extLst>
              </p:cNvPr>
              <p:cNvSpPr>
                <a:spLocks/>
              </p:cNvSpPr>
              <p:nvPr/>
            </p:nvSpPr>
            <p:spPr bwMode="auto">
              <a:xfrm>
                <a:off x="5438739" y="2201863"/>
                <a:ext cx="1314530"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3">
                  <a:lumMod val="10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28" name="Freeform: Shape 15">
                <a:extLst>
                  <a:ext uri="{FF2B5EF4-FFF2-40B4-BE49-F238E27FC236}">
                    <a16:creationId xmlns:a16="http://schemas.microsoft.com/office/drawing/2014/main" id="{259BAFA6-9075-07D2-7DCA-E66E8C63ACA6}"/>
                  </a:ext>
                </a:extLst>
              </p:cNvPr>
              <p:cNvSpPr>
                <a:spLocks/>
              </p:cNvSpPr>
              <p:nvPr/>
            </p:nvSpPr>
            <p:spPr bwMode="auto">
              <a:xfrm>
                <a:off x="5524237" y="2287229"/>
                <a:ext cx="1143534" cy="2240860"/>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3">
                  <a:lumMod val="40000"/>
                  <a:lumOff val="6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grpSp>
        <p:grpSp>
          <p:nvGrpSpPr>
            <p:cNvPr id="10" name="Group 135">
              <a:extLst>
                <a:ext uri="{FF2B5EF4-FFF2-40B4-BE49-F238E27FC236}">
                  <a16:creationId xmlns:a16="http://schemas.microsoft.com/office/drawing/2014/main" id="{69C48356-B772-7FD2-8B49-11E381763296}"/>
                </a:ext>
              </a:extLst>
            </p:cNvPr>
            <p:cNvGrpSpPr>
              <a:grpSpLocks/>
            </p:cNvGrpSpPr>
            <p:nvPr/>
          </p:nvGrpSpPr>
          <p:grpSpPr bwMode="auto">
            <a:xfrm>
              <a:off x="11116782" y="5301433"/>
              <a:ext cx="201326" cy="63337"/>
              <a:chOff x="10828433" y="2483528"/>
              <a:chExt cx="258463" cy="81313"/>
            </a:xfrm>
          </p:grpSpPr>
          <p:sp>
            <p:nvSpPr>
              <p:cNvPr id="21" name="Freeform 21">
                <a:extLst>
                  <a:ext uri="{FF2B5EF4-FFF2-40B4-BE49-F238E27FC236}">
                    <a16:creationId xmlns:a16="http://schemas.microsoft.com/office/drawing/2014/main" id="{D7341A80-EE01-88A0-0500-C2B135612676}"/>
                  </a:ext>
                </a:extLst>
              </p:cNvPr>
              <p:cNvSpPr>
                <a:spLocks/>
              </p:cNvSpPr>
              <p:nvPr/>
            </p:nvSpPr>
            <p:spPr bwMode="auto">
              <a:xfrm>
                <a:off x="10827965" y="2483198"/>
                <a:ext cx="258538" cy="81518"/>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3">
                  <a:lumMod val="10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22" name="Freeform 22">
                <a:extLst>
                  <a:ext uri="{FF2B5EF4-FFF2-40B4-BE49-F238E27FC236}">
                    <a16:creationId xmlns:a16="http://schemas.microsoft.com/office/drawing/2014/main" id="{AC1772E1-4278-83DA-F927-C9D7CEA76B45}"/>
                  </a:ext>
                </a:extLst>
              </p:cNvPr>
              <p:cNvSpPr>
                <a:spLocks noEditPoints="1"/>
              </p:cNvSpPr>
              <p:nvPr/>
            </p:nvSpPr>
            <p:spPr bwMode="auto">
              <a:xfrm>
                <a:off x="10863345" y="2502218"/>
                <a:ext cx="38100" cy="43476"/>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3">
                  <a:lumMod val="60000"/>
                  <a:lumOff val="4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23" name="Freeform 23">
                <a:extLst>
                  <a:ext uri="{FF2B5EF4-FFF2-40B4-BE49-F238E27FC236}">
                    <a16:creationId xmlns:a16="http://schemas.microsoft.com/office/drawing/2014/main" id="{B476E2D1-76BA-CF12-2305-9ED077CA48F9}"/>
                  </a:ext>
                </a:extLst>
              </p:cNvPr>
              <p:cNvSpPr>
                <a:spLocks/>
              </p:cNvSpPr>
              <p:nvPr/>
            </p:nvSpPr>
            <p:spPr bwMode="auto">
              <a:xfrm>
                <a:off x="10906888" y="2502218"/>
                <a:ext cx="32657" cy="43476"/>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3">
                  <a:lumMod val="60000"/>
                  <a:lumOff val="4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24" name="Freeform 24">
                <a:extLst>
                  <a:ext uri="{FF2B5EF4-FFF2-40B4-BE49-F238E27FC236}">
                    <a16:creationId xmlns:a16="http://schemas.microsoft.com/office/drawing/2014/main" id="{388CB599-7CE8-EED9-AA00-09297DE694F3}"/>
                  </a:ext>
                </a:extLst>
              </p:cNvPr>
              <p:cNvSpPr>
                <a:spLocks noEditPoints="1"/>
              </p:cNvSpPr>
              <p:nvPr/>
            </p:nvSpPr>
            <p:spPr bwMode="auto">
              <a:xfrm>
                <a:off x="10961317" y="2502218"/>
                <a:ext cx="38100" cy="43476"/>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3">
                  <a:lumMod val="60000"/>
                  <a:lumOff val="4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25" name="Rectangle 24">
                <a:extLst>
                  <a:ext uri="{FF2B5EF4-FFF2-40B4-BE49-F238E27FC236}">
                    <a16:creationId xmlns:a16="http://schemas.microsoft.com/office/drawing/2014/main" id="{1EBE3F9E-5748-11E5-0709-3FF18888042E}"/>
                  </a:ext>
                </a:extLst>
              </p:cNvPr>
              <p:cNvSpPr>
                <a:spLocks noChangeArrowheads="1"/>
              </p:cNvSpPr>
              <p:nvPr/>
            </p:nvSpPr>
            <p:spPr bwMode="auto">
              <a:xfrm>
                <a:off x="11007581" y="2502218"/>
                <a:ext cx="5443" cy="43476"/>
              </a:xfrm>
              <a:prstGeom prst="rect">
                <a:avLst/>
              </a:prstGeom>
              <a:solidFill>
                <a:schemeClr val="accent3">
                  <a:lumMod val="60000"/>
                  <a:lumOff val="4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26" name="Freeform 26">
                <a:extLst>
                  <a:ext uri="{FF2B5EF4-FFF2-40B4-BE49-F238E27FC236}">
                    <a16:creationId xmlns:a16="http://schemas.microsoft.com/office/drawing/2014/main" id="{E9DC13D6-65BB-824A-E902-EA70231CF347}"/>
                  </a:ext>
                </a:extLst>
              </p:cNvPr>
              <p:cNvSpPr>
                <a:spLocks noEditPoints="1"/>
              </p:cNvSpPr>
              <p:nvPr/>
            </p:nvSpPr>
            <p:spPr bwMode="auto">
              <a:xfrm>
                <a:off x="11021189" y="2502218"/>
                <a:ext cx="32657" cy="43476"/>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3">
                  <a:lumMod val="60000"/>
                  <a:lumOff val="4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grpSp>
        <p:grpSp>
          <p:nvGrpSpPr>
            <p:cNvPr id="11" name="Group 136">
              <a:extLst>
                <a:ext uri="{FF2B5EF4-FFF2-40B4-BE49-F238E27FC236}">
                  <a16:creationId xmlns:a16="http://schemas.microsoft.com/office/drawing/2014/main" id="{EECB8E82-444E-E12B-6965-688685D2A9EE}"/>
                </a:ext>
              </a:extLst>
            </p:cNvPr>
            <p:cNvGrpSpPr>
              <a:grpSpLocks noChangeAspect="1"/>
            </p:cNvGrpSpPr>
            <p:nvPr/>
          </p:nvGrpSpPr>
          <p:grpSpPr bwMode="auto">
            <a:xfrm>
              <a:off x="11419800" y="5106452"/>
              <a:ext cx="262612" cy="486809"/>
              <a:chOff x="5434013" y="2201863"/>
              <a:chExt cx="1323975" cy="2454275"/>
            </a:xfrm>
          </p:grpSpPr>
          <p:sp>
            <p:nvSpPr>
              <p:cNvPr id="19" name="Freeform 5">
                <a:extLst>
                  <a:ext uri="{FF2B5EF4-FFF2-40B4-BE49-F238E27FC236}">
                    <a16:creationId xmlns:a16="http://schemas.microsoft.com/office/drawing/2014/main" id="{30F65F2B-6D24-9E83-B14E-7192A6E118E9}"/>
                  </a:ext>
                </a:extLst>
              </p:cNvPr>
              <p:cNvSpPr>
                <a:spLocks/>
              </p:cNvSpPr>
              <p:nvPr/>
            </p:nvSpPr>
            <p:spPr bwMode="auto">
              <a:xfrm>
                <a:off x="5432768" y="2201863"/>
                <a:ext cx="1325220" cy="2454275"/>
              </a:xfrm>
              <a:custGeom>
                <a:avLst/>
                <a:gdLst>
                  <a:gd name="T0" fmla="*/ 7527 w 8000"/>
                  <a:gd name="T1" fmla="*/ 14889 h 14889"/>
                  <a:gd name="T2" fmla="*/ 485 w 8000"/>
                  <a:gd name="T3" fmla="*/ 14889 h 14889"/>
                  <a:gd name="T4" fmla="*/ 0 w 8000"/>
                  <a:gd name="T5" fmla="*/ 14419 h 14889"/>
                  <a:gd name="T6" fmla="*/ 0 w 8000"/>
                  <a:gd name="T7" fmla="*/ 470 h 14889"/>
                  <a:gd name="T8" fmla="*/ 485 w 8000"/>
                  <a:gd name="T9" fmla="*/ 0 h 14889"/>
                  <a:gd name="T10" fmla="*/ 7527 w 8000"/>
                  <a:gd name="T11" fmla="*/ 0 h 14889"/>
                  <a:gd name="T12" fmla="*/ 8000 w 8000"/>
                  <a:gd name="T13" fmla="*/ 470 h 14889"/>
                  <a:gd name="T14" fmla="*/ 8000 w 8000"/>
                  <a:gd name="T15" fmla="*/ 14419 h 14889"/>
                  <a:gd name="T16" fmla="*/ 7527 w 8000"/>
                  <a:gd name="T17" fmla="*/ 14889 h 148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00" h="14889">
                    <a:moveTo>
                      <a:pt x="7527" y="14889"/>
                    </a:moveTo>
                    <a:cubicBezTo>
                      <a:pt x="485" y="14889"/>
                      <a:pt x="485" y="14889"/>
                      <a:pt x="485" y="14889"/>
                    </a:cubicBezTo>
                    <a:cubicBezTo>
                      <a:pt x="224" y="14889"/>
                      <a:pt x="0" y="14679"/>
                      <a:pt x="0" y="14419"/>
                    </a:cubicBezTo>
                    <a:cubicBezTo>
                      <a:pt x="0" y="470"/>
                      <a:pt x="0" y="470"/>
                      <a:pt x="0" y="470"/>
                    </a:cubicBezTo>
                    <a:cubicBezTo>
                      <a:pt x="0" y="210"/>
                      <a:pt x="224" y="0"/>
                      <a:pt x="485" y="0"/>
                    </a:cubicBezTo>
                    <a:cubicBezTo>
                      <a:pt x="7527" y="0"/>
                      <a:pt x="7527" y="0"/>
                      <a:pt x="7527" y="0"/>
                    </a:cubicBezTo>
                    <a:cubicBezTo>
                      <a:pt x="7788" y="0"/>
                      <a:pt x="8000" y="210"/>
                      <a:pt x="8000" y="470"/>
                    </a:cubicBezTo>
                    <a:cubicBezTo>
                      <a:pt x="8000" y="14419"/>
                      <a:pt x="8000" y="14419"/>
                      <a:pt x="8000" y="14419"/>
                    </a:cubicBezTo>
                    <a:cubicBezTo>
                      <a:pt x="8000" y="14679"/>
                      <a:pt x="7788" y="14889"/>
                      <a:pt x="7527" y="14889"/>
                    </a:cubicBezTo>
                    <a:close/>
                  </a:path>
                </a:pathLst>
              </a:custGeom>
              <a:solidFill>
                <a:schemeClr val="accent5">
                  <a:lumMod val="10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20" name="Freeform: Shape 35">
                <a:extLst>
                  <a:ext uri="{FF2B5EF4-FFF2-40B4-BE49-F238E27FC236}">
                    <a16:creationId xmlns:a16="http://schemas.microsoft.com/office/drawing/2014/main" id="{76F95DD0-0F54-F432-9259-83C2551C08DE}"/>
                  </a:ext>
                </a:extLst>
              </p:cNvPr>
              <p:cNvSpPr>
                <a:spLocks/>
              </p:cNvSpPr>
              <p:nvPr/>
            </p:nvSpPr>
            <p:spPr bwMode="auto">
              <a:xfrm>
                <a:off x="5518266" y="2287229"/>
                <a:ext cx="1154224" cy="2240860"/>
              </a:xfrm>
              <a:custGeom>
                <a:avLst/>
                <a:gdLst>
                  <a:gd name="connsiteX0" fmla="*/ 453942 w 1155700"/>
                  <a:gd name="connsiteY0" fmla="*/ 2159000 h 2239963"/>
                  <a:gd name="connsiteX1" fmla="*/ 701592 w 1155700"/>
                  <a:gd name="connsiteY1" fmla="*/ 2159000 h 2239963"/>
                  <a:gd name="connsiteX2" fmla="*/ 742950 w 1155700"/>
                  <a:gd name="connsiteY2" fmla="*/ 2199482 h 2239963"/>
                  <a:gd name="connsiteX3" fmla="*/ 701592 w 1155700"/>
                  <a:gd name="connsiteY3" fmla="*/ 2239963 h 2239963"/>
                  <a:gd name="connsiteX4" fmla="*/ 453942 w 1155700"/>
                  <a:gd name="connsiteY4" fmla="*/ 2239963 h 2239963"/>
                  <a:gd name="connsiteX5" fmla="*/ 412750 w 1155700"/>
                  <a:gd name="connsiteY5" fmla="*/ 2199482 h 2239963"/>
                  <a:gd name="connsiteX6" fmla="*/ 453942 w 1155700"/>
                  <a:gd name="connsiteY6" fmla="*/ 2159000 h 2239963"/>
                  <a:gd name="connsiteX7" fmla="*/ 39059 w 1155700"/>
                  <a:gd name="connsiteY7" fmla="*/ 0 h 2239963"/>
                  <a:gd name="connsiteX8" fmla="*/ 1116642 w 1155700"/>
                  <a:gd name="connsiteY8" fmla="*/ 0 h 2239963"/>
                  <a:gd name="connsiteX9" fmla="*/ 1155700 w 1155700"/>
                  <a:gd name="connsiteY9" fmla="*/ 38549 h 2239963"/>
                  <a:gd name="connsiteX10" fmla="*/ 1155700 w 1155700"/>
                  <a:gd name="connsiteY10" fmla="*/ 1996626 h 2239963"/>
                  <a:gd name="connsiteX11" fmla="*/ 1116642 w 1155700"/>
                  <a:gd name="connsiteY11" fmla="*/ 2035175 h 2239963"/>
                  <a:gd name="connsiteX12" fmla="*/ 39059 w 1155700"/>
                  <a:gd name="connsiteY12" fmla="*/ 2035175 h 2239963"/>
                  <a:gd name="connsiteX13" fmla="*/ 0 w 1155700"/>
                  <a:gd name="connsiteY13" fmla="*/ 1996626 h 2239963"/>
                  <a:gd name="connsiteX14" fmla="*/ 0 w 1155700"/>
                  <a:gd name="connsiteY14" fmla="*/ 38549 h 2239963"/>
                  <a:gd name="connsiteX15" fmla="*/ 39059 w 1155700"/>
                  <a:gd name="connsiteY15" fmla="*/ 0 h 223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5700" h="2239963">
                    <a:moveTo>
                      <a:pt x="453942" y="2159000"/>
                    </a:moveTo>
                    <a:cubicBezTo>
                      <a:pt x="701592" y="2159000"/>
                      <a:pt x="701592" y="2159000"/>
                      <a:pt x="701592" y="2159000"/>
                    </a:cubicBezTo>
                    <a:cubicBezTo>
                      <a:pt x="724347" y="2159000"/>
                      <a:pt x="742950" y="2177102"/>
                      <a:pt x="742950" y="2199482"/>
                    </a:cubicBezTo>
                    <a:cubicBezTo>
                      <a:pt x="742950" y="2221697"/>
                      <a:pt x="724347" y="2239963"/>
                      <a:pt x="701592" y="2239963"/>
                    </a:cubicBezTo>
                    <a:cubicBezTo>
                      <a:pt x="453942" y="2239963"/>
                      <a:pt x="453942" y="2239963"/>
                      <a:pt x="453942" y="2239963"/>
                    </a:cubicBezTo>
                    <a:cubicBezTo>
                      <a:pt x="431187" y="2239963"/>
                      <a:pt x="412750" y="2221697"/>
                      <a:pt x="412750" y="2199482"/>
                    </a:cubicBezTo>
                    <a:cubicBezTo>
                      <a:pt x="412750" y="2177102"/>
                      <a:pt x="431187" y="2159000"/>
                      <a:pt x="453942" y="2159000"/>
                    </a:cubicBezTo>
                    <a:close/>
                    <a:moveTo>
                      <a:pt x="39059" y="0"/>
                    </a:moveTo>
                    <a:cubicBezTo>
                      <a:pt x="39059" y="0"/>
                      <a:pt x="39059" y="0"/>
                      <a:pt x="1116642" y="0"/>
                    </a:cubicBezTo>
                    <a:cubicBezTo>
                      <a:pt x="1139315" y="0"/>
                      <a:pt x="1155700" y="18286"/>
                      <a:pt x="1155700" y="38549"/>
                    </a:cubicBezTo>
                    <a:cubicBezTo>
                      <a:pt x="1155700" y="38549"/>
                      <a:pt x="1155700" y="38549"/>
                      <a:pt x="1155700" y="1996626"/>
                    </a:cubicBezTo>
                    <a:cubicBezTo>
                      <a:pt x="1155700" y="2016889"/>
                      <a:pt x="1139315" y="2035175"/>
                      <a:pt x="1116642" y="2035175"/>
                    </a:cubicBezTo>
                    <a:cubicBezTo>
                      <a:pt x="1116642" y="2035175"/>
                      <a:pt x="1116642" y="2035175"/>
                      <a:pt x="39059" y="2035175"/>
                    </a:cubicBezTo>
                    <a:cubicBezTo>
                      <a:pt x="16550" y="2035175"/>
                      <a:pt x="0" y="2016889"/>
                      <a:pt x="0" y="1996626"/>
                    </a:cubicBezTo>
                    <a:cubicBezTo>
                      <a:pt x="0" y="1996626"/>
                      <a:pt x="0" y="1996626"/>
                      <a:pt x="0" y="38549"/>
                    </a:cubicBezTo>
                    <a:cubicBezTo>
                      <a:pt x="0" y="18286"/>
                      <a:pt x="16550" y="0"/>
                      <a:pt x="39059" y="0"/>
                    </a:cubicBezTo>
                    <a:close/>
                  </a:path>
                </a:pathLst>
              </a:custGeom>
              <a:solidFill>
                <a:schemeClr val="accent6">
                  <a:lumMod val="60000"/>
                  <a:lumOff val="4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grpSp>
        <p:grpSp>
          <p:nvGrpSpPr>
            <p:cNvPr id="12" name="Group 137">
              <a:extLst>
                <a:ext uri="{FF2B5EF4-FFF2-40B4-BE49-F238E27FC236}">
                  <a16:creationId xmlns:a16="http://schemas.microsoft.com/office/drawing/2014/main" id="{B1747FA0-F484-25E1-840E-2DC0BD65A94A}"/>
                </a:ext>
              </a:extLst>
            </p:cNvPr>
            <p:cNvGrpSpPr>
              <a:grpSpLocks/>
            </p:cNvGrpSpPr>
            <p:nvPr/>
          </p:nvGrpSpPr>
          <p:grpSpPr bwMode="auto">
            <a:xfrm>
              <a:off x="11456671" y="5301433"/>
              <a:ext cx="188871" cy="59419"/>
              <a:chOff x="10828433" y="2483528"/>
              <a:chExt cx="258463" cy="81313"/>
            </a:xfrm>
          </p:grpSpPr>
          <p:sp>
            <p:nvSpPr>
              <p:cNvPr id="13" name="Freeform 21">
                <a:extLst>
                  <a:ext uri="{FF2B5EF4-FFF2-40B4-BE49-F238E27FC236}">
                    <a16:creationId xmlns:a16="http://schemas.microsoft.com/office/drawing/2014/main" id="{826998C0-EA2B-2EF8-09C9-015D91DDF13B}"/>
                  </a:ext>
                </a:extLst>
              </p:cNvPr>
              <p:cNvSpPr>
                <a:spLocks/>
              </p:cNvSpPr>
              <p:nvPr/>
            </p:nvSpPr>
            <p:spPr bwMode="auto">
              <a:xfrm>
                <a:off x="10829855" y="2483176"/>
                <a:ext cx="258180" cy="81101"/>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5">
                  <a:lumMod val="10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14" name="Freeform 22">
                <a:extLst>
                  <a:ext uri="{FF2B5EF4-FFF2-40B4-BE49-F238E27FC236}">
                    <a16:creationId xmlns:a16="http://schemas.microsoft.com/office/drawing/2014/main" id="{00E1BE3C-A19E-A935-F897-B9FEC690F627}"/>
                  </a:ext>
                </a:extLst>
              </p:cNvPr>
              <p:cNvSpPr>
                <a:spLocks noEditPoints="1"/>
              </p:cNvSpPr>
              <p:nvPr/>
            </p:nvSpPr>
            <p:spPr bwMode="auto">
              <a:xfrm>
                <a:off x="10864666" y="2500555"/>
                <a:ext cx="37711" cy="43446"/>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6">
                  <a:lumMod val="10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15" name="Freeform 23">
                <a:extLst>
                  <a:ext uri="{FF2B5EF4-FFF2-40B4-BE49-F238E27FC236}">
                    <a16:creationId xmlns:a16="http://schemas.microsoft.com/office/drawing/2014/main" id="{1E3A0A8B-68E8-58D6-71AE-7A9BAF003CFD}"/>
                  </a:ext>
                </a:extLst>
              </p:cNvPr>
              <p:cNvSpPr>
                <a:spLocks/>
              </p:cNvSpPr>
              <p:nvPr/>
            </p:nvSpPr>
            <p:spPr bwMode="auto">
              <a:xfrm>
                <a:off x="10911080" y="2503450"/>
                <a:ext cx="31909" cy="40551"/>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6">
                  <a:lumMod val="10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16" name="Freeform 24">
                <a:extLst>
                  <a:ext uri="{FF2B5EF4-FFF2-40B4-BE49-F238E27FC236}">
                    <a16:creationId xmlns:a16="http://schemas.microsoft.com/office/drawing/2014/main" id="{DF56AF05-B644-0767-9ACF-0A1551B3B4FC}"/>
                  </a:ext>
                </a:extLst>
              </p:cNvPr>
              <p:cNvSpPr>
                <a:spLocks noEditPoints="1"/>
              </p:cNvSpPr>
              <p:nvPr/>
            </p:nvSpPr>
            <p:spPr bwMode="auto">
              <a:xfrm>
                <a:off x="10963296" y="2503450"/>
                <a:ext cx="37711" cy="40551"/>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6">
                  <a:lumMod val="10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17" name="Rectangle 16">
                <a:extLst>
                  <a:ext uri="{FF2B5EF4-FFF2-40B4-BE49-F238E27FC236}">
                    <a16:creationId xmlns:a16="http://schemas.microsoft.com/office/drawing/2014/main" id="{D04FDBB6-40B2-F6B4-949F-CD38CCDB3EDB}"/>
                  </a:ext>
                </a:extLst>
              </p:cNvPr>
              <p:cNvSpPr>
                <a:spLocks noChangeArrowheads="1"/>
              </p:cNvSpPr>
              <p:nvPr/>
            </p:nvSpPr>
            <p:spPr bwMode="auto">
              <a:xfrm>
                <a:off x="11006809" y="2503450"/>
                <a:ext cx="5802" cy="40551"/>
              </a:xfrm>
              <a:prstGeom prst="rect">
                <a:avLst/>
              </a:prstGeom>
              <a:solidFill>
                <a:schemeClr val="accent6">
                  <a:lumMod val="10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sp>
            <p:nvSpPr>
              <p:cNvPr id="18" name="Freeform 26">
                <a:extLst>
                  <a:ext uri="{FF2B5EF4-FFF2-40B4-BE49-F238E27FC236}">
                    <a16:creationId xmlns:a16="http://schemas.microsoft.com/office/drawing/2014/main" id="{4D0FE9E9-105A-9C4B-381E-25DDB1B8928A}"/>
                  </a:ext>
                </a:extLst>
              </p:cNvPr>
              <p:cNvSpPr>
                <a:spLocks noEditPoints="1"/>
              </p:cNvSpPr>
              <p:nvPr/>
            </p:nvSpPr>
            <p:spPr bwMode="auto">
              <a:xfrm>
                <a:off x="11024214" y="2503450"/>
                <a:ext cx="29009" cy="40551"/>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6">
                  <a:lumMod val="100000"/>
                </a:schemeClr>
              </a:solidFill>
              <a:ln>
                <a:noFill/>
              </a:ln>
            </p:spPr>
            <p:txBody>
              <a:bodyPr lIns="91440" tIns="45720" rIns="91440" bIns="45720"/>
              <a:lstStyle/>
              <a:p>
                <a:pPr defTabSz="914377">
                  <a:defRPr/>
                </a:pPr>
                <a:endParaRPr lang="en-US" kern="0">
                  <a:solidFill>
                    <a:srgbClr val="000000"/>
                  </a:solidFill>
                  <a:latin typeface="Microsoft Sans Serif"/>
                </a:endParaRPr>
              </a:p>
            </p:txBody>
          </p:sp>
        </p:grpSp>
      </p:grpSp>
      <p:grpSp>
        <p:nvGrpSpPr>
          <p:cNvPr id="37" name="Group 162">
            <a:extLst>
              <a:ext uri="{FF2B5EF4-FFF2-40B4-BE49-F238E27FC236}">
                <a16:creationId xmlns:a16="http://schemas.microsoft.com/office/drawing/2014/main" id="{24931BEE-4F7E-9C0E-17C3-639BD73EBEDE}"/>
              </a:ext>
            </a:extLst>
          </p:cNvPr>
          <p:cNvGrpSpPr>
            <a:grpSpLocks/>
          </p:cNvGrpSpPr>
          <p:nvPr/>
        </p:nvGrpSpPr>
        <p:grpSpPr bwMode="auto">
          <a:xfrm>
            <a:off x="9240308" y="2727276"/>
            <a:ext cx="933451" cy="370416"/>
            <a:chOff x="10527405" y="2569457"/>
            <a:chExt cx="977633" cy="387796"/>
          </a:xfrm>
        </p:grpSpPr>
        <p:grpSp>
          <p:nvGrpSpPr>
            <p:cNvPr id="38" name="Group 163">
              <a:extLst>
                <a:ext uri="{FF2B5EF4-FFF2-40B4-BE49-F238E27FC236}">
                  <a16:creationId xmlns:a16="http://schemas.microsoft.com/office/drawing/2014/main" id="{70A9D55F-A41D-6910-3D8A-0690D4FD26EF}"/>
                </a:ext>
              </a:extLst>
            </p:cNvPr>
            <p:cNvGrpSpPr>
              <a:grpSpLocks/>
            </p:cNvGrpSpPr>
            <p:nvPr/>
          </p:nvGrpSpPr>
          <p:grpSpPr bwMode="auto">
            <a:xfrm>
              <a:off x="11185749" y="2833964"/>
              <a:ext cx="319289" cy="123289"/>
              <a:chOff x="3519488" y="3225718"/>
              <a:chExt cx="1097280" cy="423695"/>
            </a:xfrm>
          </p:grpSpPr>
          <p:sp>
            <p:nvSpPr>
              <p:cNvPr id="50" name="Rectangle 5">
                <a:extLst>
                  <a:ext uri="{FF2B5EF4-FFF2-40B4-BE49-F238E27FC236}">
                    <a16:creationId xmlns:a16="http://schemas.microsoft.com/office/drawing/2014/main" id="{36B36982-663A-DF3A-2747-3162E1D20D1B}"/>
                  </a:ext>
                </a:extLst>
              </p:cNvPr>
              <p:cNvSpPr>
                <a:spLocks noChangeArrowheads="1"/>
              </p:cNvSpPr>
              <p:nvPr/>
            </p:nvSpPr>
            <p:spPr bwMode="auto">
              <a:xfrm>
                <a:off x="3519699" y="3390489"/>
                <a:ext cx="1097069" cy="2589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a:solidFill>
                    <a:prstClr val="white"/>
                  </a:solidFill>
                  <a:latin typeface="Microsoft Sans Serif"/>
                </a:endParaRPr>
              </a:p>
            </p:txBody>
          </p:sp>
          <p:sp>
            <p:nvSpPr>
              <p:cNvPr id="51" name="Freeform 6">
                <a:extLst>
                  <a:ext uri="{FF2B5EF4-FFF2-40B4-BE49-F238E27FC236}">
                    <a16:creationId xmlns:a16="http://schemas.microsoft.com/office/drawing/2014/main" id="{56BCC5BE-DA70-2377-A3D3-6020903CA182}"/>
                  </a:ext>
                </a:extLst>
              </p:cNvPr>
              <p:cNvSpPr>
                <a:spLocks/>
              </p:cNvSpPr>
              <p:nvPr/>
            </p:nvSpPr>
            <p:spPr bwMode="auto">
              <a:xfrm>
                <a:off x="4152035" y="3459030"/>
                <a:ext cx="38095" cy="45692"/>
              </a:xfrm>
              <a:custGeom>
                <a:avLst/>
                <a:gdLst>
                  <a:gd name="T0" fmla="*/ 0 w 46"/>
                  <a:gd name="T1" fmla="*/ 23 h 46"/>
                  <a:gd name="T2" fmla="*/ 0 w 46"/>
                  <a:gd name="T3" fmla="*/ 23 h 46"/>
                  <a:gd name="T4" fmla="*/ 23 w 46"/>
                  <a:gd name="T5" fmla="*/ 0 h 46"/>
                  <a:gd name="T6" fmla="*/ 46 w 46"/>
                  <a:gd name="T7" fmla="*/ 23 h 46"/>
                  <a:gd name="T8" fmla="*/ 46 w 46"/>
                  <a:gd name="T9" fmla="*/ 23 h 46"/>
                  <a:gd name="T10" fmla="*/ 23 w 46"/>
                  <a:gd name="T11" fmla="*/ 46 h 46"/>
                  <a:gd name="T12" fmla="*/ 23 w 46"/>
                  <a:gd name="T13" fmla="*/ 46 h 46"/>
                  <a:gd name="T14" fmla="*/ 0 w 46"/>
                  <a:gd name="T15" fmla="*/ 23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46">
                    <a:moveTo>
                      <a:pt x="0" y="23"/>
                    </a:moveTo>
                    <a:cubicBezTo>
                      <a:pt x="0" y="23"/>
                      <a:pt x="0" y="23"/>
                      <a:pt x="0" y="23"/>
                    </a:cubicBezTo>
                    <a:cubicBezTo>
                      <a:pt x="0" y="10"/>
                      <a:pt x="10" y="0"/>
                      <a:pt x="23" y="0"/>
                    </a:cubicBezTo>
                    <a:cubicBezTo>
                      <a:pt x="36" y="0"/>
                      <a:pt x="46" y="10"/>
                      <a:pt x="46" y="23"/>
                    </a:cubicBezTo>
                    <a:cubicBezTo>
                      <a:pt x="46" y="23"/>
                      <a:pt x="46" y="23"/>
                      <a:pt x="46" y="23"/>
                    </a:cubicBezTo>
                    <a:cubicBezTo>
                      <a:pt x="46" y="36"/>
                      <a:pt x="36" y="46"/>
                      <a:pt x="23" y="46"/>
                    </a:cubicBezTo>
                    <a:cubicBezTo>
                      <a:pt x="23" y="46"/>
                      <a:pt x="23" y="46"/>
                      <a:pt x="23" y="46"/>
                    </a:cubicBezTo>
                    <a:cubicBezTo>
                      <a:pt x="10" y="46"/>
                      <a:pt x="0" y="36"/>
                      <a:pt x="0" y="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a:solidFill>
                    <a:prstClr val="white"/>
                  </a:solidFill>
                  <a:latin typeface="Microsoft Sans Serif"/>
                </a:endParaRPr>
              </a:p>
            </p:txBody>
          </p:sp>
          <p:sp>
            <p:nvSpPr>
              <p:cNvPr id="52" name="Freeform 7">
                <a:extLst>
                  <a:ext uri="{FF2B5EF4-FFF2-40B4-BE49-F238E27FC236}">
                    <a16:creationId xmlns:a16="http://schemas.microsoft.com/office/drawing/2014/main" id="{F34B88D5-3DA4-6AA7-BBCF-49ED4AA22E83}"/>
                  </a:ext>
                </a:extLst>
              </p:cNvPr>
              <p:cNvSpPr>
                <a:spLocks/>
              </p:cNvSpPr>
              <p:nvPr/>
            </p:nvSpPr>
            <p:spPr bwMode="auto">
              <a:xfrm>
                <a:off x="4212983" y="3459030"/>
                <a:ext cx="319978" cy="45692"/>
              </a:xfrm>
              <a:custGeom>
                <a:avLst/>
                <a:gdLst>
                  <a:gd name="T0" fmla="*/ 0 w 349"/>
                  <a:gd name="T1" fmla="*/ 23 h 46"/>
                  <a:gd name="T2" fmla="*/ 23 w 349"/>
                  <a:gd name="T3" fmla="*/ 0 h 46"/>
                  <a:gd name="T4" fmla="*/ 326 w 349"/>
                  <a:gd name="T5" fmla="*/ 0 h 46"/>
                  <a:gd name="T6" fmla="*/ 349 w 349"/>
                  <a:gd name="T7" fmla="*/ 23 h 46"/>
                  <a:gd name="T8" fmla="*/ 326 w 349"/>
                  <a:gd name="T9" fmla="*/ 46 h 46"/>
                  <a:gd name="T10" fmla="*/ 23 w 349"/>
                  <a:gd name="T11" fmla="*/ 46 h 46"/>
                  <a:gd name="T12" fmla="*/ 0 w 349"/>
                  <a:gd name="T13" fmla="*/ 23 h 46"/>
                </a:gdLst>
                <a:ahLst/>
                <a:cxnLst>
                  <a:cxn ang="0">
                    <a:pos x="T0" y="T1"/>
                  </a:cxn>
                  <a:cxn ang="0">
                    <a:pos x="T2" y="T3"/>
                  </a:cxn>
                  <a:cxn ang="0">
                    <a:pos x="T4" y="T5"/>
                  </a:cxn>
                  <a:cxn ang="0">
                    <a:pos x="T6" y="T7"/>
                  </a:cxn>
                  <a:cxn ang="0">
                    <a:pos x="T8" y="T9"/>
                  </a:cxn>
                  <a:cxn ang="0">
                    <a:pos x="T10" y="T11"/>
                  </a:cxn>
                  <a:cxn ang="0">
                    <a:pos x="T12" y="T13"/>
                  </a:cxn>
                </a:cxnLst>
                <a:rect l="0" t="0" r="r" b="b"/>
                <a:pathLst>
                  <a:path w="349" h="46">
                    <a:moveTo>
                      <a:pt x="0" y="23"/>
                    </a:moveTo>
                    <a:cubicBezTo>
                      <a:pt x="0" y="10"/>
                      <a:pt x="10" y="0"/>
                      <a:pt x="23" y="0"/>
                    </a:cubicBezTo>
                    <a:cubicBezTo>
                      <a:pt x="326" y="0"/>
                      <a:pt x="326" y="0"/>
                      <a:pt x="326" y="0"/>
                    </a:cubicBezTo>
                    <a:cubicBezTo>
                      <a:pt x="339" y="0"/>
                      <a:pt x="349" y="10"/>
                      <a:pt x="349" y="23"/>
                    </a:cubicBezTo>
                    <a:cubicBezTo>
                      <a:pt x="349" y="36"/>
                      <a:pt x="339" y="46"/>
                      <a:pt x="326" y="46"/>
                    </a:cubicBezTo>
                    <a:cubicBezTo>
                      <a:pt x="23" y="46"/>
                      <a:pt x="23" y="46"/>
                      <a:pt x="23" y="46"/>
                    </a:cubicBezTo>
                    <a:cubicBezTo>
                      <a:pt x="10" y="46"/>
                      <a:pt x="0" y="36"/>
                      <a:pt x="0" y="2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a:solidFill>
                    <a:prstClr val="white"/>
                  </a:solidFill>
                  <a:latin typeface="Microsoft Sans Serif"/>
                </a:endParaRPr>
              </a:p>
            </p:txBody>
          </p:sp>
          <p:sp>
            <p:nvSpPr>
              <p:cNvPr id="53" name="Freeform 8">
                <a:extLst>
                  <a:ext uri="{FF2B5EF4-FFF2-40B4-BE49-F238E27FC236}">
                    <a16:creationId xmlns:a16="http://schemas.microsoft.com/office/drawing/2014/main" id="{9C591673-7D6F-1198-00BE-B6CE61F32B60}"/>
                  </a:ext>
                </a:extLst>
              </p:cNvPr>
              <p:cNvSpPr>
                <a:spLocks/>
              </p:cNvSpPr>
              <p:nvPr/>
            </p:nvSpPr>
            <p:spPr bwMode="auto">
              <a:xfrm>
                <a:off x="3519699" y="3222950"/>
                <a:ext cx="1097069" cy="167539"/>
              </a:xfrm>
              <a:custGeom>
                <a:avLst/>
                <a:gdLst>
                  <a:gd name="T0" fmla="*/ 3245 w 3245"/>
                  <a:gd name="T1" fmla="*/ 498 h 498"/>
                  <a:gd name="T2" fmla="*/ 0 w 3245"/>
                  <a:gd name="T3" fmla="*/ 498 h 498"/>
                  <a:gd name="T4" fmla="*/ 497 w 3245"/>
                  <a:gd name="T5" fmla="*/ 0 h 498"/>
                  <a:gd name="T6" fmla="*/ 2745 w 3245"/>
                  <a:gd name="T7" fmla="*/ 0 h 498"/>
                  <a:gd name="T8" fmla="*/ 3245 w 3245"/>
                  <a:gd name="T9" fmla="*/ 498 h 498"/>
                </a:gdLst>
                <a:ahLst/>
                <a:cxnLst>
                  <a:cxn ang="0">
                    <a:pos x="T0" y="T1"/>
                  </a:cxn>
                  <a:cxn ang="0">
                    <a:pos x="T2" y="T3"/>
                  </a:cxn>
                  <a:cxn ang="0">
                    <a:pos x="T4" y="T5"/>
                  </a:cxn>
                  <a:cxn ang="0">
                    <a:pos x="T6" y="T7"/>
                  </a:cxn>
                  <a:cxn ang="0">
                    <a:pos x="T8" y="T9"/>
                  </a:cxn>
                </a:cxnLst>
                <a:rect l="0" t="0" r="r" b="b"/>
                <a:pathLst>
                  <a:path w="3245" h="498">
                    <a:moveTo>
                      <a:pt x="3245" y="498"/>
                    </a:moveTo>
                    <a:lnTo>
                      <a:pt x="0" y="498"/>
                    </a:lnTo>
                    <a:lnTo>
                      <a:pt x="497" y="0"/>
                    </a:lnTo>
                    <a:lnTo>
                      <a:pt x="2745" y="0"/>
                    </a:lnTo>
                    <a:lnTo>
                      <a:pt x="3245" y="49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77">
                  <a:defRPr/>
                </a:pPr>
                <a:endParaRPr lang="en-US">
                  <a:solidFill>
                    <a:prstClr val="white"/>
                  </a:solidFill>
                  <a:latin typeface="Microsoft Sans Serif"/>
                </a:endParaRPr>
              </a:p>
            </p:txBody>
          </p:sp>
        </p:grpSp>
        <p:grpSp>
          <p:nvGrpSpPr>
            <p:cNvPr id="39" name="Group 164">
              <a:extLst>
                <a:ext uri="{FF2B5EF4-FFF2-40B4-BE49-F238E27FC236}">
                  <a16:creationId xmlns:a16="http://schemas.microsoft.com/office/drawing/2014/main" id="{A316BD6A-B3DC-1D59-243E-BCC59BCD918F}"/>
                </a:ext>
              </a:extLst>
            </p:cNvPr>
            <p:cNvGrpSpPr>
              <a:grpSpLocks/>
            </p:cNvGrpSpPr>
            <p:nvPr/>
          </p:nvGrpSpPr>
          <p:grpSpPr bwMode="auto">
            <a:xfrm>
              <a:off x="10527405" y="2569457"/>
              <a:ext cx="608300" cy="387795"/>
              <a:chOff x="8425358" y="-975869"/>
              <a:chExt cx="914400" cy="582935"/>
            </a:xfrm>
          </p:grpSpPr>
          <p:grpSp>
            <p:nvGrpSpPr>
              <p:cNvPr id="40" name="Group 4">
                <a:extLst>
                  <a:ext uri="{FF2B5EF4-FFF2-40B4-BE49-F238E27FC236}">
                    <a16:creationId xmlns:a16="http://schemas.microsoft.com/office/drawing/2014/main" id="{BED7A8AD-AA3C-171A-DD89-8F64C9EF7E82}"/>
                  </a:ext>
                </a:extLst>
              </p:cNvPr>
              <p:cNvGrpSpPr>
                <a:grpSpLocks noChangeAspect="1"/>
              </p:cNvGrpSpPr>
              <p:nvPr/>
            </p:nvGrpSpPr>
            <p:grpSpPr bwMode="auto">
              <a:xfrm>
                <a:off x="8425358" y="-975869"/>
                <a:ext cx="914400" cy="582935"/>
                <a:chOff x="942" y="1778"/>
                <a:chExt cx="2149" cy="1370"/>
              </a:xfrm>
              <a:solidFill>
                <a:srgbClr val="3253DC"/>
              </a:solidFill>
            </p:grpSpPr>
            <p:sp>
              <p:nvSpPr>
                <p:cNvPr id="48" name="Freeform 5">
                  <a:extLst>
                    <a:ext uri="{FF2B5EF4-FFF2-40B4-BE49-F238E27FC236}">
                      <a16:creationId xmlns:a16="http://schemas.microsoft.com/office/drawing/2014/main" id="{4D66F559-B871-943D-B158-D1706252F6A9}"/>
                    </a:ext>
                  </a:extLst>
                </p:cNvPr>
                <p:cNvSpPr>
                  <a:spLocks/>
                </p:cNvSpPr>
                <p:nvPr/>
              </p:nvSpPr>
              <p:spPr bwMode="auto">
                <a:xfrm>
                  <a:off x="942" y="1778"/>
                  <a:ext cx="2149" cy="1370"/>
                </a:xfrm>
                <a:custGeom>
                  <a:avLst/>
                  <a:gdLst>
                    <a:gd name="T0" fmla="*/ 1216 w 1216"/>
                    <a:gd name="T1" fmla="*/ 54 h 774"/>
                    <a:gd name="T2" fmla="*/ 1216 w 1216"/>
                    <a:gd name="T3" fmla="*/ 636 h 774"/>
                    <a:gd name="T4" fmla="*/ 1163 w 1216"/>
                    <a:gd name="T5" fmla="*/ 689 h 774"/>
                    <a:gd name="T6" fmla="*/ 649 w 1216"/>
                    <a:gd name="T7" fmla="*/ 689 h 774"/>
                    <a:gd name="T8" fmla="*/ 649 w 1216"/>
                    <a:gd name="T9" fmla="*/ 729 h 774"/>
                    <a:gd name="T10" fmla="*/ 1114 w 1216"/>
                    <a:gd name="T11" fmla="*/ 729 h 774"/>
                    <a:gd name="T12" fmla="*/ 1137 w 1216"/>
                    <a:gd name="T13" fmla="*/ 751 h 774"/>
                    <a:gd name="T14" fmla="*/ 1130 w 1216"/>
                    <a:gd name="T15" fmla="*/ 767 h 774"/>
                    <a:gd name="T16" fmla="*/ 1114 w 1216"/>
                    <a:gd name="T17" fmla="*/ 774 h 774"/>
                    <a:gd name="T18" fmla="*/ 104 w 1216"/>
                    <a:gd name="T19" fmla="*/ 774 h 774"/>
                    <a:gd name="T20" fmla="*/ 81 w 1216"/>
                    <a:gd name="T21" fmla="*/ 751 h 774"/>
                    <a:gd name="T22" fmla="*/ 88 w 1216"/>
                    <a:gd name="T23" fmla="*/ 735 h 774"/>
                    <a:gd name="T24" fmla="*/ 104 w 1216"/>
                    <a:gd name="T25" fmla="*/ 729 h 774"/>
                    <a:gd name="T26" fmla="*/ 565 w 1216"/>
                    <a:gd name="T27" fmla="*/ 729 h 774"/>
                    <a:gd name="T28" fmla="*/ 565 w 1216"/>
                    <a:gd name="T29" fmla="*/ 689 h 774"/>
                    <a:gd name="T30" fmla="*/ 52 w 1216"/>
                    <a:gd name="T31" fmla="*/ 689 h 774"/>
                    <a:gd name="T32" fmla="*/ 0 w 1216"/>
                    <a:gd name="T33" fmla="*/ 636 h 774"/>
                    <a:gd name="T34" fmla="*/ 0 w 1216"/>
                    <a:gd name="T35" fmla="*/ 54 h 774"/>
                    <a:gd name="T36" fmla="*/ 52 w 1216"/>
                    <a:gd name="T37" fmla="*/ 0 h 774"/>
                    <a:gd name="T38" fmla="*/ 1163 w 1216"/>
                    <a:gd name="T39" fmla="*/ 0 h 774"/>
                    <a:gd name="T40" fmla="*/ 1216 w 1216"/>
                    <a:gd name="T41" fmla="*/ 5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16" h="774">
                      <a:moveTo>
                        <a:pt x="1216" y="54"/>
                      </a:moveTo>
                      <a:cubicBezTo>
                        <a:pt x="1216" y="636"/>
                        <a:pt x="1216" y="636"/>
                        <a:pt x="1216" y="636"/>
                      </a:cubicBezTo>
                      <a:cubicBezTo>
                        <a:pt x="1216" y="665"/>
                        <a:pt x="1192" y="689"/>
                        <a:pt x="1163" y="689"/>
                      </a:cubicBezTo>
                      <a:cubicBezTo>
                        <a:pt x="649" y="689"/>
                        <a:pt x="649" y="689"/>
                        <a:pt x="649" y="689"/>
                      </a:cubicBezTo>
                      <a:cubicBezTo>
                        <a:pt x="649" y="729"/>
                        <a:pt x="649" y="729"/>
                        <a:pt x="649" y="729"/>
                      </a:cubicBezTo>
                      <a:cubicBezTo>
                        <a:pt x="1114" y="729"/>
                        <a:pt x="1114" y="729"/>
                        <a:pt x="1114" y="729"/>
                      </a:cubicBezTo>
                      <a:cubicBezTo>
                        <a:pt x="1127" y="729"/>
                        <a:pt x="1137" y="739"/>
                        <a:pt x="1137" y="751"/>
                      </a:cubicBezTo>
                      <a:cubicBezTo>
                        <a:pt x="1137" y="757"/>
                        <a:pt x="1134" y="763"/>
                        <a:pt x="1130" y="767"/>
                      </a:cubicBezTo>
                      <a:cubicBezTo>
                        <a:pt x="1126" y="771"/>
                        <a:pt x="1121" y="774"/>
                        <a:pt x="1114" y="774"/>
                      </a:cubicBezTo>
                      <a:cubicBezTo>
                        <a:pt x="104" y="774"/>
                        <a:pt x="104" y="774"/>
                        <a:pt x="104" y="774"/>
                      </a:cubicBezTo>
                      <a:cubicBezTo>
                        <a:pt x="91" y="774"/>
                        <a:pt x="81" y="764"/>
                        <a:pt x="81" y="751"/>
                      </a:cubicBezTo>
                      <a:cubicBezTo>
                        <a:pt x="81" y="745"/>
                        <a:pt x="84" y="739"/>
                        <a:pt x="88" y="735"/>
                      </a:cubicBezTo>
                      <a:cubicBezTo>
                        <a:pt x="92" y="731"/>
                        <a:pt x="97" y="729"/>
                        <a:pt x="104" y="729"/>
                      </a:cubicBezTo>
                      <a:cubicBezTo>
                        <a:pt x="565" y="729"/>
                        <a:pt x="565" y="729"/>
                        <a:pt x="565" y="729"/>
                      </a:cubicBezTo>
                      <a:cubicBezTo>
                        <a:pt x="565" y="689"/>
                        <a:pt x="565" y="689"/>
                        <a:pt x="565" y="689"/>
                      </a:cubicBezTo>
                      <a:cubicBezTo>
                        <a:pt x="52" y="689"/>
                        <a:pt x="52" y="689"/>
                        <a:pt x="52" y="689"/>
                      </a:cubicBezTo>
                      <a:cubicBezTo>
                        <a:pt x="23" y="689"/>
                        <a:pt x="0" y="665"/>
                        <a:pt x="0" y="636"/>
                      </a:cubicBezTo>
                      <a:cubicBezTo>
                        <a:pt x="0" y="54"/>
                        <a:pt x="0" y="54"/>
                        <a:pt x="0" y="54"/>
                      </a:cubicBezTo>
                      <a:cubicBezTo>
                        <a:pt x="0" y="24"/>
                        <a:pt x="23" y="0"/>
                        <a:pt x="52" y="0"/>
                      </a:cubicBezTo>
                      <a:cubicBezTo>
                        <a:pt x="1163" y="0"/>
                        <a:pt x="1163" y="0"/>
                        <a:pt x="1163" y="0"/>
                      </a:cubicBezTo>
                      <a:cubicBezTo>
                        <a:pt x="1192" y="0"/>
                        <a:pt x="1216" y="24"/>
                        <a:pt x="1216" y="54"/>
                      </a:cubicBezTo>
                      <a:close/>
                    </a:path>
                  </a:pathLst>
                </a:custGeom>
                <a:solidFill>
                  <a:schemeClr val="accent1">
                    <a:lumMod val="100000"/>
                  </a:schemeClr>
                </a:solidFill>
                <a:ln>
                  <a:noFill/>
                </a:ln>
              </p:spPr>
              <p:txBody>
                <a:bodyPr lIns="91440" tIns="45720" rIns="91440" bIns="45720"/>
                <a:lstStyle/>
                <a:p>
                  <a:pPr defTabSz="914377">
                    <a:defRPr/>
                  </a:pPr>
                  <a:endParaRPr lang="en-US" kern="0">
                    <a:solidFill>
                      <a:prstClr val="black"/>
                    </a:solidFill>
                    <a:latin typeface="Microsoft Sans Serif"/>
                  </a:endParaRPr>
                </a:p>
              </p:txBody>
            </p:sp>
            <p:sp>
              <p:nvSpPr>
                <p:cNvPr id="49" name="Freeform 6">
                  <a:extLst>
                    <a:ext uri="{FF2B5EF4-FFF2-40B4-BE49-F238E27FC236}">
                      <a16:creationId xmlns:a16="http://schemas.microsoft.com/office/drawing/2014/main" id="{2362DD88-4036-2E92-7A06-E12A24D828DF}"/>
                    </a:ext>
                  </a:extLst>
                </p:cNvPr>
                <p:cNvSpPr>
                  <a:spLocks/>
                </p:cNvSpPr>
                <p:nvPr/>
              </p:nvSpPr>
              <p:spPr bwMode="auto">
                <a:xfrm>
                  <a:off x="1016" y="1861"/>
                  <a:ext cx="1999" cy="1058"/>
                </a:xfrm>
                <a:custGeom>
                  <a:avLst/>
                  <a:gdLst>
                    <a:gd name="T0" fmla="*/ 1131 w 1131"/>
                    <a:gd name="T1" fmla="*/ 18 h 598"/>
                    <a:gd name="T2" fmla="*/ 1131 w 1131"/>
                    <a:gd name="T3" fmla="*/ 580 h 598"/>
                    <a:gd name="T4" fmla="*/ 1113 w 1131"/>
                    <a:gd name="T5" fmla="*/ 598 h 598"/>
                    <a:gd name="T6" fmla="*/ 18 w 1131"/>
                    <a:gd name="T7" fmla="*/ 598 h 598"/>
                    <a:gd name="T8" fmla="*/ 0 w 1131"/>
                    <a:gd name="T9" fmla="*/ 580 h 598"/>
                    <a:gd name="T10" fmla="*/ 0 w 1131"/>
                    <a:gd name="T11" fmla="*/ 18 h 598"/>
                    <a:gd name="T12" fmla="*/ 18 w 1131"/>
                    <a:gd name="T13" fmla="*/ 0 h 598"/>
                    <a:gd name="T14" fmla="*/ 1113 w 1131"/>
                    <a:gd name="T15" fmla="*/ 0 h 598"/>
                    <a:gd name="T16" fmla="*/ 1131 w 1131"/>
                    <a:gd name="T17" fmla="*/ 18 h 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1" h="598">
                      <a:moveTo>
                        <a:pt x="1131" y="18"/>
                      </a:moveTo>
                      <a:cubicBezTo>
                        <a:pt x="1131" y="580"/>
                        <a:pt x="1131" y="580"/>
                        <a:pt x="1131" y="580"/>
                      </a:cubicBezTo>
                      <a:cubicBezTo>
                        <a:pt x="1131" y="590"/>
                        <a:pt x="1123" y="598"/>
                        <a:pt x="1113" y="598"/>
                      </a:cubicBezTo>
                      <a:cubicBezTo>
                        <a:pt x="18" y="598"/>
                        <a:pt x="18" y="598"/>
                        <a:pt x="18" y="598"/>
                      </a:cubicBezTo>
                      <a:cubicBezTo>
                        <a:pt x="8" y="598"/>
                        <a:pt x="0" y="590"/>
                        <a:pt x="0" y="580"/>
                      </a:cubicBezTo>
                      <a:cubicBezTo>
                        <a:pt x="0" y="18"/>
                        <a:pt x="0" y="18"/>
                        <a:pt x="0" y="18"/>
                      </a:cubicBezTo>
                      <a:cubicBezTo>
                        <a:pt x="0" y="8"/>
                        <a:pt x="8" y="0"/>
                        <a:pt x="18" y="0"/>
                      </a:cubicBezTo>
                      <a:cubicBezTo>
                        <a:pt x="1113" y="0"/>
                        <a:pt x="1113" y="0"/>
                        <a:pt x="1113" y="0"/>
                      </a:cubicBezTo>
                      <a:cubicBezTo>
                        <a:pt x="1123" y="0"/>
                        <a:pt x="1131" y="8"/>
                        <a:pt x="1131" y="18"/>
                      </a:cubicBezTo>
                      <a:close/>
                    </a:path>
                  </a:pathLst>
                </a:custGeom>
                <a:solidFill>
                  <a:schemeClr val="accent2">
                    <a:lumMod val="60000"/>
                    <a:lumOff val="40000"/>
                  </a:schemeClr>
                </a:solidFill>
                <a:ln>
                  <a:noFill/>
                </a:ln>
              </p:spPr>
              <p:txBody>
                <a:bodyPr lIns="91440" tIns="45720" rIns="91440" bIns="45720"/>
                <a:lstStyle/>
                <a:p>
                  <a:pPr defTabSz="914377">
                    <a:defRPr/>
                  </a:pPr>
                  <a:endParaRPr lang="en-US" kern="0">
                    <a:solidFill>
                      <a:prstClr val="black"/>
                    </a:solidFill>
                    <a:latin typeface="Microsoft Sans Serif"/>
                  </a:endParaRPr>
                </a:p>
              </p:txBody>
            </p:sp>
          </p:grpSp>
          <p:grpSp>
            <p:nvGrpSpPr>
              <p:cNvPr id="41" name="Group 166">
                <a:extLst>
                  <a:ext uri="{FF2B5EF4-FFF2-40B4-BE49-F238E27FC236}">
                    <a16:creationId xmlns:a16="http://schemas.microsoft.com/office/drawing/2014/main" id="{DC898148-BCD0-B183-B6A2-E1CD1E3B5EB4}"/>
                  </a:ext>
                </a:extLst>
              </p:cNvPr>
              <p:cNvGrpSpPr>
                <a:grpSpLocks/>
              </p:cNvGrpSpPr>
              <p:nvPr/>
            </p:nvGrpSpPr>
            <p:grpSpPr bwMode="auto">
              <a:xfrm>
                <a:off x="8630641" y="-781032"/>
                <a:ext cx="503834" cy="158506"/>
                <a:chOff x="10828433" y="2483528"/>
                <a:chExt cx="258463" cy="81313"/>
              </a:xfrm>
            </p:grpSpPr>
            <p:sp>
              <p:nvSpPr>
                <p:cNvPr id="42" name="Freeform 21">
                  <a:extLst>
                    <a:ext uri="{FF2B5EF4-FFF2-40B4-BE49-F238E27FC236}">
                      <a16:creationId xmlns:a16="http://schemas.microsoft.com/office/drawing/2014/main" id="{4E12292B-9952-3413-30D6-83A53E13DFBA}"/>
                    </a:ext>
                  </a:extLst>
                </p:cNvPr>
                <p:cNvSpPr>
                  <a:spLocks/>
                </p:cNvSpPr>
                <p:nvPr/>
              </p:nvSpPr>
              <p:spPr bwMode="auto">
                <a:xfrm>
                  <a:off x="10829112" y="2482689"/>
                  <a:ext cx="256423" cy="82023"/>
                </a:xfrm>
                <a:custGeom>
                  <a:avLst/>
                  <a:gdLst>
                    <a:gd name="T0" fmla="*/ 646 w 646"/>
                    <a:gd name="T1" fmla="*/ 163 h 203"/>
                    <a:gd name="T2" fmla="*/ 606 w 646"/>
                    <a:gd name="T3" fmla="*/ 203 h 203"/>
                    <a:gd name="T4" fmla="*/ 40 w 646"/>
                    <a:gd name="T5" fmla="*/ 203 h 203"/>
                    <a:gd name="T6" fmla="*/ 0 w 646"/>
                    <a:gd name="T7" fmla="*/ 163 h 203"/>
                    <a:gd name="T8" fmla="*/ 0 w 646"/>
                    <a:gd name="T9" fmla="*/ 40 h 203"/>
                    <a:gd name="T10" fmla="*/ 40 w 646"/>
                    <a:gd name="T11" fmla="*/ 0 h 203"/>
                    <a:gd name="T12" fmla="*/ 606 w 646"/>
                    <a:gd name="T13" fmla="*/ 0 h 203"/>
                    <a:gd name="T14" fmla="*/ 646 w 646"/>
                    <a:gd name="T15" fmla="*/ 40 h 203"/>
                    <a:gd name="T16" fmla="*/ 646 w 646"/>
                    <a:gd name="T17" fmla="*/ 16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203">
                      <a:moveTo>
                        <a:pt x="646" y="163"/>
                      </a:moveTo>
                      <a:cubicBezTo>
                        <a:pt x="646" y="186"/>
                        <a:pt x="628" y="203"/>
                        <a:pt x="606" y="203"/>
                      </a:cubicBezTo>
                      <a:cubicBezTo>
                        <a:pt x="40" y="203"/>
                        <a:pt x="40" y="203"/>
                        <a:pt x="40" y="203"/>
                      </a:cubicBezTo>
                      <a:cubicBezTo>
                        <a:pt x="18" y="203"/>
                        <a:pt x="0" y="186"/>
                        <a:pt x="0" y="163"/>
                      </a:cubicBezTo>
                      <a:cubicBezTo>
                        <a:pt x="0" y="40"/>
                        <a:pt x="0" y="40"/>
                        <a:pt x="0" y="40"/>
                      </a:cubicBezTo>
                      <a:cubicBezTo>
                        <a:pt x="0" y="18"/>
                        <a:pt x="18" y="0"/>
                        <a:pt x="40" y="0"/>
                      </a:cubicBezTo>
                      <a:cubicBezTo>
                        <a:pt x="606" y="0"/>
                        <a:pt x="606" y="0"/>
                        <a:pt x="606" y="0"/>
                      </a:cubicBezTo>
                      <a:cubicBezTo>
                        <a:pt x="628" y="0"/>
                        <a:pt x="646" y="18"/>
                        <a:pt x="646" y="40"/>
                      </a:cubicBezTo>
                      <a:lnTo>
                        <a:pt x="646" y="163"/>
                      </a:lnTo>
                      <a:close/>
                    </a:path>
                  </a:pathLst>
                </a:custGeom>
                <a:solidFill>
                  <a:schemeClr val="accent1">
                    <a:lumMod val="100000"/>
                  </a:schemeClr>
                </a:solidFill>
                <a:ln w="10795" cap="flat" cmpd="sng" algn="ctr">
                  <a:noFill/>
                  <a:prstDash val="solid"/>
                </a:ln>
                <a:effectLst/>
              </p:spPr>
              <p:txBody>
                <a:bodyPr anchor="ctr"/>
                <a:lstStyle/>
                <a:p>
                  <a:pPr algn="ctr" defTabSz="914377">
                    <a:defRPr/>
                  </a:pPr>
                  <a:endParaRPr lang="en-US" kern="0">
                    <a:solidFill>
                      <a:prstClr val="white"/>
                    </a:solidFill>
                    <a:latin typeface="Microsoft Sans Serif"/>
                  </a:endParaRPr>
                </a:p>
              </p:txBody>
            </p:sp>
            <p:sp>
              <p:nvSpPr>
                <p:cNvPr id="43" name="Freeform 22">
                  <a:extLst>
                    <a:ext uri="{FF2B5EF4-FFF2-40B4-BE49-F238E27FC236}">
                      <a16:creationId xmlns:a16="http://schemas.microsoft.com/office/drawing/2014/main" id="{8EF80A25-BE7F-CF81-A9C9-C2E818814651}"/>
                    </a:ext>
                  </a:extLst>
                </p:cNvPr>
                <p:cNvSpPr>
                  <a:spLocks noEditPoints="1"/>
                </p:cNvSpPr>
                <p:nvPr/>
              </p:nvSpPr>
              <p:spPr bwMode="auto">
                <a:xfrm>
                  <a:off x="10863302" y="2501486"/>
                  <a:ext cx="37609" cy="44429"/>
                </a:xfrm>
                <a:custGeom>
                  <a:avLst/>
                  <a:gdLst>
                    <a:gd name="T0" fmla="*/ 95 w 95"/>
                    <a:gd name="T1" fmla="*/ 54 h 108"/>
                    <a:gd name="T2" fmla="*/ 82 w 95"/>
                    <a:gd name="T3" fmla="*/ 93 h 108"/>
                    <a:gd name="T4" fmla="*/ 48 w 95"/>
                    <a:gd name="T5" fmla="*/ 108 h 108"/>
                    <a:gd name="T6" fmla="*/ 14 w 95"/>
                    <a:gd name="T7" fmla="*/ 93 h 108"/>
                    <a:gd name="T8" fmla="*/ 0 w 95"/>
                    <a:gd name="T9" fmla="*/ 54 h 108"/>
                    <a:gd name="T10" fmla="*/ 14 w 95"/>
                    <a:gd name="T11" fmla="*/ 15 h 108"/>
                    <a:gd name="T12" fmla="*/ 48 w 95"/>
                    <a:gd name="T13" fmla="*/ 0 h 108"/>
                    <a:gd name="T14" fmla="*/ 82 w 95"/>
                    <a:gd name="T15" fmla="*/ 15 h 108"/>
                    <a:gd name="T16" fmla="*/ 95 w 95"/>
                    <a:gd name="T17" fmla="*/ 54 h 108"/>
                    <a:gd name="T18" fmla="*/ 82 w 95"/>
                    <a:gd name="T19" fmla="*/ 54 h 108"/>
                    <a:gd name="T20" fmla="*/ 72 w 95"/>
                    <a:gd name="T21" fmla="*/ 24 h 108"/>
                    <a:gd name="T22" fmla="*/ 48 w 95"/>
                    <a:gd name="T23" fmla="*/ 12 h 108"/>
                    <a:gd name="T24" fmla="*/ 23 w 95"/>
                    <a:gd name="T25" fmla="*/ 24 h 108"/>
                    <a:gd name="T26" fmla="*/ 14 w 95"/>
                    <a:gd name="T27" fmla="*/ 54 h 108"/>
                    <a:gd name="T28" fmla="*/ 23 w 95"/>
                    <a:gd name="T29" fmla="*/ 84 h 108"/>
                    <a:gd name="T30" fmla="*/ 48 w 95"/>
                    <a:gd name="T31" fmla="*/ 96 h 108"/>
                    <a:gd name="T32" fmla="*/ 72 w 95"/>
                    <a:gd name="T33" fmla="*/ 84 h 108"/>
                    <a:gd name="T34" fmla="*/ 82 w 95"/>
                    <a:gd name="T35"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5" h="108">
                      <a:moveTo>
                        <a:pt x="95" y="54"/>
                      </a:moveTo>
                      <a:cubicBezTo>
                        <a:pt x="95" y="70"/>
                        <a:pt x="91" y="83"/>
                        <a:pt x="82" y="93"/>
                      </a:cubicBezTo>
                      <a:cubicBezTo>
                        <a:pt x="73" y="103"/>
                        <a:pt x="61" y="108"/>
                        <a:pt x="48" y="108"/>
                      </a:cubicBezTo>
                      <a:cubicBezTo>
                        <a:pt x="34" y="108"/>
                        <a:pt x="23" y="103"/>
                        <a:pt x="14" y="93"/>
                      </a:cubicBezTo>
                      <a:cubicBezTo>
                        <a:pt x="5" y="83"/>
                        <a:pt x="0" y="70"/>
                        <a:pt x="0" y="54"/>
                      </a:cubicBezTo>
                      <a:cubicBezTo>
                        <a:pt x="0" y="38"/>
                        <a:pt x="5" y="25"/>
                        <a:pt x="14" y="15"/>
                      </a:cubicBezTo>
                      <a:cubicBezTo>
                        <a:pt x="23" y="5"/>
                        <a:pt x="34" y="0"/>
                        <a:pt x="48" y="0"/>
                      </a:cubicBezTo>
                      <a:cubicBezTo>
                        <a:pt x="61" y="0"/>
                        <a:pt x="73" y="5"/>
                        <a:pt x="82" y="15"/>
                      </a:cubicBezTo>
                      <a:cubicBezTo>
                        <a:pt x="91" y="25"/>
                        <a:pt x="95" y="38"/>
                        <a:pt x="95" y="54"/>
                      </a:cubicBezTo>
                      <a:close/>
                      <a:moveTo>
                        <a:pt x="82" y="54"/>
                      </a:moveTo>
                      <a:cubicBezTo>
                        <a:pt x="82" y="42"/>
                        <a:pt x="78" y="32"/>
                        <a:pt x="72" y="24"/>
                      </a:cubicBezTo>
                      <a:cubicBezTo>
                        <a:pt x="66" y="16"/>
                        <a:pt x="58" y="12"/>
                        <a:pt x="48" y="12"/>
                      </a:cubicBezTo>
                      <a:cubicBezTo>
                        <a:pt x="38" y="12"/>
                        <a:pt x="29" y="16"/>
                        <a:pt x="23" y="24"/>
                      </a:cubicBezTo>
                      <a:cubicBezTo>
                        <a:pt x="17" y="32"/>
                        <a:pt x="14" y="42"/>
                        <a:pt x="14" y="54"/>
                      </a:cubicBezTo>
                      <a:cubicBezTo>
                        <a:pt x="14" y="66"/>
                        <a:pt x="17" y="76"/>
                        <a:pt x="23" y="84"/>
                      </a:cubicBezTo>
                      <a:cubicBezTo>
                        <a:pt x="29" y="92"/>
                        <a:pt x="38" y="96"/>
                        <a:pt x="48" y="96"/>
                      </a:cubicBezTo>
                      <a:cubicBezTo>
                        <a:pt x="58" y="96"/>
                        <a:pt x="66" y="92"/>
                        <a:pt x="72" y="84"/>
                      </a:cubicBezTo>
                      <a:cubicBezTo>
                        <a:pt x="78" y="76"/>
                        <a:pt x="82" y="66"/>
                        <a:pt x="82" y="54"/>
                      </a:cubicBezTo>
                      <a:close/>
                    </a:path>
                  </a:pathLst>
                </a:custGeom>
                <a:solidFill>
                  <a:schemeClr val="accent2">
                    <a:lumMod val="40000"/>
                    <a:lumOff val="6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44" name="Freeform 23">
                  <a:extLst>
                    <a:ext uri="{FF2B5EF4-FFF2-40B4-BE49-F238E27FC236}">
                      <a16:creationId xmlns:a16="http://schemas.microsoft.com/office/drawing/2014/main" id="{C8FBDC36-1B7A-4C0D-C416-D28A589B1CCD}"/>
                    </a:ext>
                  </a:extLst>
                </p:cNvPr>
                <p:cNvSpPr>
                  <a:spLocks/>
                </p:cNvSpPr>
                <p:nvPr/>
              </p:nvSpPr>
              <p:spPr bwMode="auto">
                <a:xfrm>
                  <a:off x="10907749" y="2503195"/>
                  <a:ext cx="32481" cy="41012"/>
                </a:xfrm>
                <a:custGeom>
                  <a:avLst/>
                  <a:gdLst>
                    <a:gd name="T0" fmla="*/ 217 w 217"/>
                    <a:gd name="T1" fmla="*/ 281 h 281"/>
                    <a:gd name="T2" fmla="*/ 190 w 217"/>
                    <a:gd name="T3" fmla="*/ 281 h 281"/>
                    <a:gd name="T4" fmla="*/ 35 w 217"/>
                    <a:gd name="T5" fmla="*/ 56 h 281"/>
                    <a:gd name="T6" fmla="*/ 35 w 217"/>
                    <a:gd name="T7" fmla="*/ 281 h 281"/>
                    <a:gd name="T8" fmla="*/ 0 w 217"/>
                    <a:gd name="T9" fmla="*/ 281 h 281"/>
                    <a:gd name="T10" fmla="*/ 0 w 217"/>
                    <a:gd name="T11" fmla="*/ 0 h 281"/>
                    <a:gd name="T12" fmla="*/ 35 w 217"/>
                    <a:gd name="T13" fmla="*/ 0 h 281"/>
                    <a:gd name="T14" fmla="*/ 185 w 217"/>
                    <a:gd name="T15" fmla="*/ 214 h 281"/>
                    <a:gd name="T16" fmla="*/ 185 w 217"/>
                    <a:gd name="T17" fmla="*/ 0 h 281"/>
                    <a:gd name="T18" fmla="*/ 217 w 217"/>
                    <a:gd name="T19" fmla="*/ 0 h 281"/>
                    <a:gd name="T20" fmla="*/ 217 w 217"/>
                    <a:gd name="T21"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7" h="281">
                      <a:moveTo>
                        <a:pt x="217" y="281"/>
                      </a:moveTo>
                      <a:lnTo>
                        <a:pt x="190" y="281"/>
                      </a:lnTo>
                      <a:lnTo>
                        <a:pt x="35" y="56"/>
                      </a:lnTo>
                      <a:lnTo>
                        <a:pt x="35" y="281"/>
                      </a:lnTo>
                      <a:lnTo>
                        <a:pt x="0" y="281"/>
                      </a:lnTo>
                      <a:lnTo>
                        <a:pt x="0" y="0"/>
                      </a:lnTo>
                      <a:lnTo>
                        <a:pt x="35" y="0"/>
                      </a:lnTo>
                      <a:lnTo>
                        <a:pt x="185" y="214"/>
                      </a:lnTo>
                      <a:lnTo>
                        <a:pt x="185" y="0"/>
                      </a:lnTo>
                      <a:lnTo>
                        <a:pt x="217" y="0"/>
                      </a:lnTo>
                      <a:lnTo>
                        <a:pt x="217" y="281"/>
                      </a:lnTo>
                      <a:close/>
                    </a:path>
                  </a:pathLst>
                </a:custGeom>
                <a:solidFill>
                  <a:schemeClr val="accent2">
                    <a:lumMod val="40000"/>
                    <a:lumOff val="6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45" name="Freeform 24">
                  <a:extLst>
                    <a:ext uri="{FF2B5EF4-FFF2-40B4-BE49-F238E27FC236}">
                      <a16:creationId xmlns:a16="http://schemas.microsoft.com/office/drawing/2014/main" id="{3D27ECF3-6875-155A-3046-ED476A223F2C}"/>
                    </a:ext>
                  </a:extLst>
                </p:cNvPr>
                <p:cNvSpPr>
                  <a:spLocks noEditPoints="1"/>
                </p:cNvSpPr>
                <p:nvPr/>
              </p:nvSpPr>
              <p:spPr bwMode="auto">
                <a:xfrm>
                  <a:off x="10962453" y="2503195"/>
                  <a:ext cx="37609" cy="41012"/>
                </a:xfrm>
                <a:custGeom>
                  <a:avLst/>
                  <a:gdLst>
                    <a:gd name="T0" fmla="*/ 185 w 254"/>
                    <a:gd name="T1" fmla="*/ 195 h 281"/>
                    <a:gd name="T2" fmla="*/ 70 w 254"/>
                    <a:gd name="T3" fmla="*/ 195 h 281"/>
                    <a:gd name="T4" fmla="*/ 38 w 254"/>
                    <a:gd name="T5" fmla="*/ 281 h 281"/>
                    <a:gd name="T6" fmla="*/ 0 w 254"/>
                    <a:gd name="T7" fmla="*/ 281 h 281"/>
                    <a:gd name="T8" fmla="*/ 110 w 254"/>
                    <a:gd name="T9" fmla="*/ 0 h 281"/>
                    <a:gd name="T10" fmla="*/ 144 w 254"/>
                    <a:gd name="T11" fmla="*/ 0 h 281"/>
                    <a:gd name="T12" fmla="*/ 254 w 254"/>
                    <a:gd name="T13" fmla="*/ 281 h 281"/>
                    <a:gd name="T14" fmla="*/ 217 w 254"/>
                    <a:gd name="T15" fmla="*/ 281 h 281"/>
                    <a:gd name="T16" fmla="*/ 185 w 254"/>
                    <a:gd name="T17" fmla="*/ 195 h 281"/>
                    <a:gd name="T18" fmla="*/ 80 w 254"/>
                    <a:gd name="T19" fmla="*/ 163 h 281"/>
                    <a:gd name="T20" fmla="*/ 174 w 254"/>
                    <a:gd name="T21" fmla="*/ 163 h 281"/>
                    <a:gd name="T22" fmla="*/ 126 w 254"/>
                    <a:gd name="T23" fmla="*/ 46 h 281"/>
                    <a:gd name="T24" fmla="*/ 80 w 254"/>
                    <a:gd name="T25" fmla="*/ 163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4" h="281">
                      <a:moveTo>
                        <a:pt x="185" y="195"/>
                      </a:moveTo>
                      <a:lnTo>
                        <a:pt x="70" y="195"/>
                      </a:lnTo>
                      <a:lnTo>
                        <a:pt x="38" y="281"/>
                      </a:lnTo>
                      <a:lnTo>
                        <a:pt x="0" y="281"/>
                      </a:lnTo>
                      <a:lnTo>
                        <a:pt x="110" y="0"/>
                      </a:lnTo>
                      <a:lnTo>
                        <a:pt x="144" y="0"/>
                      </a:lnTo>
                      <a:lnTo>
                        <a:pt x="254" y="281"/>
                      </a:lnTo>
                      <a:lnTo>
                        <a:pt x="217" y="281"/>
                      </a:lnTo>
                      <a:lnTo>
                        <a:pt x="185" y="195"/>
                      </a:lnTo>
                      <a:close/>
                      <a:moveTo>
                        <a:pt x="80" y="163"/>
                      </a:moveTo>
                      <a:lnTo>
                        <a:pt x="174" y="163"/>
                      </a:lnTo>
                      <a:lnTo>
                        <a:pt x="126" y="46"/>
                      </a:lnTo>
                      <a:lnTo>
                        <a:pt x="80" y="163"/>
                      </a:lnTo>
                      <a:close/>
                    </a:path>
                  </a:pathLst>
                </a:custGeom>
                <a:solidFill>
                  <a:schemeClr val="accent2">
                    <a:lumMod val="40000"/>
                    <a:lumOff val="6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46" name="Rectangle 45">
                  <a:extLst>
                    <a:ext uri="{FF2B5EF4-FFF2-40B4-BE49-F238E27FC236}">
                      <a16:creationId xmlns:a16="http://schemas.microsoft.com/office/drawing/2014/main" id="{DA930E80-93AA-5A8D-8748-201B71F7F84F}"/>
                    </a:ext>
                  </a:extLst>
                </p:cNvPr>
                <p:cNvSpPr>
                  <a:spLocks noChangeArrowheads="1"/>
                </p:cNvSpPr>
                <p:nvPr/>
              </p:nvSpPr>
              <p:spPr bwMode="auto">
                <a:xfrm>
                  <a:off x="11006899" y="2503195"/>
                  <a:ext cx="5129" cy="41012"/>
                </a:xfrm>
                <a:prstGeom prst="rect">
                  <a:avLst/>
                </a:prstGeom>
                <a:solidFill>
                  <a:schemeClr val="accent2">
                    <a:lumMod val="40000"/>
                    <a:lumOff val="6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47" name="Freeform 26">
                  <a:extLst>
                    <a:ext uri="{FF2B5EF4-FFF2-40B4-BE49-F238E27FC236}">
                      <a16:creationId xmlns:a16="http://schemas.microsoft.com/office/drawing/2014/main" id="{E72F0181-63E3-3ED4-C9EF-2C00335BF296}"/>
                    </a:ext>
                  </a:extLst>
                </p:cNvPr>
                <p:cNvSpPr>
                  <a:spLocks noEditPoints="1"/>
                </p:cNvSpPr>
                <p:nvPr/>
              </p:nvSpPr>
              <p:spPr bwMode="auto">
                <a:xfrm>
                  <a:off x="11020575" y="2503195"/>
                  <a:ext cx="32481" cy="41012"/>
                </a:xfrm>
                <a:custGeom>
                  <a:avLst/>
                  <a:gdLst>
                    <a:gd name="T0" fmla="*/ 0 w 78"/>
                    <a:gd name="T1" fmla="*/ 0 h 105"/>
                    <a:gd name="T2" fmla="*/ 39 w 78"/>
                    <a:gd name="T3" fmla="*/ 0 h 105"/>
                    <a:gd name="T4" fmla="*/ 64 w 78"/>
                    <a:gd name="T5" fmla="*/ 8 h 105"/>
                    <a:gd name="T6" fmla="*/ 73 w 78"/>
                    <a:gd name="T7" fmla="*/ 30 h 105"/>
                    <a:gd name="T8" fmla="*/ 66 w 78"/>
                    <a:gd name="T9" fmla="*/ 51 h 105"/>
                    <a:gd name="T10" fmla="*/ 47 w 78"/>
                    <a:gd name="T11" fmla="*/ 60 h 105"/>
                    <a:gd name="T12" fmla="*/ 78 w 78"/>
                    <a:gd name="T13" fmla="*/ 105 h 105"/>
                    <a:gd name="T14" fmla="*/ 62 w 78"/>
                    <a:gd name="T15" fmla="*/ 105 h 105"/>
                    <a:gd name="T16" fmla="*/ 32 w 78"/>
                    <a:gd name="T17" fmla="*/ 60 h 105"/>
                    <a:gd name="T18" fmla="*/ 14 w 78"/>
                    <a:gd name="T19" fmla="*/ 60 h 105"/>
                    <a:gd name="T20" fmla="*/ 14 w 78"/>
                    <a:gd name="T21" fmla="*/ 105 h 105"/>
                    <a:gd name="T22" fmla="*/ 0 w 78"/>
                    <a:gd name="T23" fmla="*/ 105 h 105"/>
                    <a:gd name="T24" fmla="*/ 0 w 78"/>
                    <a:gd name="T25" fmla="*/ 0 h 105"/>
                    <a:gd name="T26" fmla="*/ 14 w 78"/>
                    <a:gd name="T27" fmla="*/ 49 h 105"/>
                    <a:gd name="T28" fmla="*/ 39 w 78"/>
                    <a:gd name="T29" fmla="*/ 49 h 105"/>
                    <a:gd name="T30" fmla="*/ 55 w 78"/>
                    <a:gd name="T31" fmla="*/ 44 h 105"/>
                    <a:gd name="T32" fmla="*/ 60 w 78"/>
                    <a:gd name="T33" fmla="*/ 30 h 105"/>
                    <a:gd name="T34" fmla="*/ 55 w 78"/>
                    <a:gd name="T35" fmla="*/ 17 h 105"/>
                    <a:gd name="T36" fmla="*/ 39 w 78"/>
                    <a:gd name="T37" fmla="*/ 12 h 105"/>
                    <a:gd name="T38" fmla="*/ 14 w 78"/>
                    <a:gd name="T39" fmla="*/ 12 h 105"/>
                    <a:gd name="T40" fmla="*/ 14 w 78"/>
                    <a:gd name="T41" fmla="*/ 4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8" h="105">
                      <a:moveTo>
                        <a:pt x="0" y="0"/>
                      </a:moveTo>
                      <a:cubicBezTo>
                        <a:pt x="39" y="0"/>
                        <a:pt x="39" y="0"/>
                        <a:pt x="39" y="0"/>
                      </a:cubicBezTo>
                      <a:cubicBezTo>
                        <a:pt x="50" y="0"/>
                        <a:pt x="58" y="2"/>
                        <a:pt x="64" y="8"/>
                      </a:cubicBezTo>
                      <a:cubicBezTo>
                        <a:pt x="70" y="13"/>
                        <a:pt x="73" y="20"/>
                        <a:pt x="73" y="30"/>
                      </a:cubicBezTo>
                      <a:cubicBezTo>
                        <a:pt x="73" y="39"/>
                        <a:pt x="71" y="46"/>
                        <a:pt x="66" y="51"/>
                      </a:cubicBezTo>
                      <a:cubicBezTo>
                        <a:pt x="62" y="56"/>
                        <a:pt x="55" y="59"/>
                        <a:pt x="47" y="60"/>
                      </a:cubicBezTo>
                      <a:cubicBezTo>
                        <a:pt x="78" y="105"/>
                        <a:pt x="78" y="105"/>
                        <a:pt x="78" y="105"/>
                      </a:cubicBezTo>
                      <a:cubicBezTo>
                        <a:pt x="62" y="105"/>
                        <a:pt x="62" y="105"/>
                        <a:pt x="62" y="105"/>
                      </a:cubicBezTo>
                      <a:cubicBezTo>
                        <a:pt x="32" y="60"/>
                        <a:pt x="32" y="60"/>
                        <a:pt x="32" y="60"/>
                      </a:cubicBezTo>
                      <a:cubicBezTo>
                        <a:pt x="14" y="60"/>
                        <a:pt x="14" y="60"/>
                        <a:pt x="14" y="60"/>
                      </a:cubicBezTo>
                      <a:cubicBezTo>
                        <a:pt x="14" y="105"/>
                        <a:pt x="14" y="105"/>
                        <a:pt x="14" y="105"/>
                      </a:cubicBezTo>
                      <a:cubicBezTo>
                        <a:pt x="0" y="105"/>
                        <a:pt x="0" y="105"/>
                        <a:pt x="0" y="105"/>
                      </a:cubicBezTo>
                      <a:lnTo>
                        <a:pt x="0" y="0"/>
                      </a:lnTo>
                      <a:close/>
                      <a:moveTo>
                        <a:pt x="14" y="49"/>
                      </a:moveTo>
                      <a:cubicBezTo>
                        <a:pt x="39" y="49"/>
                        <a:pt x="39" y="49"/>
                        <a:pt x="39" y="49"/>
                      </a:cubicBezTo>
                      <a:cubicBezTo>
                        <a:pt x="46" y="49"/>
                        <a:pt x="51" y="47"/>
                        <a:pt x="55" y="44"/>
                      </a:cubicBezTo>
                      <a:cubicBezTo>
                        <a:pt x="58" y="41"/>
                        <a:pt x="60" y="36"/>
                        <a:pt x="60" y="30"/>
                      </a:cubicBezTo>
                      <a:cubicBezTo>
                        <a:pt x="60" y="24"/>
                        <a:pt x="58" y="20"/>
                        <a:pt x="55" y="17"/>
                      </a:cubicBezTo>
                      <a:cubicBezTo>
                        <a:pt x="51" y="13"/>
                        <a:pt x="46" y="12"/>
                        <a:pt x="39" y="12"/>
                      </a:cubicBezTo>
                      <a:cubicBezTo>
                        <a:pt x="14" y="12"/>
                        <a:pt x="14" y="12"/>
                        <a:pt x="14" y="12"/>
                      </a:cubicBezTo>
                      <a:lnTo>
                        <a:pt x="14" y="49"/>
                      </a:lnTo>
                      <a:close/>
                    </a:path>
                  </a:pathLst>
                </a:custGeom>
                <a:solidFill>
                  <a:schemeClr val="accent2">
                    <a:lumMod val="40000"/>
                    <a:lumOff val="60000"/>
                  </a:schemeClr>
                </a:solidFill>
                <a:ln>
                  <a:noFill/>
                </a:ln>
              </p:spPr>
              <p:txBody>
                <a:bodyPr lIns="91440" tIns="45720" rIns="91440" bIns="45720"/>
                <a:lstStyle/>
                <a:p>
                  <a:pPr defTabSz="914377">
                    <a:defRPr/>
                  </a:pPr>
                  <a:endParaRPr lang="en-US">
                    <a:solidFill>
                      <a:srgbClr val="000000"/>
                    </a:solidFill>
                    <a:latin typeface="Microsoft Sans Serif"/>
                  </a:endParaRPr>
                </a:p>
              </p:txBody>
            </p:sp>
          </p:grpSp>
        </p:grpSp>
      </p:grpSp>
      <p:pic>
        <p:nvPicPr>
          <p:cNvPr id="54" name="Graphic 179" descr="Car">
            <a:extLst>
              <a:ext uri="{FF2B5EF4-FFF2-40B4-BE49-F238E27FC236}">
                <a16:creationId xmlns:a16="http://schemas.microsoft.com/office/drawing/2014/main" id="{D23AC53A-078C-0564-266A-5437EC228E44}"/>
              </a:ext>
            </a:extLst>
          </p:cNvPr>
          <p:cNvPicPr>
            <a:picLocks noChangeAspect="1"/>
          </p:cNvPicPr>
          <p:nvPr/>
        </p:nvPicPr>
        <p:blipFill>
          <a:blip r:embed="rId2"/>
          <a:stretch>
            <a:fillRect/>
          </a:stretch>
        </p:blipFill>
        <p:spPr>
          <a:xfrm>
            <a:off x="9212792" y="3249162"/>
            <a:ext cx="1013883" cy="1011767"/>
          </a:xfrm>
          <a:prstGeom prst="rect">
            <a:avLst/>
          </a:prstGeom>
        </p:spPr>
      </p:pic>
      <p:pic>
        <p:nvPicPr>
          <p:cNvPr id="56" name="Graphic 336" descr="Television">
            <a:extLst>
              <a:ext uri="{FF2B5EF4-FFF2-40B4-BE49-F238E27FC236}">
                <a16:creationId xmlns:a16="http://schemas.microsoft.com/office/drawing/2014/main" id="{EC30FC37-DDB0-B19A-C0BF-37631A7C2F4B}"/>
              </a:ext>
            </a:extLst>
          </p:cNvPr>
          <p:cNvPicPr>
            <a:picLocks noChangeAspect="1"/>
          </p:cNvPicPr>
          <p:nvPr/>
        </p:nvPicPr>
        <p:blipFill>
          <a:blip r:embed="rId3"/>
          <a:stretch>
            <a:fillRect/>
          </a:stretch>
        </p:blipFill>
        <p:spPr>
          <a:xfrm>
            <a:off x="9589547" y="4205618"/>
            <a:ext cx="706967" cy="706967"/>
          </a:xfrm>
          <a:prstGeom prst="rect">
            <a:avLst/>
          </a:prstGeom>
        </p:spPr>
      </p:pic>
      <p:grpSp>
        <p:nvGrpSpPr>
          <p:cNvPr id="57" name="Group 228">
            <a:extLst>
              <a:ext uri="{FF2B5EF4-FFF2-40B4-BE49-F238E27FC236}">
                <a16:creationId xmlns:a16="http://schemas.microsoft.com/office/drawing/2014/main" id="{D3D6BDF5-6D87-5B1A-070F-62666D063554}"/>
              </a:ext>
            </a:extLst>
          </p:cNvPr>
          <p:cNvGrpSpPr>
            <a:grpSpLocks/>
          </p:cNvGrpSpPr>
          <p:nvPr/>
        </p:nvGrpSpPr>
        <p:grpSpPr bwMode="auto">
          <a:xfrm>
            <a:off x="770341" y="3637327"/>
            <a:ext cx="472016" cy="723900"/>
            <a:chOff x="1192157" y="4307861"/>
            <a:chExt cx="659881" cy="1006027"/>
          </a:xfrm>
        </p:grpSpPr>
        <p:grpSp>
          <p:nvGrpSpPr>
            <p:cNvPr id="58" name="Group 229">
              <a:extLst>
                <a:ext uri="{FF2B5EF4-FFF2-40B4-BE49-F238E27FC236}">
                  <a16:creationId xmlns:a16="http://schemas.microsoft.com/office/drawing/2014/main" id="{E2A75D94-C439-2CE6-D9FF-AC0F8DD38DA2}"/>
                </a:ext>
              </a:extLst>
            </p:cNvPr>
            <p:cNvGrpSpPr>
              <a:grpSpLocks/>
            </p:cNvGrpSpPr>
            <p:nvPr/>
          </p:nvGrpSpPr>
          <p:grpSpPr bwMode="auto">
            <a:xfrm>
              <a:off x="1275637" y="4307861"/>
              <a:ext cx="564752" cy="561286"/>
              <a:chOff x="4054863" y="1116013"/>
              <a:chExt cx="4654550" cy="4625975"/>
            </a:xfrm>
          </p:grpSpPr>
          <p:sp>
            <p:nvSpPr>
              <p:cNvPr id="62" name="Oval 5">
                <a:extLst>
                  <a:ext uri="{FF2B5EF4-FFF2-40B4-BE49-F238E27FC236}">
                    <a16:creationId xmlns:a16="http://schemas.microsoft.com/office/drawing/2014/main" id="{FF169029-0CAF-BE7D-AFD6-03D99B23E6A6}"/>
                  </a:ext>
                </a:extLst>
              </p:cNvPr>
              <p:cNvSpPr>
                <a:spLocks noChangeArrowheads="1"/>
              </p:cNvSpPr>
              <p:nvPr/>
            </p:nvSpPr>
            <p:spPr bwMode="auto">
              <a:xfrm>
                <a:off x="4854523" y="1916068"/>
                <a:ext cx="3024151" cy="3006240"/>
              </a:xfrm>
              <a:prstGeom prst="ellipse">
                <a:avLst/>
              </a:prstGeom>
              <a:solidFill>
                <a:schemeClr val="accent6">
                  <a:lumMod val="20000"/>
                  <a:lumOff val="8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63" name="Freeform 6">
                <a:extLst>
                  <a:ext uri="{FF2B5EF4-FFF2-40B4-BE49-F238E27FC236}">
                    <a16:creationId xmlns:a16="http://schemas.microsoft.com/office/drawing/2014/main" id="{EAC32660-0721-2AAD-F0D1-666999F2ED07}"/>
                  </a:ext>
                </a:extLst>
              </p:cNvPr>
              <p:cNvSpPr>
                <a:spLocks noEditPoints="1"/>
              </p:cNvSpPr>
              <p:nvPr/>
            </p:nvSpPr>
            <p:spPr bwMode="auto">
              <a:xfrm>
                <a:off x="4049716" y="1116013"/>
                <a:ext cx="4658160" cy="4630587"/>
              </a:xfrm>
              <a:custGeom>
                <a:avLst/>
                <a:gdLst>
                  <a:gd name="T0" fmla="*/ 4000 w 8000"/>
                  <a:gd name="T1" fmla="*/ 7974 h 7974"/>
                  <a:gd name="T2" fmla="*/ 2443 w 8000"/>
                  <a:gd name="T3" fmla="*/ 7661 h 7974"/>
                  <a:gd name="T4" fmla="*/ 1172 w 8000"/>
                  <a:gd name="T5" fmla="*/ 6807 h 7974"/>
                  <a:gd name="T6" fmla="*/ 315 w 8000"/>
                  <a:gd name="T7" fmla="*/ 5539 h 7974"/>
                  <a:gd name="T8" fmla="*/ 0 w 8000"/>
                  <a:gd name="T9" fmla="*/ 3987 h 7974"/>
                  <a:gd name="T10" fmla="*/ 315 w 8000"/>
                  <a:gd name="T11" fmla="*/ 2435 h 7974"/>
                  <a:gd name="T12" fmla="*/ 1172 w 8000"/>
                  <a:gd name="T13" fmla="*/ 1168 h 7974"/>
                  <a:gd name="T14" fmla="*/ 2443 w 8000"/>
                  <a:gd name="T15" fmla="*/ 313 h 7974"/>
                  <a:gd name="T16" fmla="*/ 4000 w 8000"/>
                  <a:gd name="T17" fmla="*/ 0 h 7974"/>
                  <a:gd name="T18" fmla="*/ 5557 w 8000"/>
                  <a:gd name="T19" fmla="*/ 313 h 7974"/>
                  <a:gd name="T20" fmla="*/ 6829 w 8000"/>
                  <a:gd name="T21" fmla="*/ 1168 h 7974"/>
                  <a:gd name="T22" fmla="*/ 7686 w 8000"/>
                  <a:gd name="T23" fmla="*/ 2435 h 7974"/>
                  <a:gd name="T24" fmla="*/ 8000 w 8000"/>
                  <a:gd name="T25" fmla="*/ 3987 h 7974"/>
                  <a:gd name="T26" fmla="*/ 7686 w 8000"/>
                  <a:gd name="T27" fmla="*/ 5539 h 7974"/>
                  <a:gd name="T28" fmla="*/ 6829 w 8000"/>
                  <a:gd name="T29" fmla="*/ 6807 h 7974"/>
                  <a:gd name="T30" fmla="*/ 5557 w 8000"/>
                  <a:gd name="T31" fmla="*/ 7661 h 7974"/>
                  <a:gd name="T32" fmla="*/ 4000 w 8000"/>
                  <a:gd name="T33" fmla="*/ 7974 h 7974"/>
                  <a:gd name="T34" fmla="*/ 4000 w 8000"/>
                  <a:gd name="T35" fmla="*/ 121 h 7974"/>
                  <a:gd name="T36" fmla="*/ 122 w 8000"/>
                  <a:gd name="T37" fmla="*/ 3987 h 7974"/>
                  <a:gd name="T38" fmla="*/ 4000 w 8000"/>
                  <a:gd name="T39" fmla="*/ 7853 h 7974"/>
                  <a:gd name="T40" fmla="*/ 7879 w 8000"/>
                  <a:gd name="T41" fmla="*/ 3987 h 7974"/>
                  <a:gd name="T42" fmla="*/ 4000 w 8000"/>
                  <a:gd name="T43" fmla="*/ 121 h 7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0" h="7974">
                    <a:moveTo>
                      <a:pt x="4000" y="7974"/>
                    </a:moveTo>
                    <a:cubicBezTo>
                      <a:pt x="3460" y="7974"/>
                      <a:pt x="2937" y="7869"/>
                      <a:pt x="2443" y="7661"/>
                    </a:cubicBezTo>
                    <a:cubicBezTo>
                      <a:pt x="1967" y="7460"/>
                      <a:pt x="1539" y="7173"/>
                      <a:pt x="1172" y="6807"/>
                    </a:cubicBezTo>
                    <a:cubicBezTo>
                      <a:pt x="805" y="6440"/>
                      <a:pt x="516" y="6014"/>
                      <a:pt x="315" y="5539"/>
                    </a:cubicBezTo>
                    <a:cubicBezTo>
                      <a:pt x="106" y="5048"/>
                      <a:pt x="0" y="4525"/>
                      <a:pt x="0" y="3987"/>
                    </a:cubicBezTo>
                    <a:cubicBezTo>
                      <a:pt x="0" y="3449"/>
                      <a:pt x="106" y="2927"/>
                      <a:pt x="315" y="2435"/>
                    </a:cubicBezTo>
                    <a:cubicBezTo>
                      <a:pt x="516" y="1960"/>
                      <a:pt x="805" y="1534"/>
                      <a:pt x="1172" y="1168"/>
                    </a:cubicBezTo>
                    <a:cubicBezTo>
                      <a:pt x="1539" y="802"/>
                      <a:pt x="1967" y="514"/>
                      <a:pt x="2443" y="313"/>
                    </a:cubicBezTo>
                    <a:cubicBezTo>
                      <a:pt x="2937" y="105"/>
                      <a:pt x="3460" y="0"/>
                      <a:pt x="4000" y="0"/>
                    </a:cubicBezTo>
                    <a:cubicBezTo>
                      <a:pt x="4540" y="0"/>
                      <a:pt x="5064" y="105"/>
                      <a:pt x="5557" y="313"/>
                    </a:cubicBezTo>
                    <a:cubicBezTo>
                      <a:pt x="6034" y="514"/>
                      <a:pt x="6461" y="802"/>
                      <a:pt x="6829" y="1168"/>
                    </a:cubicBezTo>
                    <a:cubicBezTo>
                      <a:pt x="7196" y="1534"/>
                      <a:pt x="7484" y="1960"/>
                      <a:pt x="7686" y="2435"/>
                    </a:cubicBezTo>
                    <a:cubicBezTo>
                      <a:pt x="7895" y="2927"/>
                      <a:pt x="8000" y="3449"/>
                      <a:pt x="8000" y="3987"/>
                    </a:cubicBezTo>
                    <a:cubicBezTo>
                      <a:pt x="8000" y="4525"/>
                      <a:pt x="7895" y="5048"/>
                      <a:pt x="7686" y="5539"/>
                    </a:cubicBezTo>
                    <a:cubicBezTo>
                      <a:pt x="7484" y="6014"/>
                      <a:pt x="7196" y="6440"/>
                      <a:pt x="6829" y="6807"/>
                    </a:cubicBezTo>
                    <a:cubicBezTo>
                      <a:pt x="6461" y="7173"/>
                      <a:pt x="6034" y="7460"/>
                      <a:pt x="5557" y="7661"/>
                    </a:cubicBezTo>
                    <a:cubicBezTo>
                      <a:pt x="5064" y="7869"/>
                      <a:pt x="4540" y="7974"/>
                      <a:pt x="4000" y="7974"/>
                    </a:cubicBezTo>
                    <a:close/>
                    <a:moveTo>
                      <a:pt x="4000" y="121"/>
                    </a:moveTo>
                    <a:cubicBezTo>
                      <a:pt x="1862" y="121"/>
                      <a:pt x="122" y="1856"/>
                      <a:pt x="122" y="3987"/>
                    </a:cubicBezTo>
                    <a:cubicBezTo>
                      <a:pt x="122" y="6119"/>
                      <a:pt x="1862" y="7853"/>
                      <a:pt x="4000" y="7853"/>
                    </a:cubicBezTo>
                    <a:cubicBezTo>
                      <a:pt x="6139" y="7853"/>
                      <a:pt x="7879" y="6119"/>
                      <a:pt x="7879" y="3987"/>
                    </a:cubicBezTo>
                    <a:cubicBezTo>
                      <a:pt x="7879" y="1856"/>
                      <a:pt x="6139" y="121"/>
                      <a:pt x="4000" y="121"/>
                    </a:cubicBezTo>
                    <a:close/>
                  </a:path>
                </a:pathLst>
              </a:custGeom>
              <a:solidFill>
                <a:schemeClr val="accent6">
                  <a:lumMod val="60000"/>
                  <a:lumOff val="4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4096" name="Oval 7">
                <a:extLst>
                  <a:ext uri="{FF2B5EF4-FFF2-40B4-BE49-F238E27FC236}">
                    <a16:creationId xmlns:a16="http://schemas.microsoft.com/office/drawing/2014/main" id="{E1DB90CC-6720-59E5-36BD-247DCD80DD37}"/>
                  </a:ext>
                </a:extLst>
              </p:cNvPr>
              <p:cNvSpPr>
                <a:spLocks noChangeArrowheads="1"/>
              </p:cNvSpPr>
              <p:nvPr/>
            </p:nvSpPr>
            <p:spPr bwMode="auto">
              <a:xfrm>
                <a:off x="5634949" y="2667621"/>
                <a:ext cx="1463299" cy="1503120"/>
              </a:xfrm>
              <a:prstGeom prst="ellipse">
                <a:avLst/>
              </a:prstGeom>
              <a:solidFill>
                <a:schemeClr val="accent6">
                  <a:lumMod val="60000"/>
                  <a:lumOff val="40000"/>
                </a:schemeClr>
              </a:solidFill>
              <a:ln>
                <a:noFill/>
              </a:ln>
            </p:spPr>
            <p:txBody>
              <a:bodyPr lIns="91440" tIns="45720" rIns="91440" bIns="45720"/>
              <a:lstStyle/>
              <a:p>
                <a:pPr defTabSz="914377">
                  <a:defRPr/>
                </a:pPr>
                <a:endParaRPr lang="en-US">
                  <a:solidFill>
                    <a:srgbClr val="FFFFFF"/>
                  </a:solidFill>
                  <a:latin typeface="Microsoft Sans Serif"/>
                </a:endParaRPr>
              </a:p>
            </p:txBody>
          </p:sp>
        </p:grpSp>
        <p:grpSp>
          <p:nvGrpSpPr>
            <p:cNvPr id="59" name="Group 231">
              <a:extLst>
                <a:ext uri="{FF2B5EF4-FFF2-40B4-BE49-F238E27FC236}">
                  <a16:creationId xmlns:a16="http://schemas.microsoft.com/office/drawing/2014/main" id="{CC29C3EC-7A79-5552-72E0-CB534CF9D2EB}"/>
                </a:ext>
              </a:extLst>
            </p:cNvPr>
            <p:cNvGrpSpPr>
              <a:grpSpLocks/>
            </p:cNvGrpSpPr>
            <p:nvPr/>
          </p:nvGrpSpPr>
          <p:grpSpPr bwMode="auto">
            <a:xfrm>
              <a:off x="1192157" y="4608835"/>
              <a:ext cx="659881" cy="705053"/>
              <a:chOff x="1134137" y="3395208"/>
              <a:chExt cx="1231473" cy="1315771"/>
            </a:xfrm>
          </p:grpSpPr>
          <p:sp>
            <p:nvSpPr>
              <p:cNvPr id="60" name="Rectangle 59">
                <a:extLst>
                  <a:ext uri="{FF2B5EF4-FFF2-40B4-BE49-F238E27FC236}">
                    <a16:creationId xmlns:a16="http://schemas.microsoft.com/office/drawing/2014/main" id="{A4BF79D5-136D-D0D8-467A-920FD8CC5136}"/>
                  </a:ext>
                </a:extLst>
              </p:cNvPr>
              <p:cNvSpPr>
                <a:spLocks noChangeArrowheads="1"/>
              </p:cNvSpPr>
              <p:nvPr/>
            </p:nvSpPr>
            <p:spPr bwMode="auto">
              <a:xfrm>
                <a:off x="1134137" y="3607569"/>
                <a:ext cx="960882" cy="142730"/>
              </a:xfrm>
              <a:prstGeom prst="rect">
                <a:avLst/>
              </a:prstGeom>
              <a:solidFill>
                <a:schemeClr val="accent6">
                  <a:lumMod val="100000"/>
                </a:schemeClr>
              </a:solidFill>
              <a:ln w="10795" cap="flat" cmpd="sng" algn="ctr">
                <a:noFill/>
                <a:prstDash val="solid"/>
              </a:ln>
              <a:effectLst/>
            </p:spPr>
            <p:txBody>
              <a:bodyPr anchor="ctr"/>
              <a:lstStyle/>
              <a:p>
                <a:pPr algn="ctr" defTabSz="914377">
                  <a:defRPr/>
                </a:pPr>
                <a:endParaRPr lang="en-US" kern="0">
                  <a:solidFill>
                    <a:prstClr val="white"/>
                  </a:solidFill>
                  <a:latin typeface="Microsoft Sans Serif"/>
                </a:endParaRPr>
              </a:p>
            </p:txBody>
          </p:sp>
          <p:sp>
            <p:nvSpPr>
              <p:cNvPr id="61" name="Freeform 10">
                <a:extLst>
                  <a:ext uri="{FF2B5EF4-FFF2-40B4-BE49-F238E27FC236}">
                    <a16:creationId xmlns:a16="http://schemas.microsoft.com/office/drawing/2014/main" id="{7710DE9B-B992-EE54-D86A-4E61A3AE3B1A}"/>
                  </a:ext>
                </a:extLst>
              </p:cNvPr>
              <p:cNvSpPr>
                <a:spLocks noEditPoints="1"/>
              </p:cNvSpPr>
              <p:nvPr/>
            </p:nvSpPr>
            <p:spPr bwMode="auto">
              <a:xfrm>
                <a:off x="1266672" y="3393472"/>
                <a:ext cx="1098938" cy="1317507"/>
              </a:xfrm>
              <a:custGeom>
                <a:avLst/>
                <a:gdLst>
                  <a:gd name="T0" fmla="*/ 590 w 1013"/>
                  <a:gd name="T1" fmla="*/ 1131 h 1215"/>
                  <a:gd name="T2" fmla="*/ 506 w 1013"/>
                  <a:gd name="T3" fmla="*/ 1215 h 1215"/>
                  <a:gd name="T4" fmla="*/ 506 w 1013"/>
                  <a:gd name="T5" fmla="*/ 1215 h 1215"/>
                  <a:gd name="T6" fmla="*/ 422 w 1013"/>
                  <a:gd name="T7" fmla="*/ 1131 h 1215"/>
                  <a:gd name="T8" fmla="*/ 422 w 1013"/>
                  <a:gd name="T9" fmla="*/ 85 h 1215"/>
                  <a:gd name="T10" fmla="*/ 506 w 1013"/>
                  <a:gd name="T11" fmla="*/ 0 h 1215"/>
                  <a:gd name="T12" fmla="*/ 506 w 1013"/>
                  <a:gd name="T13" fmla="*/ 0 h 1215"/>
                  <a:gd name="T14" fmla="*/ 590 w 1013"/>
                  <a:gd name="T15" fmla="*/ 85 h 1215"/>
                  <a:gd name="T16" fmla="*/ 590 w 1013"/>
                  <a:gd name="T17" fmla="*/ 1131 h 1215"/>
                  <a:gd name="T18" fmla="*/ 341 w 1013"/>
                  <a:gd name="T19" fmla="*/ 105 h 1215"/>
                  <a:gd name="T20" fmla="*/ 277 w 1013"/>
                  <a:gd name="T21" fmla="*/ 41 h 1215"/>
                  <a:gd name="T22" fmla="*/ 277 w 1013"/>
                  <a:gd name="T23" fmla="*/ 41 h 1215"/>
                  <a:gd name="T24" fmla="*/ 213 w 1013"/>
                  <a:gd name="T25" fmla="*/ 105 h 1215"/>
                  <a:gd name="T26" fmla="*/ 213 w 1013"/>
                  <a:gd name="T27" fmla="*/ 618 h 1215"/>
                  <a:gd name="T28" fmla="*/ 277 w 1013"/>
                  <a:gd name="T29" fmla="*/ 682 h 1215"/>
                  <a:gd name="T30" fmla="*/ 277 w 1013"/>
                  <a:gd name="T31" fmla="*/ 682 h 1215"/>
                  <a:gd name="T32" fmla="*/ 341 w 1013"/>
                  <a:gd name="T33" fmla="*/ 618 h 1215"/>
                  <a:gd name="T34" fmla="*/ 341 w 1013"/>
                  <a:gd name="T35" fmla="*/ 105 h 1215"/>
                  <a:gd name="T36" fmla="*/ 128 w 1013"/>
                  <a:gd name="T37" fmla="*/ 196 h 1215"/>
                  <a:gd name="T38" fmla="*/ 64 w 1013"/>
                  <a:gd name="T39" fmla="*/ 132 h 1215"/>
                  <a:gd name="T40" fmla="*/ 64 w 1013"/>
                  <a:gd name="T41" fmla="*/ 132 h 1215"/>
                  <a:gd name="T42" fmla="*/ 0 w 1013"/>
                  <a:gd name="T43" fmla="*/ 196 h 1215"/>
                  <a:gd name="T44" fmla="*/ 0 w 1013"/>
                  <a:gd name="T45" fmla="*/ 709 h 1215"/>
                  <a:gd name="T46" fmla="*/ 64 w 1013"/>
                  <a:gd name="T47" fmla="*/ 773 h 1215"/>
                  <a:gd name="T48" fmla="*/ 64 w 1013"/>
                  <a:gd name="T49" fmla="*/ 773 h 1215"/>
                  <a:gd name="T50" fmla="*/ 128 w 1013"/>
                  <a:gd name="T51" fmla="*/ 709 h 1215"/>
                  <a:gd name="T52" fmla="*/ 128 w 1013"/>
                  <a:gd name="T53" fmla="*/ 196 h 1215"/>
                  <a:gd name="T54" fmla="*/ 672 w 1013"/>
                  <a:gd name="T55" fmla="*/ 618 h 1215"/>
                  <a:gd name="T56" fmla="*/ 736 w 1013"/>
                  <a:gd name="T57" fmla="*/ 682 h 1215"/>
                  <a:gd name="T58" fmla="*/ 736 w 1013"/>
                  <a:gd name="T59" fmla="*/ 682 h 1215"/>
                  <a:gd name="T60" fmla="*/ 800 w 1013"/>
                  <a:gd name="T61" fmla="*/ 618 h 1215"/>
                  <a:gd name="T62" fmla="*/ 800 w 1013"/>
                  <a:gd name="T63" fmla="*/ 105 h 1215"/>
                  <a:gd name="T64" fmla="*/ 736 w 1013"/>
                  <a:gd name="T65" fmla="*/ 41 h 1215"/>
                  <a:gd name="T66" fmla="*/ 736 w 1013"/>
                  <a:gd name="T67" fmla="*/ 41 h 1215"/>
                  <a:gd name="T68" fmla="*/ 672 w 1013"/>
                  <a:gd name="T69" fmla="*/ 105 h 1215"/>
                  <a:gd name="T70" fmla="*/ 672 w 1013"/>
                  <a:gd name="T71" fmla="*/ 618 h 1215"/>
                  <a:gd name="T72" fmla="*/ 885 w 1013"/>
                  <a:gd name="T73" fmla="*/ 709 h 1215"/>
                  <a:gd name="T74" fmla="*/ 949 w 1013"/>
                  <a:gd name="T75" fmla="*/ 773 h 1215"/>
                  <a:gd name="T76" fmla="*/ 949 w 1013"/>
                  <a:gd name="T77" fmla="*/ 773 h 1215"/>
                  <a:gd name="T78" fmla="*/ 1013 w 1013"/>
                  <a:gd name="T79" fmla="*/ 709 h 1215"/>
                  <a:gd name="T80" fmla="*/ 1013 w 1013"/>
                  <a:gd name="T81" fmla="*/ 196 h 1215"/>
                  <a:gd name="T82" fmla="*/ 949 w 1013"/>
                  <a:gd name="T83" fmla="*/ 132 h 1215"/>
                  <a:gd name="T84" fmla="*/ 949 w 1013"/>
                  <a:gd name="T85" fmla="*/ 132 h 1215"/>
                  <a:gd name="T86" fmla="*/ 885 w 1013"/>
                  <a:gd name="T87" fmla="*/ 196 h 1215"/>
                  <a:gd name="T88" fmla="*/ 885 w 1013"/>
                  <a:gd name="T89" fmla="*/ 7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3" h="1215">
                    <a:moveTo>
                      <a:pt x="590" y="1131"/>
                    </a:moveTo>
                    <a:cubicBezTo>
                      <a:pt x="590" y="1177"/>
                      <a:pt x="553" y="1215"/>
                      <a:pt x="506" y="1215"/>
                    </a:cubicBezTo>
                    <a:cubicBezTo>
                      <a:pt x="506" y="1215"/>
                      <a:pt x="506" y="1215"/>
                      <a:pt x="506" y="1215"/>
                    </a:cubicBezTo>
                    <a:cubicBezTo>
                      <a:pt x="460" y="1215"/>
                      <a:pt x="422" y="1177"/>
                      <a:pt x="422" y="1131"/>
                    </a:cubicBezTo>
                    <a:cubicBezTo>
                      <a:pt x="422" y="85"/>
                      <a:pt x="422" y="85"/>
                      <a:pt x="422" y="85"/>
                    </a:cubicBezTo>
                    <a:cubicBezTo>
                      <a:pt x="422" y="38"/>
                      <a:pt x="460" y="0"/>
                      <a:pt x="506" y="0"/>
                    </a:cubicBezTo>
                    <a:cubicBezTo>
                      <a:pt x="506" y="0"/>
                      <a:pt x="506" y="0"/>
                      <a:pt x="506" y="0"/>
                    </a:cubicBezTo>
                    <a:cubicBezTo>
                      <a:pt x="553" y="0"/>
                      <a:pt x="590" y="38"/>
                      <a:pt x="590" y="85"/>
                    </a:cubicBezTo>
                    <a:lnTo>
                      <a:pt x="590" y="1131"/>
                    </a:lnTo>
                    <a:close/>
                    <a:moveTo>
                      <a:pt x="341" y="105"/>
                    </a:moveTo>
                    <a:cubicBezTo>
                      <a:pt x="341" y="70"/>
                      <a:pt x="312" y="41"/>
                      <a:pt x="277" y="41"/>
                    </a:cubicBezTo>
                    <a:cubicBezTo>
                      <a:pt x="277" y="41"/>
                      <a:pt x="277" y="41"/>
                      <a:pt x="277" y="41"/>
                    </a:cubicBezTo>
                    <a:cubicBezTo>
                      <a:pt x="241" y="41"/>
                      <a:pt x="213" y="70"/>
                      <a:pt x="213" y="105"/>
                    </a:cubicBezTo>
                    <a:cubicBezTo>
                      <a:pt x="213" y="618"/>
                      <a:pt x="213" y="618"/>
                      <a:pt x="213" y="618"/>
                    </a:cubicBezTo>
                    <a:cubicBezTo>
                      <a:pt x="213" y="653"/>
                      <a:pt x="241" y="682"/>
                      <a:pt x="277" y="682"/>
                    </a:cubicBezTo>
                    <a:cubicBezTo>
                      <a:pt x="277" y="682"/>
                      <a:pt x="277" y="682"/>
                      <a:pt x="277" y="682"/>
                    </a:cubicBezTo>
                    <a:cubicBezTo>
                      <a:pt x="312" y="682"/>
                      <a:pt x="341" y="653"/>
                      <a:pt x="341" y="618"/>
                    </a:cubicBezTo>
                    <a:lnTo>
                      <a:pt x="341" y="105"/>
                    </a:lnTo>
                    <a:close/>
                    <a:moveTo>
                      <a:pt x="128" y="196"/>
                    </a:moveTo>
                    <a:cubicBezTo>
                      <a:pt x="128" y="161"/>
                      <a:pt x="99" y="132"/>
                      <a:pt x="64" y="132"/>
                    </a:cubicBezTo>
                    <a:cubicBezTo>
                      <a:pt x="64" y="132"/>
                      <a:pt x="64" y="132"/>
                      <a:pt x="64" y="132"/>
                    </a:cubicBezTo>
                    <a:cubicBezTo>
                      <a:pt x="28" y="132"/>
                      <a:pt x="0" y="161"/>
                      <a:pt x="0" y="196"/>
                    </a:cubicBezTo>
                    <a:cubicBezTo>
                      <a:pt x="0" y="709"/>
                      <a:pt x="0" y="709"/>
                      <a:pt x="0" y="709"/>
                    </a:cubicBezTo>
                    <a:cubicBezTo>
                      <a:pt x="0" y="744"/>
                      <a:pt x="28" y="773"/>
                      <a:pt x="64" y="773"/>
                    </a:cubicBezTo>
                    <a:cubicBezTo>
                      <a:pt x="64" y="773"/>
                      <a:pt x="64" y="773"/>
                      <a:pt x="64" y="773"/>
                    </a:cubicBezTo>
                    <a:cubicBezTo>
                      <a:pt x="99" y="773"/>
                      <a:pt x="128" y="744"/>
                      <a:pt x="128" y="709"/>
                    </a:cubicBezTo>
                    <a:lnTo>
                      <a:pt x="128" y="196"/>
                    </a:lnTo>
                    <a:close/>
                    <a:moveTo>
                      <a:pt x="672" y="618"/>
                    </a:moveTo>
                    <a:cubicBezTo>
                      <a:pt x="672" y="653"/>
                      <a:pt x="700" y="682"/>
                      <a:pt x="736" y="682"/>
                    </a:cubicBezTo>
                    <a:cubicBezTo>
                      <a:pt x="736" y="682"/>
                      <a:pt x="736" y="682"/>
                      <a:pt x="736" y="682"/>
                    </a:cubicBezTo>
                    <a:cubicBezTo>
                      <a:pt x="771" y="682"/>
                      <a:pt x="800" y="653"/>
                      <a:pt x="800" y="618"/>
                    </a:cubicBezTo>
                    <a:cubicBezTo>
                      <a:pt x="800" y="105"/>
                      <a:pt x="800" y="105"/>
                      <a:pt x="800" y="105"/>
                    </a:cubicBezTo>
                    <a:cubicBezTo>
                      <a:pt x="800" y="70"/>
                      <a:pt x="771" y="41"/>
                      <a:pt x="736" y="41"/>
                    </a:cubicBezTo>
                    <a:cubicBezTo>
                      <a:pt x="736" y="41"/>
                      <a:pt x="736" y="41"/>
                      <a:pt x="736" y="41"/>
                    </a:cubicBezTo>
                    <a:cubicBezTo>
                      <a:pt x="700" y="41"/>
                      <a:pt x="672" y="70"/>
                      <a:pt x="672" y="105"/>
                    </a:cubicBezTo>
                    <a:lnTo>
                      <a:pt x="672" y="618"/>
                    </a:lnTo>
                    <a:close/>
                    <a:moveTo>
                      <a:pt x="885" y="709"/>
                    </a:moveTo>
                    <a:cubicBezTo>
                      <a:pt x="885" y="744"/>
                      <a:pt x="913" y="773"/>
                      <a:pt x="949" y="773"/>
                    </a:cubicBezTo>
                    <a:cubicBezTo>
                      <a:pt x="949" y="773"/>
                      <a:pt x="949" y="773"/>
                      <a:pt x="949" y="773"/>
                    </a:cubicBezTo>
                    <a:cubicBezTo>
                      <a:pt x="984" y="773"/>
                      <a:pt x="1013" y="744"/>
                      <a:pt x="1013" y="709"/>
                    </a:cubicBezTo>
                    <a:cubicBezTo>
                      <a:pt x="1013" y="196"/>
                      <a:pt x="1013" y="196"/>
                      <a:pt x="1013" y="196"/>
                    </a:cubicBezTo>
                    <a:cubicBezTo>
                      <a:pt x="1013" y="161"/>
                      <a:pt x="984" y="132"/>
                      <a:pt x="949" y="132"/>
                    </a:cubicBezTo>
                    <a:cubicBezTo>
                      <a:pt x="949" y="132"/>
                      <a:pt x="949" y="132"/>
                      <a:pt x="949" y="132"/>
                    </a:cubicBezTo>
                    <a:cubicBezTo>
                      <a:pt x="913" y="132"/>
                      <a:pt x="885" y="161"/>
                      <a:pt x="885" y="196"/>
                    </a:cubicBezTo>
                    <a:lnTo>
                      <a:pt x="885" y="709"/>
                    </a:lnTo>
                    <a:close/>
                  </a:path>
                </a:pathLst>
              </a:custGeom>
              <a:solidFill>
                <a:schemeClr val="accent5">
                  <a:lumMod val="100000"/>
                </a:schemeClr>
              </a:solidFill>
              <a:ln w="10795" cap="flat" cmpd="sng" algn="ctr">
                <a:noFill/>
                <a:prstDash val="solid"/>
              </a:ln>
              <a:effectLst/>
            </p:spPr>
            <p:txBody>
              <a:bodyPr anchor="ctr"/>
              <a:lstStyle/>
              <a:p>
                <a:pPr algn="ctr" defTabSz="914377">
                  <a:defRPr/>
                </a:pPr>
                <a:endParaRPr lang="en-US" kern="0">
                  <a:solidFill>
                    <a:prstClr val="white"/>
                  </a:solidFill>
                  <a:latin typeface="Microsoft Sans Serif"/>
                </a:endParaRPr>
              </a:p>
            </p:txBody>
          </p:sp>
        </p:grpSp>
      </p:grpSp>
      <p:grpSp>
        <p:nvGrpSpPr>
          <p:cNvPr id="4097" name="Group 228">
            <a:extLst>
              <a:ext uri="{FF2B5EF4-FFF2-40B4-BE49-F238E27FC236}">
                <a16:creationId xmlns:a16="http://schemas.microsoft.com/office/drawing/2014/main" id="{8BCDF29D-7911-7532-AA45-FBF48E8D45A3}"/>
              </a:ext>
            </a:extLst>
          </p:cNvPr>
          <p:cNvGrpSpPr>
            <a:grpSpLocks/>
          </p:cNvGrpSpPr>
          <p:nvPr/>
        </p:nvGrpSpPr>
        <p:grpSpPr bwMode="auto">
          <a:xfrm>
            <a:off x="1743123" y="3701128"/>
            <a:ext cx="472016" cy="723900"/>
            <a:chOff x="1192157" y="4307861"/>
            <a:chExt cx="659881" cy="1006027"/>
          </a:xfrm>
        </p:grpSpPr>
        <p:grpSp>
          <p:nvGrpSpPr>
            <p:cNvPr id="4099" name="Group 229">
              <a:extLst>
                <a:ext uri="{FF2B5EF4-FFF2-40B4-BE49-F238E27FC236}">
                  <a16:creationId xmlns:a16="http://schemas.microsoft.com/office/drawing/2014/main" id="{E0DAECE3-26DA-9769-3A8C-CE52BDDC8757}"/>
                </a:ext>
              </a:extLst>
            </p:cNvPr>
            <p:cNvGrpSpPr>
              <a:grpSpLocks/>
            </p:cNvGrpSpPr>
            <p:nvPr/>
          </p:nvGrpSpPr>
          <p:grpSpPr bwMode="auto">
            <a:xfrm>
              <a:off x="1275637" y="4307861"/>
              <a:ext cx="564752" cy="561286"/>
              <a:chOff x="4054863" y="1116013"/>
              <a:chExt cx="4654550" cy="4625975"/>
            </a:xfrm>
          </p:grpSpPr>
          <p:sp>
            <p:nvSpPr>
              <p:cNvPr id="4104" name="Oval 5">
                <a:extLst>
                  <a:ext uri="{FF2B5EF4-FFF2-40B4-BE49-F238E27FC236}">
                    <a16:creationId xmlns:a16="http://schemas.microsoft.com/office/drawing/2014/main" id="{7DE3C143-B6AB-2BC3-FCCF-58A8E3AD50F7}"/>
                  </a:ext>
                </a:extLst>
              </p:cNvPr>
              <p:cNvSpPr>
                <a:spLocks noChangeArrowheads="1"/>
              </p:cNvSpPr>
              <p:nvPr/>
            </p:nvSpPr>
            <p:spPr bwMode="auto">
              <a:xfrm>
                <a:off x="4854523" y="1916068"/>
                <a:ext cx="3024151" cy="3006240"/>
              </a:xfrm>
              <a:prstGeom prst="ellipse">
                <a:avLst/>
              </a:prstGeom>
              <a:solidFill>
                <a:schemeClr val="accent6">
                  <a:lumMod val="20000"/>
                  <a:lumOff val="8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4105" name="Freeform 6">
                <a:extLst>
                  <a:ext uri="{FF2B5EF4-FFF2-40B4-BE49-F238E27FC236}">
                    <a16:creationId xmlns:a16="http://schemas.microsoft.com/office/drawing/2014/main" id="{6B4F7EC9-9D2C-A86B-761A-D200FBC3F738}"/>
                  </a:ext>
                </a:extLst>
              </p:cNvPr>
              <p:cNvSpPr>
                <a:spLocks noEditPoints="1"/>
              </p:cNvSpPr>
              <p:nvPr/>
            </p:nvSpPr>
            <p:spPr bwMode="auto">
              <a:xfrm>
                <a:off x="4049716" y="1116013"/>
                <a:ext cx="4658160" cy="4630587"/>
              </a:xfrm>
              <a:custGeom>
                <a:avLst/>
                <a:gdLst>
                  <a:gd name="T0" fmla="*/ 4000 w 8000"/>
                  <a:gd name="T1" fmla="*/ 7974 h 7974"/>
                  <a:gd name="T2" fmla="*/ 2443 w 8000"/>
                  <a:gd name="T3" fmla="*/ 7661 h 7974"/>
                  <a:gd name="T4" fmla="*/ 1172 w 8000"/>
                  <a:gd name="T5" fmla="*/ 6807 h 7974"/>
                  <a:gd name="T6" fmla="*/ 315 w 8000"/>
                  <a:gd name="T7" fmla="*/ 5539 h 7974"/>
                  <a:gd name="T8" fmla="*/ 0 w 8000"/>
                  <a:gd name="T9" fmla="*/ 3987 h 7974"/>
                  <a:gd name="T10" fmla="*/ 315 w 8000"/>
                  <a:gd name="T11" fmla="*/ 2435 h 7974"/>
                  <a:gd name="T12" fmla="*/ 1172 w 8000"/>
                  <a:gd name="T13" fmla="*/ 1168 h 7974"/>
                  <a:gd name="T14" fmla="*/ 2443 w 8000"/>
                  <a:gd name="T15" fmla="*/ 313 h 7974"/>
                  <a:gd name="T16" fmla="*/ 4000 w 8000"/>
                  <a:gd name="T17" fmla="*/ 0 h 7974"/>
                  <a:gd name="T18" fmla="*/ 5557 w 8000"/>
                  <a:gd name="T19" fmla="*/ 313 h 7974"/>
                  <a:gd name="T20" fmla="*/ 6829 w 8000"/>
                  <a:gd name="T21" fmla="*/ 1168 h 7974"/>
                  <a:gd name="T22" fmla="*/ 7686 w 8000"/>
                  <a:gd name="T23" fmla="*/ 2435 h 7974"/>
                  <a:gd name="T24" fmla="*/ 8000 w 8000"/>
                  <a:gd name="T25" fmla="*/ 3987 h 7974"/>
                  <a:gd name="T26" fmla="*/ 7686 w 8000"/>
                  <a:gd name="T27" fmla="*/ 5539 h 7974"/>
                  <a:gd name="T28" fmla="*/ 6829 w 8000"/>
                  <a:gd name="T29" fmla="*/ 6807 h 7974"/>
                  <a:gd name="T30" fmla="*/ 5557 w 8000"/>
                  <a:gd name="T31" fmla="*/ 7661 h 7974"/>
                  <a:gd name="T32" fmla="*/ 4000 w 8000"/>
                  <a:gd name="T33" fmla="*/ 7974 h 7974"/>
                  <a:gd name="T34" fmla="*/ 4000 w 8000"/>
                  <a:gd name="T35" fmla="*/ 121 h 7974"/>
                  <a:gd name="T36" fmla="*/ 122 w 8000"/>
                  <a:gd name="T37" fmla="*/ 3987 h 7974"/>
                  <a:gd name="T38" fmla="*/ 4000 w 8000"/>
                  <a:gd name="T39" fmla="*/ 7853 h 7974"/>
                  <a:gd name="T40" fmla="*/ 7879 w 8000"/>
                  <a:gd name="T41" fmla="*/ 3987 h 7974"/>
                  <a:gd name="T42" fmla="*/ 4000 w 8000"/>
                  <a:gd name="T43" fmla="*/ 121 h 7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0" h="7974">
                    <a:moveTo>
                      <a:pt x="4000" y="7974"/>
                    </a:moveTo>
                    <a:cubicBezTo>
                      <a:pt x="3460" y="7974"/>
                      <a:pt x="2937" y="7869"/>
                      <a:pt x="2443" y="7661"/>
                    </a:cubicBezTo>
                    <a:cubicBezTo>
                      <a:pt x="1967" y="7460"/>
                      <a:pt x="1539" y="7173"/>
                      <a:pt x="1172" y="6807"/>
                    </a:cubicBezTo>
                    <a:cubicBezTo>
                      <a:pt x="805" y="6440"/>
                      <a:pt x="516" y="6014"/>
                      <a:pt x="315" y="5539"/>
                    </a:cubicBezTo>
                    <a:cubicBezTo>
                      <a:pt x="106" y="5048"/>
                      <a:pt x="0" y="4525"/>
                      <a:pt x="0" y="3987"/>
                    </a:cubicBezTo>
                    <a:cubicBezTo>
                      <a:pt x="0" y="3449"/>
                      <a:pt x="106" y="2927"/>
                      <a:pt x="315" y="2435"/>
                    </a:cubicBezTo>
                    <a:cubicBezTo>
                      <a:pt x="516" y="1960"/>
                      <a:pt x="805" y="1534"/>
                      <a:pt x="1172" y="1168"/>
                    </a:cubicBezTo>
                    <a:cubicBezTo>
                      <a:pt x="1539" y="802"/>
                      <a:pt x="1967" y="514"/>
                      <a:pt x="2443" y="313"/>
                    </a:cubicBezTo>
                    <a:cubicBezTo>
                      <a:pt x="2937" y="105"/>
                      <a:pt x="3460" y="0"/>
                      <a:pt x="4000" y="0"/>
                    </a:cubicBezTo>
                    <a:cubicBezTo>
                      <a:pt x="4540" y="0"/>
                      <a:pt x="5064" y="105"/>
                      <a:pt x="5557" y="313"/>
                    </a:cubicBezTo>
                    <a:cubicBezTo>
                      <a:pt x="6034" y="514"/>
                      <a:pt x="6461" y="802"/>
                      <a:pt x="6829" y="1168"/>
                    </a:cubicBezTo>
                    <a:cubicBezTo>
                      <a:pt x="7196" y="1534"/>
                      <a:pt x="7484" y="1960"/>
                      <a:pt x="7686" y="2435"/>
                    </a:cubicBezTo>
                    <a:cubicBezTo>
                      <a:pt x="7895" y="2927"/>
                      <a:pt x="8000" y="3449"/>
                      <a:pt x="8000" y="3987"/>
                    </a:cubicBezTo>
                    <a:cubicBezTo>
                      <a:pt x="8000" y="4525"/>
                      <a:pt x="7895" y="5048"/>
                      <a:pt x="7686" y="5539"/>
                    </a:cubicBezTo>
                    <a:cubicBezTo>
                      <a:pt x="7484" y="6014"/>
                      <a:pt x="7196" y="6440"/>
                      <a:pt x="6829" y="6807"/>
                    </a:cubicBezTo>
                    <a:cubicBezTo>
                      <a:pt x="6461" y="7173"/>
                      <a:pt x="6034" y="7460"/>
                      <a:pt x="5557" y="7661"/>
                    </a:cubicBezTo>
                    <a:cubicBezTo>
                      <a:pt x="5064" y="7869"/>
                      <a:pt x="4540" y="7974"/>
                      <a:pt x="4000" y="7974"/>
                    </a:cubicBezTo>
                    <a:close/>
                    <a:moveTo>
                      <a:pt x="4000" y="121"/>
                    </a:moveTo>
                    <a:cubicBezTo>
                      <a:pt x="1862" y="121"/>
                      <a:pt x="122" y="1856"/>
                      <a:pt x="122" y="3987"/>
                    </a:cubicBezTo>
                    <a:cubicBezTo>
                      <a:pt x="122" y="6119"/>
                      <a:pt x="1862" y="7853"/>
                      <a:pt x="4000" y="7853"/>
                    </a:cubicBezTo>
                    <a:cubicBezTo>
                      <a:pt x="6139" y="7853"/>
                      <a:pt x="7879" y="6119"/>
                      <a:pt x="7879" y="3987"/>
                    </a:cubicBezTo>
                    <a:cubicBezTo>
                      <a:pt x="7879" y="1856"/>
                      <a:pt x="6139" y="121"/>
                      <a:pt x="4000" y="121"/>
                    </a:cubicBezTo>
                    <a:close/>
                  </a:path>
                </a:pathLst>
              </a:custGeom>
              <a:solidFill>
                <a:schemeClr val="accent6">
                  <a:lumMod val="60000"/>
                  <a:lumOff val="4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4106" name="Oval 7">
                <a:extLst>
                  <a:ext uri="{FF2B5EF4-FFF2-40B4-BE49-F238E27FC236}">
                    <a16:creationId xmlns:a16="http://schemas.microsoft.com/office/drawing/2014/main" id="{3C3457FB-24DD-759B-2D28-9E09DD4F47C6}"/>
                  </a:ext>
                </a:extLst>
              </p:cNvPr>
              <p:cNvSpPr>
                <a:spLocks noChangeArrowheads="1"/>
              </p:cNvSpPr>
              <p:nvPr/>
            </p:nvSpPr>
            <p:spPr bwMode="auto">
              <a:xfrm>
                <a:off x="5634949" y="2667621"/>
                <a:ext cx="1463299" cy="1503120"/>
              </a:xfrm>
              <a:prstGeom prst="ellipse">
                <a:avLst/>
              </a:prstGeom>
              <a:solidFill>
                <a:schemeClr val="accent6">
                  <a:lumMod val="60000"/>
                  <a:lumOff val="40000"/>
                </a:schemeClr>
              </a:solidFill>
              <a:ln>
                <a:noFill/>
              </a:ln>
            </p:spPr>
            <p:txBody>
              <a:bodyPr lIns="91440" tIns="45720" rIns="91440" bIns="45720"/>
              <a:lstStyle/>
              <a:p>
                <a:pPr defTabSz="914377">
                  <a:defRPr/>
                </a:pPr>
                <a:endParaRPr lang="en-US">
                  <a:solidFill>
                    <a:srgbClr val="FFFFFF"/>
                  </a:solidFill>
                  <a:latin typeface="Microsoft Sans Serif"/>
                </a:endParaRPr>
              </a:p>
            </p:txBody>
          </p:sp>
        </p:grpSp>
        <p:grpSp>
          <p:nvGrpSpPr>
            <p:cNvPr id="4101" name="Group 231">
              <a:extLst>
                <a:ext uri="{FF2B5EF4-FFF2-40B4-BE49-F238E27FC236}">
                  <a16:creationId xmlns:a16="http://schemas.microsoft.com/office/drawing/2014/main" id="{9BC49E4D-4020-98AD-1295-8E73DEF40CB6}"/>
                </a:ext>
              </a:extLst>
            </p:cNvPr>
            <p:cNvGrpSpPr>
              <a:grpSpLocks/>
            </p:cNvGrpSpPr>
            <p:nvPr/>
          </p:nvGrpSpPr>
          <p:grpSpPr bwMode="auto">
            <a:xfrm>
              <a:off x="1192157" y="4608835"/>
              <a:ext cx="659881" cy="705053"/>
              <a:chOff x="1134137" y="3395208"/>
              <a:chExt cx="1231473" cy="1315771"/>
            </a:xfrm>
          </p:grpSpPr>
          <p:sp>
            <p:nvSpPr>
              <p:cNvPr id="4102" name="Rectangle 4101">
                <a:extLst>
                  <a:ext uri="{FF2B5EF4-FFF2-40B4-BE49-F238E27FC236}">
                    <a16:creationId xmlns:a16="http://schemas.microsoft.com/office/drawing/2014/main" id="{46988AD8-60E7-D1A4-C70E-21A53CE04159}"/>
                  </a:ext>
                </a:extLst>
              </p:cNvPr>
              <p:cNvSpPr>
                <a:spLocks noChangeArrowheads="1"/>
              </p:cNvSpPr>
              <p:nvPr/>
            </p:nvSpPr>
            <p:spPr bwMode="auto">
              <a:xfrm>
                <a:off x="1134137" y="3607569"/>
                <a:ext cx="960882" cy="142730"/>
              </a:xfrm>
              <a:prstGeom prst="rect">
                <a:avLst/>
              </a:prstGeom>
              <a:solidFill>
                <a:schemeClr val="accent6">
                  <a:lumMod val="100000"/>
                </a:schemeClr>
              </a:solidFill>
              <a:ln w="10795" cap="flat" cmpd="sng" algn="ctr">
                <a:noFill/>
                <a:prstDash val="solid"/>
              </a:ln>
              <a:effectLst/>
            </p:spPr>
            <p:txBody>
              <a:bodyPr anchor="ctr"/>
              <a:lstStyle/>
              <a:p>
                <a:pPr algn="ctr" defTabSz="914377">
                  <a:defRPr/>
                </a:pPr>
                <a:endParaRPr lang="en-US" kern="0">
                  <a:solidFill>
                    <a:prstClr val="white"/>
                  </a:solidFill>
                  <a:latin typeface="Microsoft Sans Serif"/>
                </a:endParaRPr>
              </a:p>
            </p:txBody>
          </p:sp>
          <p:sp>
            <p:nvSpPr>
              <p:cNvPr id="4103" name="Freeform 10">
                <a:extLst>
                  <a:ext uri="{FF2B5EF4-FFF2-40B4-BE49-F238E27FC236}">
                    <a16:creationId xmlns:a16="http://schemas.microsoft.com/office/drawing/2014/main" id="{63B364D7-C258-3F7A-F82B-043F135269EB}"/>
                  </a:ext>
                </a:extLst>
              </p:cNvPr>
              <p:cNvSpPr>
                <a:spLocks noEditPoints="1"/>
              </p:cNvSpPr>
              <p:nvPr/>
            </p:nvSpPr>
            <p:spPr bwMode="auto">
              <a:xfrm>
                <a:off x="1266672" y="3393472"/>
                <a:ext cx="1098938" cy="1317507"/>
              </a:xfrm>
              <a:custGeom>
                <a:avLst/>
                <a:gdLst>
                  <a:gd name="T0" fmla="*/ 590 w 1013"/>
                  <a:gd name="T1" fmla="*/ 1131 h 1215"/>
                  <a:gd name="T2" fmla="*/ 506 w 1013"/>
                  <a:gd name="T3" fmla="*/ 1215 h 1215"/>
                  <a:gd name="T4" fmla="*/ 506 w 1013"/>
                  <a:gd name="T5" fmla="*/ 1215 h 1215"/>
                  <a:gd name="T6" fmla="*/ 422 w 1013"/>
                  <a:gd name="T7" fmla="*/ 1131 h 1215"/>
                  <a:gd name="T8" fmla="*/ 422 w 1013"/>
                  <a:gd name="T9" fmla="*/ 85 h 1215"/>
                  <a:gd name="T10" fmla="*/ 506 w 1013"/>
                  <a:gd name="T11" fmla="*/ 0 h 1215"/>
                  <a:gd name="T12" fmla="*/ 506 w 1013"/>
                  <a:gd name="T13" fmla="*/ 0 h 1215"/>
                  <a:gd name="T14" fmla="*/ 590 w 1013"/>
                  <a:gd name="T15" fmla="*/ 85 h 1215"/>
                  <a:gd name="T16" fmla="*/ 590 w 1013"/>
                  <a:gd name="T17" fmla="*/ 1131 h 1215"/>
                  <a:gd name="T18" fmla="*/ 341 w 1013"/>
                  <a:gd name="T19" fmla="*/ 105 h 1215"/>
                  <a:gd name="T20" fmla="*/ 277 w 1013"/>
                  <a:gd name="T21" fmla="*/ 41 h 1215"/>
                  <a:gd name="T22" fmla="*/ 277 w 1013"/>
                  <a:gd name="T23" fmla="*/ 41 h 1215"/>
                  <a:gd name="T24" fmla="*/ 213 w 1013"/>
                  <a:gd name="T25" fmla="*/ 105 h 1215"/>
                  <a:gd name="T26" fmla="*/ 213 w 1013"/>
                  <a:gd name="T27" fmla="*/ 618 h 1215"/>
                  <a:gd name="T28" fmla="*/ 277 w 1013"/>
                  <a:gd name="T29" fmla="*/ 682 h 1215"/>
                  <a:gd name="T30" fmla="*/ 277 w 1013"/>
                  <a:gd name="T31" fmla="*/ 682 h 1215"/>
                  <a:gd name="T32" fmla="*/ 341 w 1013"/>
                  <a:gd name="T33" fmla="*/ 618 h 1215"/>
                  <a:gd name="T34" fmla="*/ 341 w 1013"/>
                  <a:gd name="T35" fmla="*/ 105 h 1215"/>
                  <a:gd name="T36" fmla="*/ 128 w 1013"/>
                  <a:gd name="T37" fmla="*/ 196 h 1215"/>
                  <a:gd name="T38" fmla="*/ 64 w 1013"/>
                  <a:gd name="T39" fmla="*/ 132 h 1215"/>
                  <a:gd name="T40" fmla="*/ 64 w 1013"/>
                  <a:gd name="T41" fmla="*/ 132 h 1215"/>
                  <a:gd name="T42" fmla="*/ 0 w 1013"/>
                  <a:gd name="T43" fmla="*/ 196 h 1215"/>
                  <a:gd name="T44" fmla="*/ 0 w 1013"/>
                  <a:gd name="T45" fmla="*/ 709 h 1215"/>
                  <a:gd name="T46" fmla="*/ 64 w 1013"/>
                  <a:gd name="T47" fmla="*/ 773 h 1215"/>
                  <a:gd name="T48" fmla="*/ 64 w 1013"/>
                  <a:gd name="T49" fmla="*/ 773 h 1215"/>
                  <a:gd name="T50" fmla="*/ 128 w 1013"/>
                  <a:gd name="T51" fmla="*/ 709 h 1215"/>
                  <a:gd name="T52" fmla="*/ 128 w 1013"/>
                  <a:gd name="T53" fmla="*/ 196 h 1215"/>
                  <a:gd name="T54" fmla="*/ 672 w 1013"/>
                  <a:gd name="T55" fmla="*/ 618 h 1215"/>
                  <a:gd name="T56" fmla="*/ 736 w 1013"/>
                  <a:gd name="T57" fmla="*/ 682 h 1215"/>
                  <a:gd name="T58" fmla="*/ 736 w 1013"/>
                  <a:gd name="T59" fmla="*/ 682 h 1215"/>
                  <a:gd name="T60" fmla="*/ 800 w 1013"/>
                  <a:gd name="T61" fmla="*/ 618 h 1215"/>
                  <a:gd name="T62" fmla="*/ 800 w 1013"/>
                  <a:gd name="T63" fmla="*/ 105 h 1215"/>
                  <a:gd name="T64" fmla="*/ 736 w 1013"/>
                  <a:gd name="T65" fmla="*/ 41 h 1215"/>
                  <a:gd name="T66" fmla="*/ 736 w 1013"/>
                  <a:gd name="T67" fmla="*/ 41 h 1215"/>
                  <a:gd name="T68" fmla="*/ 672 w 1013"/>
                  <a:gd name="T69" fmla="*/ 105 h 1215"/>
                  <a:gd name="T70" fmla="*/ 672 w 1013"/>
                  <a:gd name="T71" fmla="*/ 618 h 1215"/>
                  <a:gd name="T72" fmla="*/ 885 w 1013"/>
                  <a:gd name="T73" fmla="*/ 709 h 1215"/>
                  <a:gd name="T74" fmla="*/ 949 w 1013"/>
                  <a:gd name="T75" fmla="*/ 773 h 1215"/>
                  <a:gd name="T76" fmla="*/ 949 w 1013"/>
                  <a:gd name="T77" fmla="*/ 773 h 1215"/>
                  <a:gd name="T78" fmla="*/ 1013 w 1013"/>
                  <a:gd name="T79" fmla="*/ 709 h 1215"/>
                  <a:gd name="T80" fmla="*/ 1013 w 1013"/>
                  <a:gd name="T81" fmla="*/ 196 h 1215"/>
                  <a:gd name="T82" fmla="*/ 949 w 1013"/>
                  <a:gd name="T83" fmla="*/ 132 h 1215"/>
                  <a:gd name="T84" fmla="*/ 949 w 1013"/>
                  <a:gd name="T85" fmla="*/ 132 h 1215"/>
                  <a:gd name="T86" fmla="*/ 885 w 1013"/>
                  <a:gd name="T87" fmla="*/ 196 h 1215"/>
                  <a:gd name="T88" fmla="*/ 885 w 1013"/>
                  <a:gd name="T89" fmla="*/ 7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3" h="1215">
                    <a:moveTo>
                      <a:pt x="590" y="1131"/>
                    </a:moveTo>
                    <a:cubicBezTo>
                      <a:pt x="590" y="1177"/>
                      <a:pt x="553" y="1215"/>
                      <a:pt x="506" y="1215"/>
                    </a:cubicBezTo>
                    <a:cubicBezTo>
                      <a:pt x="506" y="1215"/>
                      <a:pt x="506" y="1215"/>
                      <a:pt x="506" y="1215"/>
                    </a:cubicBezTo>
                    <a:cubicBezTo>
                      <a:pt x="460" y="1215"/>
                      <a:pt x="422" y="1177"/>
                      <a:pt x="422" y="1131"/>
                    </a:cubicBezTo>
                    <a:cubicBezTo>
                      <a:pt x="422" y="85"/>
                      <a:pt x="422" y="85"/>
                      <a:pt x="422" y="85"/>
                    </a:cubicBezTo>
                    <a:cubicBezTo>
                      <a:pt x="422" y="38"/>
                      <a:pt x="460" y="0"/>
                      <a:pt x="506" y="0"/>
                    </a:cubicBezTo>
                    <a:cubicBezTo>
                      <a:pt x="506" y="0"/>
                      <a:pt x="506" y="0"/>
                      <a:pt x="506" y="0"/>
                    </a:cubicBezTo>
                    <a:cubicBezTo>
                      <a:pt x="553" y="0"/>
                      <a:pt x="590" y="38"/>
                      <a:pt x="590" y="85"/>
                    </a:cubicBezTo>
                    <a:lnTo>
                      <a:pt x="590" y="1131"/>
                    </a:lnTo>
                    <a:close/>
                    <a:moveTo>
                      <a:pt x="341" y="105"/>
                    </a:moveTo>
                    <a:cubicBezTo>
                      <a:pt x="341" y="70"/>
                      <a:pt x="312" y="41"/>
                      <a:pt x="277" y="41"/>
                    </a:cubicBezTo>
                    <a:cubicBezTo>
                      <a:pt x="277" y="41"/>
                      <a:pt x="277" y="41"/>
                      <a:pt x="277" y="41"/>
                    </a:cubicBezTo>
                    <a:cubicBezTo>
                      <a:pt x="241" y="41"/>
                      <a:pt x="213" y="70"/>
                      <a:pt x="213" y="105"/>
                    </a:cubicBezTo>
                    <a:cubicBezTo>
                      <a:pt x="213" y="618"/>
                      <a:pt x="213" y="618"/>
                      <a:pt x="213" y="618"/>
                    </a:cubicBezTo>
                    <a:cubicBezTo>
                      <a:pt x="213" y="653"/>
                      <a:pt x="241" y="682"/>
                      <a:pt x="277" y="682"/>
                    </a:cubicBezTo>
                    <a:cubicBezTo>
                      <a:pt x="277" y="682"/>
                      <a:pt x="277" y="682"/>
                      <a:pt x="277" y="682"/>
                    </a:cubicBezTo>
                    <a:cubicBezTo>
                      <a:pt x="312" y="682"/>
                      <a:pt x="341" y="653"/>
                      <a:pt x="341" y="618"/>
                    </a:cubicBezTo>
                    <a:lnTo>
                      <a:pt x="341" y="105"/>
                    </a:lnTo>
                    <a:close/>
                    <a:moveTo>
                      <a:pt x="128" y="196"/>
                    </a:moveTo>
                    <a:cubicBezTo>
                      <a:pt x="128" y="161"/>
                      <a:pt x="99" y="132"/>
                      <a:pt x="64" y="132"/>
                    </a:cubicBezTo>
                    <a:cubicBezTo>
                      <a:pt x="64" y="132"/>
                      <a:pt x="64" y="132"/>
                      <a:pt x="64" y="132"/>
                    </a:cubicBezTo>
                    <a:cubicBezTo>
                      <a:pt x="28" y="132"/>
                      <a:pt x="0" y="161"/>
                      <a:pt x="0" y="196"/>
                    </a:cubicBezTo>
                    <a:cubicBezTo>
                      <a:pt x="0" y="709"/>
                      <a:pt x="0" y="709"/>
                      <a:pt x="0" y="709"/>
                    </a:cubicBezTo>
                    <a:cubicBezTo>
                      <a:pt x="0" y="744"/>
                      <a:pt x="28" y="773"/>
                      <a:pt x="64" y="773"/>
                    </a:cubicBezTo>
                    <a:cubicBezTo>
                      <a:pt x="64" y="773"/>
                      <a:pt x="64" y="773"/>
                      <a:pt x="64" y="773"/>
                    </a:cubicBezTo>
                    <a:cubicBezTo>
                      <a:pt x="99" y="773"/>
                      <a:pt x="128" y="744"/>
                      <a:pt x="128" y="709"/>
                    </a:cubicBezTo>
                    <a:lnTo>
                      <a:pt x="128" y="196"/>
                    </a:lnTo>
                    <a:close/>
                    <a:moveTo>
                      <a:pt x="672" y="618"/>
                    </a:moveTo>
                    <a:cubicBezTo>
                      <a:pt x="672" y="653"/>
                      <a:pt x="700" y="682"/>
                      <a:pt x="736" y="682"/>
                    </a:cubicBezTo>
                    <a:cubicBezTo>
                      <a:pt x="736" y="682"/>
                      <a:pt x="736" y="682"/>
                      <a:pt x="736" y="682"/>
                    </a:cubicBezTo>
                    <a:cubicBezTo>
                      <a:pt x="771" y="682"/>
                      <a:pt x="800" y="653"/>
                      <a:pt x="800" y="618"/>
                    </a:cubicBezTo>
                    <a:cubicBezTo>
                      <a:pt x="800" y="105"/>
                      <a:pt x="800" y="105"/>
                      <a:pt x="800" y="105"/>
                    </a:cubicBezTo>
                    <a:cubicBezTo>
                      <a:pt x="800" y="70"/>
                      <a:pt x="771" y="41"/>
                      <a:pt x="736" y="41"/>
                    </a:cubicBezTo>
                    <a:cubicBezTo>
                      <a:pt x="736" y="41"/>
                      <a:pt x="736" y="41"/>
                      <a:pt x="736" y="41"/>
                    </a:cubicBezTo>
                    <a:cubicBezTo>
                      <a:pt x="700" y="41"/>
                      <a:pt x="672" y="70"/>
                      <a:pt x="672" y="105"/>
                    </a:cubicBezTo>
                    <a:lnTo>
                      <a:pt x="672" y="618"/>
                    </a:lnTo>
                    <a:close/>
                    <a:moveTo>
                      <a:pt x="885" y="709"/>
                    </a:moveTo>
                    <a:cubicBezTo>
                      <a:pt x="885" y="744"/>
                      <a:pt x="913" y="773"/>
                      <a:pt x="949" y="773"/>
                    </a:cubicBezTo>
                    <a:cubicBezTo>
                      <a:pt x="949" y="773"/>
                      <a:pt x="949" y="773"/>
                      <a:pt x="949" y="773"/>
                    </a:cubicBezTo>
                    <a:cubicBezTo>
                      <a:pt x="984" y="773"/>
                      <a:pt x="1013" y="744"/>
                      <a:pt x="1013" y="709"/>
                    </a:cubicBezTo>
                    <a:cubicBezTo>
                      <a:pt x="1013" y="196"/>
                      <a:pt x="1013" y="196"/>
                      <a:pt x="1013" y="196"/>
                    </a:cubicBezTo>
                    <a:cubicBezTo>
                      <a:pt x="1013" y="161"/>
                      <a:pt x="984" y="132"/>
                      <a:pt x="949" y="132"/>
                    </a:cubicBezTo>
                    <a:cubicBezTo>
                      <a:pt x="949" y="132"/>
                      <a:pt x="949" y="132"/>
                      <a:pt x="949" y="132"/>
                    </a:cubicBezTo>
                    <a:cubicBezTo>
                      <a:pt x="913" y="132"/>
                      <a:pt x="885" y="161"/>
                      <a:pt x="885" y="196"/>
                    </a:cubicBezTo>
                    <a:lnTo>
                      <a:pt x="885" y="709"/>
                    </a:lnTo>
                    <a:close/>
                  </a:path>
                </a:pathLst>
              </a:custGeom>
              <a:solidFill>
                <a:schemeClr val="accent5">
                  <a:lumMod val="100000"/>
                </a:schemeClr>
              </a:solidFill>
              <a:ln w="10795" cap="flat" cmpd="sng" algn="ctr">
                <a:noFill/>
                <a:prstDash val="solid"/>
              </a:ln>
              <a:effectLst/>
            </p:spPr>
            <p:txBody>
              <a:bodyPr anchor="ctr"/>
              <a:lstStyle/>
              <a:p>
                <a:pPr algn="ctr" defTabSz="914377">
                  <a:defRPr/>
                </a:pPr>
                <a:endParaRPr lang="en-US" kern="0">
                  <a:solidFill>
                    <a:prstClr val="white"/>
                  </a:solidFill>
                  <a:latin typeface="Microsoft Sans Serif"/>
                </a:endParaRPr>
              </a:p>
            </p:txBody>
          </p:sp>
        </p:grpSp>
      </p:grpSp>
      <p:grpSp>
        <p:nvGrpSpPr>
          <p:cNvPr id="4107" name="Group 228">
            <a:extLst>
              <a:ext uri="{FF2B5EF4-FFF2-40B4-BE49-F238E27FC236}">
                <a16:creationId xmlns:a16="http://schemas.microsoft.com/office/drawing/2014/main" id="{2228122B-4C5F-757C-9AE2-60DBA4871508}"/>
              </a:ext>
            </a:extLst>
          </p:cNvPr>
          <p:cNvGrpSpPr>
            <a:grpSpLocks/>
          </p:cNvGrpSpPr>
          <p:nvPr/>
        </p:nvGrpSpPr>
        <p:grpSpPr bwMode="auto">
          <a:xfrm>
            <a:off x="1247890" y="4136940"/>
            <a:ext cx="472016" cy="723900"/>
            <a:chOff x="1192157" y="4307861"/>
            <a:chExt cx="659881" cy="1006027"/>
          </a:xfrm>
        </p:grpSpPr>
        <p:grpSp>
          <p:nvGrpSpPr>
            <p:cNvPr id="4108" name="Group 229">
              <a:extLst>
                <a:ext uri="{FF2B5EF4-FFF2-40B4-BE49-F238E27FC236}">
                  <a16:creationId xmlns:a16="http://schemas.microsoft.com/office/drawing/2014/main" id="{14A0B0C1-9D69-90CE-E4D1-4DEA69495EEE}"/>
                </a:ext>
              </a:extLst>
            </p:cNvPr>
            <p:cNvGrpSpPr>
              <a:grpSpLocks/>
            </p:cNvGrpSpPr>
            <p:nvPr/>
          </p:nvGrpSpPr>
          <p:grpSpPr bwMode="auto">
            <a:xfrm>
              <a:off x="1275637" y="4307861"/>
              <a:ext cx="564752" cy="561286"/>
              <a:chOff x="4054863" y="1116013"/>
              <a:chExt cx="4654550" cy="4625975"/>
            </a:xfrm>
          </p:grpSpPr>
          <p:sp>
            <p:nvSpPr>
              <p:cNvPr id="4112" name="Oval 5">
                <a:extLst>
                  <a:ext uri="{FF2B5EF4-FFF2-40B4-BE49-F238E27FC236}">
                    <a16:creationId xmlns:a16="http://schemas.microsoft.com/office/drawing/2014/main" id="{D75FE8F9-6F56-4058-FB58-F694165ADD1A}"/>
                  </a:ext>
                </a:extLst>
              </p:cNvPr>
              <p:cNvSpPr>
                <a:spLocks noChangeArrowheads="1"/>
              </p:cNvSpPr>
              <p:nvPr/>
            </p:nvSpPr>
            <p:spPr bwMode="auto">
              <a:xfrm>
                <a:off x="4854523" y="1916068"/>
                <a:ext cx="3024151" cy="3006240"/>
              </a:xfrm>
              <a:prstGeom prst="ellipse">
                <a:avLst/>
              </a:prstGeom>
              <a:solidFill>
                <a:schemeClr val="accent6">
                  <a:lumMod val="20000"/>
                  <a:lumOff val="8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4113" name="Freeform 6">
                <a:extLst>
                  <a:ext uri="{FF2B5EF4-FFF2-40B4-BE49-F238E27FC236}">
                    <a16:creationId xmlns:a16="http://schemas.microsoft.com/office/drawing/2014/main" id="{2095483A-F896-7BA8-2A74-5887C2A62CFE}"/>
                  </a:ext>
                </a:extLst>
              </p:cNvPr>
              <p:cNvSpPr>
                <a:spLocks noEditPoints="1"/>
              </p:cNvSpPr>
              <p:nvPr/>
            </p:nvSpPr>
            <p:spPr bwMode="auto">
              <a:xfrm>
                <a:off x="4049716" y="1116013"/>
                <a:ext cx="4658160" cy="4630587"/>
              </a:xfrm>
              <a:custGeom>
                <a:avLst/>
                <a:gdLst>
                  <a:gd name="T0" fmla="*/ 4000 w 8000"/>
                  <a:gd name="T1" fmla="*/ 7974 h 7974"/>
                  <a:gd name="T2" fmla="*/ 2443 w 8000"/>
                  <a:gd name="T3" fmla="*/ 7661 h 7974"/>
                  <a:gd name="T4" fmla="*/ 1172 w 8000"/>
                  <a:gd name="T5" fmla="*/ 6807 h 7974"/>
                  <a:gd name="T6" fmla="*/ 315 w 8000"/>
                  <a:gd name="T7" fmla="*/ 5539 h 7974"/>
                  <a:gd name="T8" fmla="*/ 0 w 8000"/>
                  <a:gd name="T9" fmla="*/ 3987 h 7974"/>
                  <a:gd name="T10" fmla="*/ 315 w 8000"/>
                  <a:gd name="T11" fmla="*/ 2435 h 7974"/>
                  <a:gd name="T12" fmla="*/ 1172 w 8000"/>
                  <a:gd name="T13" fmla="*/ 1168 h 7974"/>
                  <a:gd name="T14" fmla="*/ 2443 w 8000"/>
                  <a:gd name="T15" fmla="*/ 313 h 7974"/>
                  <a:gd name="T16" fmla="*/ 4000 w 8000"/>
                  <a:gd name="T17" fmla="*/ 0 h 7974"/>
                  <a:gd name="T18" fmla="*/ 5557 w 8000"/>
                  <a:gd name="T19" fmla="*/ 313 h 7974"/>
                  <a:gd name="T20" fmla="*/ 6829 w 8000"/>
                  <a:gd name="T21" fmla="*/ 1168 h 7974"/>
                  <a:gd name="T22" fmla="*/ 7686 w 8000"/>
                  <a:gd name="T23" fmla="*/ 2435 h 7974"/>
                  <a:gd name="T24" fmla="*/ 8000 w 8000"/>
                  <a:gd name="T25" fmla="*/ 3987 h 7974"/>
                  <a:gd name="T26" fmla="*/ 7686 w 8000"/>
                  <a:gd name="T27" fmla="*/ 5539 h 7974"/>
                  <a:gd name="T28" fmla="*/ 6829 w 8000"/>
                  <a:gd name="T29" fmla="*/ 6807 h 7974"/>
                  <a:gd name="T30" fmla="*/ 5557 w 8000"/>
                  <a:gd name="T31" fmla="*/ 7661 h 7974"/>
                  <a:gd name="T32" fmla="*/ 4000 w 8000"/>
                  <a:gd name="T33" fmla="*/ 7974 h 7974"/>
                  <a:gd name="T34" fmla="*/ 4000 w 8000"/>
                  <a:gd name="T35" fmla="*/ 121 h 7974"/>
                  <a:gd name="T36" fmla="*/ 122 w 8000"/>
                  <a:gd name="T37" fmla="*/ 3987 h 7974"/>
                  <a:gd name="T38" fmla="*/ 4000 w 8000"/>
                  <a:gd name="T39" fmla="*/ 7853 h 7974"/>
                  <a:gd name="T40" fmla="*/ 7879 w 8000"/>
                  <a:gd name="T41" fmla="*/ 3987 h 7974"/>
                  <a:gd name="T42" fmla="*/ 4000 w 8000"/>
                  <a:gd name="T43" fmla="*/ 121 h 7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0" h="7974">
                    <a:moveTo>
                      <a:pt x="4000" y="7974"/>
                    </a:moveTo>
                    <a:cubicBezTo>
                      <a:pt x="3460" y="7974"/>
                      <a:pt x="2937" y="7869"/>
                      <a:pt x="2443" y="7661"/>
                    </a:cubicBezTo>
                    <a:cubicBezTo>
                      <a:pt x="1967" y="7460"/>
                      <a:pt x="1539" y="7173"/>
                      <a:pt x="1172" y="6807"/>
                    </a:cubicBezTo>
                    <a:cubicBezTo>
                      <a:pt x="805" y="6440"/>
                      <a:pt x="516" y="6014"/>
                      <a:pt x="315" y="5539"/>
                    </a:cubicBezTo>
                    <a:cubicBezTo>
                      <a:pt x="106" y="5048"/>
                      <a:pt x="0" y="4525"/>
                      <a:pt x="0" y="3987"/>
                    </a:cubicBezTo>
                    <a:cubicBezTo>
                      <a:pt x="0" y="3449"/>
                      <a:pt x="106" y="2927"/>
                      <a:pt x="315" y="2435"/>
                    </a:cubicBezTo>
                    <a:cubicBezTo>
                      <a:pt x="516" y="1960"/>
                      <a:pt x="805" y="1534"/>
                      <a:pt x="1172" y="1168"/>
                    </a:cubicBezTo>
                    <a:cubicBezTo>
                      <a:pt x="1539" y="802"/>
                      <a:pt x="1967" y="514"/>
                      <a:pt x="2443" y="313"/>
                    </a:cubicBezTo>
                    <a:cubicBezTo>
                      <a:pt x="2937" y="105"/>
                      <a:pt x="3460" y="0"/>
                      <a:pt x="4000" y="0"/>
                    </a:cubicBezTo>
                    <a:cubicBezTo>
                      <a:pt x="4540" y="0"/>
                      <a:pt x="5064" y="105"/>
                      <a:pt x="5557" y="313"/>
                    </a:cubicBezTo>
                    <a:cubicBezTo>
                      <a:pt x="6034" y="514"/>
                      <a:pt x="6461" y="802"/>
                      <a:pt x="6829" y="1168"/>
                    </a:cubicBezTo>
                    <a:cubicBezTo>
                      <a:pt x="7196" y="1534"/>
                      <a:pt x="7484" y="1960"/>
                      <a:pt x="7686" y="2435"/>
                    </a:cubicBezTo>
                    <a:cubicBezTo>
                      <a:pt x="7895" y="2927"/>
                      <a:pt x="8000" y="3449"/>
                      <a:pt x="8000" y="3987"/>
                    </a:cubicBezTo>
                    <a:cubicBezTo>
                      <a:pt x="8000" y="4525"/>
                      <a:pt x="7895" y="5048"/>
                      <a:pt x="7686" y="5539"/>
                    </a:cubicBezTo>
                    <a:cubicBezTo>
                      <a:pt x="7484" y="6014"/>
                      <a:pt x="7196" y="6440"/>
                      <a:pt x="6829" y="6807"/>
                    </a:cubicBezTo>
                    <a:cubicBezTo>
                      <a:pt x="6461" y="7173"/>
                      <a:pt x="6034" y="7460"/>
                      <a:pt x="5557" y="7661"/>
                    </a:cubicBezTo>
                    <a:cubicBezTo>
                      <a:pt x="5064" y="7869"/>
                      <a:pt x="4540" y="7974"/>
                      <a:pt x="4000" y="7974"/>
                    </a:cubicBezTo>
                    <a:close/>
                    <a:moveTo>
                      <a:pt x="4000" y="121"/>
                    </a:moveTo>
                    <a:cubicBezTo>
                      <a:pt x="1862" y="121"/>
                      <a:pt x="122" y="1856"/>
                      <a:pt x="122" y="3987"/>
                    </a:cubicBezTo>
                    <a:cubicBezTo>
                      <a:pt x="122" y="6119"/>
                      <a:pt x="1862" y="7853"/>
                      <a:pt x="4000" y="7853"/>
                    </a:cubicBezTo>
                    <a:cubicBezTo>
                      <a:pt x="6139" y="7853"/>
                      <a:pt x="7879" y="6119"/>
                      <a:pt x="7879" y="3987"/>
                    </a:cubicBezTo>
                    <a:cubicBezTo>
                      <a:pt x="7879" y="1856"/>
                      <a:pt x="6139" y="121"/>
                      <a:pt x="4000" y="121"/>
                    </a:cubicBezTo>
                    <a:close/>
                  </a:path>
                </a:pathLst>
              </a:custGeom>
              <a:solidFill>
                <a:schemeClr val="accent6">
                  <a:lumMod val="60000"/>
                  <a:lumOff val="4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4114" name="Oval 7">
                <a:extLst>
                  <a:ext uri="{FF2B5EF4-FFF2-40B4-BE49-F238E27FC236}">
                    <a16:creationId xmlns:a16="http://schemas.microsoft.com/office/drawing/2014/main" id="{4FB377A4-97B3-5199-A719-62708486BE0C}"/>
                  </a:ext>
                </a:extLst>
              </p:cNvPr>
              <p:cNvSpPr>
                <a:spLocks noChangeArrowheads="1"/>
              </p:cNvSpPr>
              <p:nvPr/>
            </p:nvSpPr>
            <p:spPr bwMode="auto">
              <a:xfrm>
                <a:off x="5634949" y="2667621"/>
                <a:ext cx="1463299" cy="1503120"/>
              </a:xfrm>
              <a:prstGeom prst="ellipse">
                <a:avLst/>
              </a:prstGeom>
              <a:solidFill>
                <a:schemeClr val="accent6">
                  <a:lumMod val="60000"/>
                  <a:lumOff val="40000"/>
                </a:schemeClr>
              </a:solidFill>
              <a:ln>
                <a:noFill/>
              </a:ln>
            </p:spPr>
            <p:txBody>
              <a:bodyPr lIns="91440" tIns="45720" rIns="91440" bIns="45720"/>
              <a:lstStyle/>
              <a:p>
                <a:pPr defTabSz="914377">
                  <a:defRPr/>
                </a:pPr>
                <a:endParaRPr lang="en-US">
                  <a:solidFill>
                    <a:srgbClr val="FFFFFF"/>
                  </a:solidFill>
                  <a:latin typeface="Microsoft Sans Serif"/>
                </a:endParaRPr>
              </a:p>
            </p:txBody>
          </p:sp>
        </p:grpSp>
        <p:grpSp>
          <p:nvGrpSpPr>
            <p:cNvPr id="4109" name="Group 231">
              <a:extLst>
                <a:ext uri="{FF2B5EF4-FFF2-40B4-BE49-F238E27FC236}">
                  <a16:creationId xmlns:a16="http://schemas.microsoft.com/office/drawing/2014/main" id="{6C5EBD7C-B921-8089-D6EE-11AA6734A302}"/>
                </a:ext>
              </a:extLst>
            </p:cNvPr>
            <p:cNvGrpSpPr>
              <a:grpSpLocks/>
            </p:cNvGrpSpPr>
            <p:nvPr/>
          </p:nvGrpSpPr>
          <p:grpSpPr bwMode="auto">
            <a:xfrm>
              <a:off x="1192157" y="4608835"/>
              <a:ext cx="659881" cy="705053"/>
              <a:chOff x="1134137" y="3395208"/>
              <a:chExt cx="1231473" cy="1315771"/>
            </a:xfrm>
          </p:grpSpPr>
          <p:sp>
            <p:nvSpPr>
              <p:cNvPr id="4110" name="Rectangle 4109">
                <a:extLst>
                  <a:ext uri="{FF2B5EF4-FFF2-40B4-BE49-F238E27FC236}">
                    <a16:creationId xmlns:a16="http://schemas.microsoft.com/office/drawing/2014/main" id="{4EBE27B4-0E2F-A435-A51E-DD02D38076B1}"/>
                  </a:ext>
                </a:extLst>
              </p:cNvPr>
              <p:cNvSpPr>
                <a:spLocks noChangeArrowheads="1"/>
              </p:cNvSpPr>
              <p:nvPr/>
            </p:nvSpPr>
            <p:spPr bwMode="auto">
              <a:xfrm>
                <a:off x="1134137" y="3607569"/>
                <a:ext cx="960882" cy="142730"/>
              </a:xfrm>
              <a:prstGeom prst="rect">
                <a:avLst/>
              </a:prstGeom>
              <a:solidFill>
                <a:schemeClr val="accent6">
                  <a:lumMod val="100000"/>
                </a:schemeClr>
              </a:solidFill>
              <a:ln w="10795" cap="flat" cmpd="sng" algn="ctr">
                <a:noFill/>
                <a:prstDash val="solid"/>
              </a:ln>
              <a:effectLst/>
            </p:spPr>
            <p:txBody>
              <a:bodyPr anchor="ctr"/>
              <a:lstStyle/>
              <a:p>
                <a:pPr algn="ctr" defTabSz="914377">
                  <a:defRPr/>
                </a:pPr>
                <a:endParaRPr lang="en-US" kern="0">
                  <a:solidFill>
                    <a:prstClr val="white"/>
                  </a:solidFill>
                  <a:latin typeface="Microsoft Sans Serif"/>
                </a:endParaRPr>
              </a:p>
            </p:txBody>
          </p:sp>
          <p:sp>
            <p:nvSpPr>
              <p:cNvPr id="4111" name="Freeform 10">
                <a:extLst>
                  <a:ext uri="{FF2B5EF4-FFF2-40B4-BE49-F238E27FC236}">
                    <a16:creationId xmlns:a16="http://schemas.microsoft.com/office/drawing/2014/main" id="{5BB78ABD-5A57-950B-0E12-F49B21F9D435}"/>
                  </a:ext>
                </a:extLst>
              </p:cNvPr>
              <p:cNvSpPr>
                <a:spLocks noEditPoints="1"/>
              </p:cNvSpPr>
              <p:nvPr/>
            </p:nvSpPr>
            <p:spPr bwMode="auto">
              <a:xfrm>
                <a:off x="1266672" y="3393472"/>
                <a:ext cx="1098938" cy="1317507"/>
              </a:xfrm>
              <a:custGeom>
                <a:avLst/>
                <a:gdLst>
                  <a:gd name="T0" fmla="*/ 590 w 1013"/>
                  <a:gd name="T1" fmla="*/ 1131 h 1215"/>
                  <a:gd name="T2" fmla="*/ 506 w 1013"/>
                  <a:gd name="T3" fmla="*/ 1215 h 1215"/>
                  <a:gd name="T4" fmla="*/ 506 w 1013"/>
                  <a:gd name="T5" fmla="*/ 1215 h 1215"/>
                  <a:gd name="T6" fmla="*/ 422 w 1013"/>
                  <a:gd name="T7" fmla="*/ 1131 h 1215"/>
                  <a:gd name="T8" fmla="*/ 422 w 1013"/>
                  <a:gd name="T9" fmla="*/ 85 h 1215"/>
                  <a:gd name="T10" fmla="*/ 506 w 1013"/>
                  <a:gd name="T11" fmla="*/ 0 h 1215"/>
                  <a:gd name="T12" fmla="*/ 506 w 1013"/>
                  <a:gd name="T13" fmla="*/ 0 h 1215"/>
                  <a:gd name="T14" fmla="*/ 590 w 1013"/>
                  <a:gd name="T15" fmla="*/ 85 h 1215"/>
                  <a:gd name="T16" fmla="*/ 590 w 1013"/>
                  <a:gd name="T17" fmla="*/ 1131 h 1215"/>
                  <a:gd name="T18" fmla="*/ 341 w 1013"/>
                  <a:gd name="T19" fmla="*/ 105 h 1215"/>
                  <a:gd name="T20" fmla="*/ 277 w 1013"/>
                  <a:gd name="T21" fmla="*/ 41 h 1215"/>
                  <a:gd name="T22" fmla="*/ 277 w 1013"/>
                  <a:gd name="T23" fmla="*/ 41 h 1215"/>
                  <a:gd name="T24" fmla="*/ 213 w 1013"/>
                  <a:gd name="T25" fmla="*/ 105 h 1215"/>
                  <a:gd name="T26" fmla="*/ 213 w 1013"/>
                  <a:gd name="T27" fmla="*/ 618 h 1215"/>
                  <a:gd name="T28" fmla="*/ 277 w 1013"/>
                  <a:gd name="T29" fmla="*/ 682 h 1215"/>
                  <a:gd name="T30" fmla="*/ 277 w 1013"/>
                  <a:gd name="T31" fmla="*/ 682 h 1215"/>
                  <a:gd name="T32" fmla="*/ 341 w 1013"/>
                  <a:gd name="T33" fmla="*/ 618 h 1215"/>
                  <a:gd name="T34" fmla="*/ 341 w 1013"/>
                  <a:gd name="T35" fmla="*/ 105 h 1215"/>
                  <a:gd name="T36" fmla="*/ 128 w 1013"/>
                  <a:gd name="T37" fmla="*/ 196 h 1215"/>
                  <a:gd name="T38" fmla="*/ 64 w 1013"/>
                  <a:gd name="T39" fmla="*/ 132 h 1215"/>
                  <a:gd name="T40" fmla="*/ 64 w 1013"/>
                  <a:gd name="T41" fmla="*/ 132 h 1215"/>
                  <a:gd name="T42" fmla="*/ 0 w 1013"/>
                  <a:gd name="T43" fmla="*/ 196 h 1215"/>
                  <a:gd name="T44" fmla="*/ 0 w 1013"/>
                  <a:gd name="T45" fmla="*/ 709 h 1215"/>
                  <a:gd name="T46" fmla="*/ 64 w 1013"/>
                  <a:gd name="T47" fmla="*/ 773 h 1215"/>
                  <a:gd name="T48" fmla="*/ 64 w 1013"/>
                  <a:gd name="T49" fmla="*/ 773 h 1215"/>
                  <a:gd name="T50" fmla="*/ 128 w 1013"/>
                  <a:gd name="T51" fmla="*/ 709 h 1215"/>
                  <a:gd name="T52" fmla="*/ 128 w 1013"/>
                  <a:gd name="T53" fmla="*/ 196 h 1215"/>
                  <a:gd name="T54" fmla="*/ 672 w 1013"/>
                  <a:gd name="T55" fmla="*/ 618 h 1215"/>
                  <a:gd name="T56" fmla="*/ 736 w 1013"/>
                  <a:gd name="T57" fmla="*/ 682 h 1215"/>
                  <a:gd name="T58" fmla="*/ 736 w 1013"/>
                  <a:gd name="T59" fmla="*/ 682 h 1215"/>
                  <a:gd name="T60" fmla="*/ 800 w 1013"/>
                  <a:gd name="T61" fmla="*/ 618 h 1215"/>
                  <a:gd name="T62" fmla="*/ 800 w 1013"/>
                  <a:gd name="T63" fmla="*/ 105 h 1215"/>
                  <a:gd name="T64" fmla="*/ 736 w 1013"/>
                  <a:gd name="T65" fmla="*/ 41 h 1215"/>
                  <a:gd name="T66" fmla="*/ 736 w 1013"/>
                  <a:gd name="T67" fmla="*/ 41 h 1215"/>
                  <a:gd name="T68" fmla="*/ 672 w 1013"/>
                  <a:gd name="T69" fmla="*/ 105 h 1215"/>
                  <a:gd name="T70" fmla="*/ 672 w 1013"/>
                  <a:gd name="T71" fmla="*/ 618 h 1215"/>
                  <a:gd name="T72" fmla="*/ 885 w 1013"/>
                  <a:gd name="T73" fmla="*/ 709 h 1215"/>
                  <a:gd name="T74" fmla="*/ 949 w 1013"/>
                  <a:gd name="T75" fmla="*/ 773 h 1215"/>
                  <a:gd name="T76" fmla="*/ 949 w 1013"/>
                  <a:gd name="T77" fmla="*/ 773 h 1215"/>
                  <a:gd name="T78" fmla="*/ 1013 w 1013"/>
                  <a:gd name="T79" fmla="*/ 709 h 1215"/>
                  <a:gd name="T80" fmla="*/ 1013 w 1013"/>
                  <a:gd name="T81" fmla="*/ 196 h 1215"/>
                  <a:gd name="T82" fmla="*/ 949 w 1013"/>
                  <a:gd name="T83" fmla="*/ 132 h 1215"/>
                  <a:gd name="T84" fmla="*/ 949 w 1013"/>
                  <a:gd name="T85" fmla="*/ 132 h 1215"/>
                  <a:gd name="T86" fmla="*/ 885 w 1013"/>
                  <a:gd name="T87" fmla="*/ 196 h 1215"/>
                  <a:gd name="T88" fmla="*/ 885 w 1013"/>
                  <a:gd name="T89" fmla="*/ 7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3" h="1215">
                    <a:moveTo>
                      <a:pt x="590" y="1131"/>
                    </a:moveTo>
                    <a:cubicBezTo>
                      <a:pt x="590" y="1177"/>
                      <a:pt x="553" y="1215"/>
                      <a:pt x="506" y="1215"/>
                    </a:cubicBezTo>
                    <a:cubicBezTo>
                      <a:pt x="506" y="1215"/>
                      <a:pt x="506" y="1215"/>
                      <a:pt x="506" y="1215"/>
                    </a:cubicBezTo>
                    <a:cubicBezTo>
                      <a:pt x="460" y="1215"/>
                      <a:pt x="422" y="1177"/>
                      <a:pt x="422" y="1131"/>
                    </a:cubicBezTo>
                    <a:cubicBezTo>
                      <a:pt x="422" y="85"/>
                      <a:pt x="422" y="85"/>
                      <a:pt x="422" y="85"/>
                    </a:cubicBezTo>
                    <a:cubicBezTo>
                      <a:pt x="422" y="38"/>
                      <a:pt x="460" y="0"/>
                      <a:pt x="506" y="0"/>
                    </a:cubicBezTo>
                    <a:cubicBezTo>
                      <a:pt x="506" y="0"/>
                      <a:pt x="506" y="0"/>
                      <a:pt x="506" y="0"/>
                    </a:cubicBezTo>
                    <a:cubicBezTo>
                      <a:pt x="553" y="0"/>
                      <a:pt x="590" y="38"/>
                      <a:pt x="590" y="85"/>
                    </a:cubicBezTo>
                    <a:lnTo>
                      <a:pt x="590" y="1131"/>
                    </a:lnTo>
                    <a:close/>
                    <a:moveTo>
                      <a:pt x="341" y="105"/>
                    </a:moveTo>
                    <a:cubicBezTo>
                      <a:pt x="341" y="70"/>
                      <a:pt x="312" y="41"/>
                      <a:pt x="277" y="41"/>
                    </a:cubicBezTo>
                    <a:cubicBezTo>
                      <a:pt x="277" y="41"/>
                      <a:pt x="277" y="41"/>
                      <a:pt x="277" y="41"/>
                    </a:cubicBezTo>
                    <a:cubicBezTo>
                      <a:pt x="241" y="41"/>
                      <a:pt x="213" y="70"/>
                      <a:pt x="213" y="105"/>
                    </a:cubicBezTo>
                    <a:cubicBezTo>
                      <a:pt x="213" y="618"/>
                      <a:pt x="213" y="618"/>
                      <a:pt x="213" y="618"/>
                    </a:cubicBezTo>
                    <a:cubicBezTo>
                      <a:pt x="213" y="653"/>
                      <a:pt x="241" y="682"/>
                      <a:pt x="277" y="682"/>
                    </a:cubicBezTo>
                    <a:cubicBezTo>
                      <a:pt x="277" y="682"/>
                      <a:pt x="277" y="682"/>
                      <a:pt x="277" y="682"/>
                    </a:cubicBezTo>
                    <a:cubicBezTo>
                      <a:pt x="312" y="682"/>
                      <a:pt x="341" y="653"/>
                      <a:pt x="341" y="618"/>
                    </a:cubicBezTo>
                    <a:lnTo>
                      <a:pt x="341" y="105"/>
                    </a:lnTo>
                    <a:close/>
                    <a:moveTo>
                      <a:pt x="128" y="196"/>
                    </a:moveTo>
                    <a:cubicBezTo>
                      <a:pt x="128" y="161"/>
                      <a:pt x="99" y="132"/>
                      <a:pt x="64" y="132"/>
                    </a:cubicBezTo>
                    <a:cubicBezTo>
                      <a:pt x="64" y="132"/>
                      <a:pt x="64" y="132"/>
                      <a:pt x="64" y="132"/>
                    </a:cubicBezTo>
                    <a:cubicBezTo>
                      <a:pt x="28" y="132"/>
                      <a:pt x="0" y="161"/>
                      <a:pt x="0" y="196"/>
                    </a:cubicBezTo>
                    <a:cubicBezTo>
                      <a:pt x="0" y="709"/>
                      <a:pt x="0" y="709"/>
                      <a:pt x="0" y="709"/>
                    </a:cubicBezTo>
                    <a:cubicBezTo>
                      <a:pt x="0" y="744"/>
                      <a:pt x="28" y="773"/>
                      <a:pt x="64" y="773"/>
                    </a:cubicBezTo>
                    <a:cubicBezTo>
                      <a:pt x="64" y="773"/>
                      <a:pt x="64" y="773"/>
                      <a:pt x="64" y="773"/>
                    </a:cubicBezTo>
                    <a:cubicBezTo>
                      <a:pt x="99" y="773"/>
                      <a:pt x="128" y="744"/>
                      <a:pt x="128" y="709"/>
                    </a:cubicBezTo>
                    <a:lnTo>
                      <a:pt x="128" y="196"/>
                    </a:lnTo>
                    <a:close/>
                    <a:moveTo>
                      <a:pt x="672" y="618"/>
                    </a:moveTo>
                    <a:cubicBezTo>
                      <a:pt x="672" y="653"/>
                      <a:pt x="700" y="682"/>
                      <a:pt x="736" y="682"/>
                    </a:cubicBezTo>
                    <a:cubicBezTo>
                      <a:pt x="736" y="682"/>
                      <a:pt x="736" y="682"/>
                      <a:pt x="736" y="682"/>
                    </a:cubicBezTo>
                    <a:cubicBezTo>
                      <a:pt x="771" y="682"/>
                      <a:pt x="800" y="653"/>
                      <a:pt x="800" y="618"/>
                    </a:cubicBezTo>
                    <a:cubicBezTo>
                      <a:pt x="800" y="105"/>
                      <a:pt x="800" y="105"/>
                      <a:pt x="800" y="105"/>
                    </a:cubicBezTo>
                    <a:cubicBezTo>
                      <a:pt x="800" y="70"/>
                      <a:pt x="771" y="41"/>
                      <a:pt x="736" y="41"/>
                    </a:cubicBezTo>
                    <a:cubicBezTo>
                      <a:pt x="736" y="41"/>
                      <a:pt x="736" y="41"/>
                      <a:pt x="736" y="41"/>
                    </a:cubicBezTo>
                    <a:cubicBezTo>
                      <a:pt x="700" y="41"/>
                      <a:pt x="672" y="70"/>
                      <a:pt x="672" y="105"/>
                    </a:cubicBezTo>
                    <a:lnTo>
                      <a:pt x="672" y="618"/>
                    </a:lnTo>
                    <a:close/>
                    <a:moveTo>
                      <a:pt x="885" y="709"/>
                    </a:moveTo>
                    <a:cubicBezTo>
                      <a:pt x="885" y="744"/>
                      <a:pt x="913" y="773"/>
                      <a:pt x="949" y="773"/>
                    </a:cubicBezTo>
                    <a:cubicBezTo>
                      <a:pt x="949" y="773"/>
                      <a:pt x="949" y="773"/>
                      <a:pt x="949" y="773"/>
                    </a:cubicBezTo>
                    <a:cubicBezTo>
                      <a:pt x="984" y="773"/>
                      <a:pt x="1013" y="744"/>
                      <a:pt x="1013" y="709"/>
                    </a:cubicBezTo>
                    <a:cubicBezTo>
                      <a:pt x="1013" y="196"/>
                      <a:pt x="1013" y="196"/>
                      <a:pt x="1013" y="196"/>
                    </a:cubicBezTo>
                    <a:cubicBezTo>
                      <a:pt x="1013" y="161"/>
                      <a:pt x="984" y="132"/>
                      <a:pt x="949" y="132"/>
                    </a:cubicBezTo>
                    <a:cubicBezTo>
                      <a:pt x="949" y="132"/>
                      <a:pt x="949" y="132"/>
                      <a:pt x="949" y="132"/>
                    </a:cubicBezTo>
                    <a:cubicBezTo>
                      <a:pt x="913" y="132"/>
                      <a:pt x="885" y="161"/>
                      <a:pt x="885" y="196"/>
                    </a:cubicBezTo>
                    <a:lnTo>
                      <a:pt x="885" y="709"/>
                    </a:lnTo>
                    <a:close/>
                  </a:path>
                </a:pathLst>
              </a:custGeom>
              <a:solidFill>
                <a:schemeClr val="accent5">
                  <a:lumMod val="100000"/>
                </a:schemeClr>
              </a:solidFill>
              <a:ln w="10795" cap="flat" cmpd="sng" algn="ctr">
                <a:noFill/>
                <a:prstDash val="solid"/>
              </a:ln>
              <a:effectLst/>
            </p:spPr>
            <p:txBody>
              <a:bodyPr anchor="ctr"/>
              <a:lstStyle/>
              <a:p>
                <a:pPr algn="ctr" defTabSz="914377">
                  <a:defRPr/>
                </a:pPr>
                <a:endParaRPr lang="en-US" kern="0">
                  <a:solidFill>
                    <a:prstClr val="white"/>
                  </a:solidFill>
                  <a:latin typeface="Microsoft Sans Serif"/>
                </a:endParaRPr>
              </a:p>
            </p:txBody>
          </p:sp>
        </p:grpSp>
      </p:grpSp>
      <p:grpSp>
        <p:nvGrpSpPr>
          <p:cNvPr id="4115" name="Group 228">
            <a:extLst>
              <a:ext uri="{FF2B5EF4-FFF2-40B4-BE49-F238E27FC236}">
                <a16:creationId xmlns:a16="http://schemas.microsoft.com/office/drawing/2014/main" id="{2040EE62-1C4A-9EC1-459F-9CADB27C6C0E}"/>
              </a:ext>
            </a:extLst>
          </p:cNvPr>
          <p:cNvGrpSpPr>
            <a:grpSpLocks/>
          </p:cNvGrpSpPr>
          <p:nvPr/>
        </p:nvGrpSpPr>
        <p:grpSpPr bwMode="auto">
          <a:xfrm>
            <a:off x="1269158" y="3255515"/>
            <a:ext cx="472016" cy="723900"/>
            <a:chOff x="1192157" y="4307861"/>
            <a:chExt cx="659881" cy="1006027"/>
          </a:xfrm>
        </p:grpSpPr>
        <p:grpSp>
          <p:nvGrpSpPr>
            <p:cNvPr id="4116" name="Group 229">
              <a:extLst>
                <a:ext uri="{FF2B5EF4-FFF2-40B4-BE49-F238E27FC236}">
                  <a16:creationId xmlns:a16="http://schemas.microsoft.com/office/drawing/2014/main" id="{D1022D59-CE75-D765-86A5-975F3A885E1B}"/>
                </a:ext>
              </a:extLst>
            </p:cNvPr>
            <p:cNvGrpSpPr>
              <a:grpSpLocks/>
            </p:cNvGrpSpPr>
            <p:nvPr/>
          </p:nvGrpSpPr>
          <p:grpSpPr bwMode="auto">
            <a:xfrm>
              <a:off x="1275637" y="4307861"/>
              <a:ext cx="564752" cy="561286"/>
              <a:chOff x="4054863" y="1116013"/>
              <a:chExt cx="4654550" cy="4625975"/>
            </a:xfrm>
          </p:grpSpPr>
          <p:sp>
            <p:nvSpPr>
              <p:cNvPr id="4120" name="Oval 5">
                <a:extLst>
                  <a:ext uri="{FF2B5EF4-FFF2-40B4-BE49-F238E27FC236}">
                    <a16:creationId xmlns:a16="http://schemas.microsoft.com/office/drawing/2014/main" id="{3F600C7E-97C4-FD66-F346-EECA30A93819}"/>
                  </a:ext>
                </a:extLst>
              </p:cNvPr>
              <p:cNvSpPr>
                <a:spLocks noChangeArrowheads="1"/>
              </p:cNvSpPr>
              <p:nvPr/>
            </p:nvSpPr>
            <p:spPr bwMode="auto">
              <a:xfrm>
                <a:off x="4854523" y="1916068"/>
                <a:ext cx="3024151" cy="3006240"/>
              </a:xfrm>
              <a:prstGeom prst="ellipse">
                <a:avLst/>
              </a:prstGeom>
              <a:solidFill>
                <a:schemeClr val="accent6">
                  <a:lumMod val="20000"/>
                  <a:lumOff val="8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4121" name="Freeform 6">
                <a:extLst>
                  <a:ext uri="{FF2B5EF4-FFF2-40B4-BE49-F238E27FC236}">
                    <a16:creationId xmlns:a16="http://schemas.microsoft.com/office/drawing/2014/main" id="{C030E2F8-15E4-49A1-2CD8-9708C6B94A87}"/>
                  </a:ext>
                </a:extLst>
              </p:cNvPr>
              <p:cNvSpPr>
                <a:spLocks noEditPoints="1"/>
              </p:cNvSpPr>
              <p:nvPr/>
            </p:nvSpPr>
            <p:spPr bwMode="auto">
              <a:xfrm>
                <a:off x="4049716" y="1116013"/>
                <a:ext cx="4658160" cy="4630587"/>
              </a:xfrm>
              <a:custGeom>
                <a:avLst/>
                <a:gdLst>
                  <a:gd name="T0" fmla="*/ 4000 w 8000"/>
                  <a:gd name="T1" fmla="*/ 7974 h 7974"/>
                  <a:gd name="T2" fmla="*/ 2443 w 8000"/>
                  <a:gd name="T3" fmla="*/ 7661 h 7974"/>
                  <a:gd name="T4" fmla="*/ 1172 w 8000"/>
                  <a:gd name="T5" fmla="*/ 6807 h 7974"/>
                  <a:gd name="T6" fmla="*/ 315 w 8000"/>
                  <a:gd name="T7" fmla="*/ 5539 h 7974"/>
                  <a:gd name="T8" fmla="*/ 0 w 8000"/>
                  <a:gd name="T9" fmla="*/ 3987 h 7974"/>
                  <a:gd name="T10" fmla="*/ 315 w 8000"/>
                  <a:gd name="T11" fmla="*/ 2435 h 7974"/>
                  <a:gd name="T12" fmla="*/ 1172 w 8000"/>
                  <a:gd name="T13" fmla="*/ 1168 h 7974"/>
                  <a:gd name="T14" fmla="*/ 2443 w 8000"/>
                  <a:gd name="T15" fmla="*/ 313 h 7974"/>
                  <a:gd name="T16" fmla="*/ 4000 w 8000"/>
                  <a:gd name="T17" fmla="*/ 0 h 7974"/>
                  <a:gd name="T18" fmla="*/ 5557 w 8000"/>
                  <a:gd name="T19" fmla="*/ 313 h 7974"/>
                  <a:gd name="T20" fmla="*/ 6829 w 8000"/>
                  <a:gd name="T21" fmla="*/ 1168 h 7974"/>
                  <a:gd name="T22" fmla="*/ 7686 w 8000"/>
                  <a:gd name="T23" fmla="*/ 2435 h 7974"/>
                  <a:gd name="T24" fmla="*/ 8000 w 8000"/>
                  <a:gd name="T25" fmla="*/ 3987 h 7974"/>
                  <a:gd name="T26" fmla="*/ 7686 w 8000"/>
                  <a:gd name="T27" fmla="*/ 5539 h 7974"/>
                  <a:gd name="T28" fmla="*/ 6829 w 8000"/>
                  <a:gd name="T29" fmla="*/ 6807 h 7974"/>
                  <a:gd name="T30" fmla="*/ 5557 w 8000"/>
                  <a:gd name="T31" fmla="*/ 7661 h 7974"/>
                  <a:gd name="T32" fmla="*/ 4000 w 8000"/>
                  <a:gd name="T33" fmla="*/ 7974 h 7974"/>
                  <a:gd name="T34" fmla="*/ 4000 w 8000"/>
                  <a:gd name="T35" fmla="*/ 121 h 7974"/>
                  <a:gd name="T36" fmla="*/ 122 w 8000"/>
                  <a:gd name="T37" fmla="*/ 3987 h 7974"/>
                  <a:gd name="T38" fmla="*/ 4000 w 8000"/>
                  <a:gd name="T39" fmla="*/ 7853 h 7974"/>
                  <a:gd name="T40" fmla="*/ 7879 w 8000"/>
                  <a:gd name="T41" fmla="*/ 3987 h 7974"/>
                  <a:gd name="T42" fmla="*/ 4000 w 8000"/>
                  <a:gd name="T43" fmla="*/ 121 h 7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000" h="7974">
                    <a:moveTo>
                      <a:pt x="4000" y="7974"/>
                    </a:moveTo>
                    <a:cubicBezTo>
                      <a:pt x="3460" y="7974"/>
                      <a:pt x="2937" y="7869"/>
                      <a:pt x="2443" y="7661"/>
                    </a:cubicBezTo>
                    <a:cubicBezTo>
                      <a:pt x="1967" y="7460"/>
                      <a:pt x="1539" y="7173"/>
                      <a:pt x="1172" y="6807"/>
                    </a:cubicBezTo>
                    <a:cubicBezTo>
                      <a:pt x="805" y="6440"/>
                      <a:pt x="516" y="6014"/>
                      <a:pt x="315" y="5539"/>
                    </a:cubicBezTo>
                    <a:cubicBezTo>
                      <a:pt x="106" y="5048"/>
                      <a:pt x="0" y="4525"/>
                      <a:pt x="0" y="3987"/>
                    </a:cubicBezTo>
                    <a:cubicBezTo>
                      <a:pt x="0" y="3449"/>
                      <a:pt x="106" y="2927"/>
                      <a:pt x="315" y="2435"/>
                    </a:cubicBezTo>
                    <a:cubicBezTo>
                      <a:pt x="516" y="1960"/>
                      <a:pt x="805" y="1534"/>
                      <a:pt x="1172" y="1168"/>
                    </a:cubicBezTo>
                    <a:cubicBezTo>
                      <a:pt x="1539" y="802"/>
                      <a:pt x="1967" y="514"/>
                      <a:pt x="2443" y="313"/>
                    </a:cubicBezTo>
                    <a:cubicBezTo>
                      <a:pt x="2937" y="105"/>
                      <a:pt x="3460" y="0"/>
                      <a:pt x="4000" y="0"/>
                    </a:cubicBezTo>
                    <a:cubicBezTo>
                      <a:pt x="4540" y="0"/>
                      <a:pt x="5064" y="105"/>
                      <a:pt x="5557" y="313"/>
                    </a:cubicBezTo>
                    <a:cubicBezTo>
                      <a:pt x="6034" y="514"/>
                      <a:pt x="6461" y="802"/>
                      <a:pt x="6829" y="1168"/>
                    </a:cubicBezTo>
                    <a:cubicBezTo>
                      <a:pt x="7196" y="1534"/>
                      <a:pt x="7484" y="1960"/>
                      <a:pt x="7686" y="2435"/>
                    </a:cubicBezTo>
                    <a:cubicBezTo>
                      <a:pt x="7895" y="2927"/>
                      <a:pt x="8000" y="3449"/>
                      <a:pt x="8000" y="3987"/>
                    </a:cubicBezTo>
                    <a:cubicBezTo>
                      <a:pt x="8000" y="4525"/>
                      <a:pt x="7895" y="5048"/>
                      <a:pt x="7686" y="5539"/>
                    </a:cubicBezTo>
                    <a:cubicBezTo>
                      <a:pt x="7484" y="6014"/>
                      <a:pt x="7196" y="6440"/>
                      <a:pt x="6829" y="6807"/>
                    </a:cubicBezTo>
                    <a:cubicBezTo>
                      <a:pt x="6461" y="7173"/>
                      <a:pt x="6034" y="7460"/>
                      <a:pt x="5557" y="7661"/>
                    </a:cubicBezTo>
                    <a:cubicBezTo>
                      <a:pt x="5064" y="7869"/>
                      <a:pt x="4540" y="7974"/>
                      <a:pt x="4000" y="7974"/>
                    </a:cubicBezTo>
                    <a:close/>
                    <a:moveTo>
                      <a:pt x="4000" y="121"/>
                    </a:moveTo>
                    <a:cubicBezTo>
                      <a:pt x="1862" y="121"/>
                      <a:pt x="122" y="1856"/>
                      <a:pt x="122" y="3987"/>
                    </a:cubicBezTo>
                    <a:cubicBezTo>
                      <a:pt x="122" y="6119"/>
                      <a:pt x="1862" y="7853"/>
                      <a:pt x="4000" y="7853"/>
                    </a:cubicBezTo>
                    <a:cubicBezTo>
                      <a:pt x="6139" y="7853"/>
                      <a:pt x="7879" y="6119"/>
                      <a:pt x="7879" y="3987"/>
                    </a:cubicBezTo>
                    <a:cubicBezTo>
                      <a:pt x="7879" y="1856"/>
                      <a:pt x="6139" y="121"/>
                      <a:pt x="4000" y="121"/>
                    </a:cubicBezTo>
                    <a:close/>
                  </a:path>
                </a:pathLst>
              </a:custGeom>
              <a:solidFill>
                <a:schemeClr val="accent6">
                  <a:lumMod val="60000"/>
                  <a:lumOff val="40000"/>
                </a:schemeClr>
              </a:solidFill>
              <a:ln>
                <a:noFill/>
              </a:ln>
            </p:spPr>
            <p:txBody>
              <a:bodyPr lIns="91440" tIns="45720" rIns="91440" bIns="45720"/>
              <a:lstStyle/>
              <a:p>
                <a:pPr defTabSz="914377">
                  <a:defRPr/>
                </a:pPr>
                <a:endParaRPr lang="en-US">
                  <a:solidFill>
                    <a:srgbClr val="000000"/>
                  </a:solidFill>
                  <a:latin typeface="Microsoft Sans Serif"/>
                </a:endParaRPr>
              </a:p>
            </p:txBody>
          </p:sp>
          <p:sp>
            <p:nvSpPr>
              <p:cNvPr id="4122" name="Oval 7">
                <a:extLst>
                  <a:ext uri="{FF2B5EF4-FFF2-40B4-BE49-F238E27FC236}">
                    <a16:creationId xmlns:a16="http://schemas.microsoft.com/office/drawing/2014/main" id="{E892B403-285B-1C62-9267-F18CA157B935}"/>
                  </a:ext>
                </a:extLst>
              </p:cNvPr>
              <p:cNvSpPr>
                <a:spLocks noChangeArrowheads="1"/>
              </p:cNvSpPr>
              <p:nvPr/>
            </p:nvSpPr>
            <p:spPr bwMode="auto">
              <a:xfrm>
                <a:off x="5634949" y="2667621"/>
                <a:ext cx="1463299" cy="1503120"/>
              </a:xfrm>
              <a:prstGeom prst="ellipse">
                <a:avLst/>
              </a:prstGeom>
              <a:solidFill>
                <a:schemeClr val="accent6">
                  <a:lumMod val="60000"/>
                  <a:lumOff val="40000"/>
                </a:schemeClr>
              </a:solidFill>
              <a:ln>
                <a:noFill/>
              </a:ln>
            </p:spPr>
            <p:txBody>
              <a:bodyPr lIns="91440" tIns="45720" rIns="91440" bIns="45720"/>
              <a:lstStyle/>
              <a:p>
                <a:pPr defTabSz="914377">
                  <a:defRPr/>
                </a:pPr>
                <a:endParaRPr lang="en-US">
                  <a:solidFill>
                    <a:srgbClr val="FFFFFF"/>
                  </a:solidFill>
                  <a:latin typeface="Microsoft Sans Serif"/>
                </a:endParaRPr>
              </a:p>
            </p:txBody>
          </p:sp>
        </p:grpSp>
        <p:grpSp>
          <p:nvGrpSpPr>
            <p:cNvPr id="4117" name="Group 231">
              <a:extLst>
                <a:ext uri="{FF2B5EF4-FFF2-40B4-BE49-F238E27FC236}">
                  <a16:creationId xmlns:a16="http://schemas.microsoft.com/office/drawing/2014/main" id="{ADC5262E-EFF7-B7CE-8A6D-D8DA9074C021}"/>
                </a:ext>
              </a:extLst>
            </p:cNvPr>
            <p:cNvGrpSpPr>
              <a:grpSpLocks/>
            </p:cNvGrpSpPr>
            <p:nvPr/>
          </p:nvGrpSpPr>
          <p:grpSpPr bwMode="auto">
            <a:xfrm>
              <a:off x="1192157" y="4608835"/>
              <a:ext cx="659881" cy="705053"/>
              <a:chOff x="1134137" y="3395208"/>
              <a:chExt cx="1231473" cy="1315771"/>
            </a:xfrm>
          </p:grpSpPr>
          <p:sp>
            <p:nvSpPr>
              <p:cNvPr id="4118" name="Rectangle 4117">
                <a:extLst>
                  <a:ext uri="{FF2B5EF4-FFF2-40B4-BE49-F238E27FC236}">
                    <a16:creationId xmlns:a16="http://schemas.microsoft.com/office/drawing/2014/main" id="{276605EF-56C2-6F23-2069-222636CDBA9D}"/>
                  </a:ext>
                </a:extLst>
              </p:cNvPr>
              <p:cNvSpPr>
                <a:spLocks noChangeArrowheads="1"/>
              </p:cNvSpPr>
              <p:nvPr/>
            </p:nvSpPr>
            <p:spPr bwMode="auto">
              <a:xfrm>
                <a:off x="1134137" y="3607569"/>
                <a:ext cx="960882" cy="142730"/>
              </a:xfrm>
              <a:prstGeom prst="rect">
                <a:avLst/>
              </a:prstGeom>
              <a:solidFill>
                <a:schemeClr val="accent6">
                  <a:lumMod val="100000"/>
                </a:schemeClr>
              </a:solidFill>
              <a:ln w="10795" cap="flat" cmpd="sng" algn="ctr">
                <a:noFill/>
                <a:prstDash val="solid"/>
              </a:ln>
              <a:effectLst/>
            </p:spPr>
            <p:txBody>
              <a:bodyPr anchor="ctr"/>
              <a:lstStyle/>
              <a:p>
                <a:pPr algn="ctr" defTabSz="914377">
                  <a:defRPr/>
                </a:pPr>
                <a:endParaRPr lang="en-US" kern="0">
                  <a:solidFill>
                    <a:prstClr val="white"/>
                  </a:solidFill>
                  <a:latin typeface="Microsoft Sans Serif"/>
                </a:endParaRPr>
              </a:p>
            </p:txBody>
          </p:sp>
          <p:sp>
            <p:nvSpPr>
              <p:cNvPr id="4119" name="Freeform 10">
                <a:extLst>
                  <a:ext uri="{FF2B5EF4-FFF2-40B4-BE49-F238E27FC236}">
                    <a16:creationId xmlns:a16="http://schemas.microsoft.com/office/drawing/2014/main" id="{BAC03CE7-9397-D6E6-DA93-B1F38D9E43E6}"/>
                  </a:ext>
                </a:extLst>
              </p:cNvPr>
              <p:cNvSpPr>
                <a:spLocks noEditPoints="1"/>
              </p:cNvSpPr>
              <p:nvPr/>
            </p:nvSpPr>
            <p:spPr bwMode="auto">
              <a:xfrm>
                <a:off x="1266672" y="3393472"/>
                <a:ext cx="1098938" cy="1317507"/>
              </a:xfrm>
              <a:custGeom>
                <a:avLst/>
                <a:gdLst>
                  <a:gd name="T0" fmla="*/ 590 w 1013"/>
                  <a:gd name="T1" fmla="*/ 1131 h 1215"/>
                  <a:gd name="T2" fmla="*/ 506 w 1013"/>
                  <a:gd name="T3" fmla="*/ 1215 h 1215"/>
                  <a:gd name="T4" fmla="*/ 506 w 1013"/>
                  <a:gd name="T5" fmla="*/ 1215 h 1215"/>
                  <a:gd name="T6" fmla="*/ 422 w 1013"/>
                  <a:gd name="T7" fmla="*/ 1131 h 1215"/>
                  <a:gd name="T8" fmla="*/ 422 w 1013"/>
                  <a:gd name="T9" fmla="*/ 85 h 1215"/>
                  <a:gd name="T10" fmla="*/ 506 w 1013"/>
                  <a:gd name="T11" fmla="*/ 0 h 1215"/>
                  <a:gd name="T12" fmla="*/ 506 w 1013"/>
                  <a:gd name="T13" fmla="*/ 0 h 1215"/>
                  <a:gd name="T14" fmla="*/ 590 w 1013"/>
                  <a:gd name="T15" fmla="*/ 85 h 1215"/>
                  <a:gd name="T16" fmla="*/ 590 w 1013"/>
                  <a:gd name="T17" fmla="*/ 1131 h 1215"/>
                  <a:gd name="T18" fmla="*/ 341 w 1013"/>
                  <a:gd name="T19" fmla="*/ 105 h 1215"/>
                  <a:gd name="T20" fmla="*/ 277 w 1013"/>
                  <a:gd name="T21" fmla="*/ 41 h 1215"/>
                  <a:gd name="T22" fmla="*/ 277 w 1013"/>
                  <a:gd name="T23" fmla="*/ 41 h 1215"/>
                  <a:gd name="T24" fmla="*/ 213 w 1013"/>
                  <a:gd name="T25" fmla="*/ 105 h 1215"/>
                  <a:gd name="T26" fmla="*/ 213 w 1013"/>
                  <a:gd name="T27" fmla="*/ 618 h 1215"/>
                  <a:gd name="T28" fmla="*/ 277 w 1013"/>
                  <a:gd name="T29" fmla="*/ 682 h 1215"/>
                  <a:gd name="T30" fmla="*/ 277 w 1013"/>
                  <a:gd name="T31" fmla="*/ 682 h 1215"/>
                  <a:gd name="T32" fmla="*/ 341 w 1013"/>
                  <a:gd name="T33" fmla="*/ 618 h 1215"/>
                  <a:gd name="T34" fmla="*/ 341 w 1013"/>
                  <a:gd name="T35" fmla="*/ 105 h 1215"/>
                  <a:gd name="T36" fmla="*/ 128 w 1013"/>
                  <a:gd name="T37" fmla="*/ 196 h 1215"/>
                  <a:gd name="T38" fmla="*/ 64 w 1013"/>
                  <a:gd name="T39" fmla="*/ 132 h 1215"/>
                  <a:gd name="T40" fmla="*/ 64 w 1013"/>
                  <a:gd name="T41" fmla="*/ 132 h 1215"/>
                  <a:gd name="T42" fmla="*/ 0 w 1013"/>
                  <a:gd name="T43" fmla="*/ 196 h 1215"/>
                  <a:gd name="T44" fmla="*/ 0 w 1013"/>
                  <a:gd name="T45" fmla="*/ 709 h 1215"/>
                  <a:gd name="T46" fmla="*/ 64 w 1013"/>
                  <a:gd name="T47" fmla="*/ 773 h 1215"/>
                  <a:gd name="T48" fmla="*/ 64 w 1013"/>
                  <a:gd name="T49" fmla="*/ 773 h 1215"/>
                  <a:gd name="T50" fmla="*/ 128 w 1013"/>
                  <a:gd name="T51" fmla="*/ 709 h 1215"/>
                  <a:gd name="T52" fmla="*/ 128 w 1013"/>
                  <a:gd name="T53" fmla="*/ 196 h 1215"/>
                  <a:gd name="T54" fmla="*/ 672 w 1013"/>
                  <a:gd name="T55" fmla="*/ 618 h 1215"/>
                  <a:gd name="T56" fmla="*/ 736 w 1013"/>
                  <a:gd name="T57" fmla="*/ 682 h 1215"/>
                  <a:gd name="T58" fmla="*/ 736 w 1013"/>
                  <a:gd name="T59" fmla="*/ 682 h 1215"/>
                  <a:gd name="T60" fmla="*/ 800 w 1013"/>
                  <a:gd name="T61" fmla="*/ 618 h 1215"/>
                  <a:gd name="T62" fmla="*/ 800 w 1013"/>
                  <a:gd name="T63" fmla="*/ 105 h 1215"/>
                  <a:gd name="T64" fmla="*/ 736 w 1013"/>
                  <a:gd name="T65" fmla="*/ 41 h 1215"/>
                  <a:gd name="T66" fmla="*/ 736 w 1013"/>
                  <a:gd name="T67" fmla="*/ 41 h 1215"/>
                  <a:gd name="T68" fmla="*/ 672 w 1013"/>
                  <a:gd name="T69" fmla="*/ 105 h 1215"/>
                  <a:gd name="T70" fmla="*/ 672 w 1013"/>
                  <a:gd name="T71" fmla="*/ 618 h 1215"/>
                  <a:gd name="T72" fmla="*/ 885 w 1013"/>
                  <a:gd name="T73" fmla="*/ 709 h 1215"/>
                  <a:gd name="T74" fmla="*/ 949 w 1013"/>
                  <a:gd name="T75" fmla="*/ 773 h 1215"/>
                  <a:gd name="T76" fmla="*/ 949 w 1013"/>
                  <a:gd name="T77" fmla="*/ 773 h 1215"/>
                  <a:gd name="T78" fmla="*/ 1013 w 1013"/>
                  <a:gd name="T79" fmla="*/ 709 h 1215"/>
                  <a:gd name="T80" fmla="*/ 1013 w 1013"/>
                  <a:gd name="T81" fmla="*/ 196 h 1215"/>
                  <a:gd name="T82" fmla="*/ 949 w 1013"/>
                  <a:gd name="T83" fmla="*/ 132 h 1215"/>
                  <a:gd name="T84" fmla="*/ 949 w 1013"/>
                  <a:gd name="T85" fmla="*/ 132 h 1215"/>
                  <a:gd name="T86" fmla="*/ 885 w 1013"/>
                  <a:gd name="T87" fmla="*/ 196 h 1215"/>
                  <a:gd name="T88" fmla="*/ 885 w 1013"/>
                  <a:gd name="T89" fmla="*/ 709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3" h="1215">
                    <a:moveTo>
                      <a:pt x="590" y="1131"/>
                    </a:moveTo>
                    <a:cubicBezTo>
                      <a:pt x="590" y="1177"/>
                      <a:pt x="553" y="1215"/>
                      <a:pt x="506" y="1215"/>
                    </a:cubicBezTo>
                    <a:cubicBezTo>
                      <a:pt x="506" y="1215"/>
                      <a:pt x="506" y="1215"/>
                      <a:pt x="506" y="1215"/>
                    </a:cubicBezTo>
                    <a:cubicBezTo>
                      <a:pt x="460" y="1215"/>
                      <a:pt x="422" y="1177"/>
                      <a:pt x="422" y="1131"/>
                    </a:cubicBezTo>
                    <a:cubicBezTo>
                      <a:pt x="422" y="85"/>
                      <a:pt x="422" y="85"/>
                      <a:pt x="422" y="85"/>
                    </a:cubicBezTo>
                    <a:cubicBezTo>
                      <a:pt x="422" y="38"/>
                      <a:pt x="460" y="0"/>
                      <a:pt x="506" y="0"/>
                    </a:cubicBezTo>
                    <a:cubicBezTo>
                      <a:pt x="506" y="0"/>
                      <a:pt x="506" y="0"/>
                      <a:pt x="506" y="0"/>
                    </a:cubicBezTo>
                    <a:cubicBezTo>
                      <a:pt x="553" y="0"/>
                      <a:pt x="590" y="38"/>
                      <a:pt x="590" y="85"/>
                    </a:cubicBezTo>
                    <a:lnTo>
                      <a:pt x="590" y="1131"/>
                    </a:lnTo>
                    <a:close/>
                    <a:moveTo>
                      <a:pt x="341" y="105"/>
                    </a:moveTo>
                    <a:cubicBezTo>
                      <a:pt x="341" y="70"/>
                      <a:pt x="312" y="41"/>
                      <a:pt x="277" y="41"/>
                    </a:cubicBezTo>
                    <a:cubicBezTo>
                      <a:pt x="277" y="41"/>
                      <a:pt x="277" y="41"/>
                      <a:pt x="277" y="41"/>
                    </a:cubicBezTo>
                    <a:cubicBezTo>
                      <a:pt x="241" y="41"/>
                      <a:pt x="213" y="70"/>
                      <a:pt x="213" y="105"/>
                    </a:cubicBezTo>
                    <a:cubicBezTo>
                      <a:pt x="213" y="618"/>
                      <a:pt x="213" y="618"/>
                      <a:pt x="213" y="618"/>
                    </a:cubicBezTo>
                    <a:cubicBezTo>
                      <a:pt x="213" y="653"/>
                      <a:pt x="241" y="682"/>
                      <a:pt x="277" y="682"/>
                    </a:cubicBezTo>
                    <a:cubicBezTo>
                      <a:pt x="277" y="682"/>
                      <a:pt x="277" y="682"/>
                      <a:pt x="277" y="682"/>
                    </a:cubicBezTo>
                    <a:cubicBezTo>
                      <a:pt x="312" y="682"/>
                      <a:pt x="341" y="653"/>
                      <a:pt x="341" y="618"/>
                    </a:cubicBezTo>
                    <a:lnTo>
                      <a:pt x="341" y="105"/>
                    </a:lnTo>
                    <a:close/>
                    <a:moveTo>
                      <a:pt x="128" y="196"/>
                    </a:moveTo>
                    <a:cubicBezTo>
                      <a:pt x="128" y="161"/>
                      <a:pt x="99" y="132"/>
                      <a:pt x="64" y="132"/>
                    </a:cubicBezTo>
                    <a:cubicBezTo>
                      <a:pt x="64" y="132"/>
                      <a:pt x="64" y="132"/>
                      <a:pt x="64" y="132"/>
                    </a:cubicBezTo>
                    <a:cubicBezTo>
                      <a:pt x="28" y="132"/>
                      <a:pt x="0" y="161"/>
                      <a:pt x="0" y="196"/>
                    </a:cubicBezTo>
                    <a:cubicBezTo>
                      <a:pt x="0" y="709"/>
                      <a:pt x="0" y="709"/>
                      <a:pt x="0" y="709"/>
                    </a:cubicBezTo>
                    <a:cubicBezTo>
                      <a:pt x="0" y="744"/>
                      <a:pt x="28" y="773"/>
                      <a:pt x="64" y="773"/>
                    </a:cubicBezTo>
                    <a:cubicBezTo>
                      <a:pt x="64" y="773"/>
                      <a:pt x="64" y="773"/>
                      <a:pt x="64" y="773"/>
                    </a:cubicBezTo>
                    <a:cubicBezTo>
                      <a:pt x="99" y="773"/>
                      <a:pt x="128" y="744"/>
                      <a:pt x="128" y="709"/>
                    </a:cubicBezTo>
                    <a:lnTo>
                      <a:pt x="128" y="196"/>
                    </a:lnTo>
                    <a:close/>
                    <a:moveTo>
                      <a:pt x="672" y="618"/>
                    </a:moveTo>
                    <a:cubicBezTo>
                      <a:pt x="672" y="653"/>
                      <a:pt x="700" y="682"/>
                      <a:pt x="736" y="682"/>
                    </a:cubicBezTo>
                    <a:cubicBezTo>
                      <a:pt x="736" y="682"/>
                      <a:pt x="736" y="682"/>
                      <a:pt x="736" y="682"/>
                    </a:cubicBezTo>
                    <a:cubicBezTo>
                      <a:pt x="771" y="682"/>
                      <a:pt x="800" y="653"/>
                      <a:pt x="800" y="618"/>
                    </a:cubicBezTo>
                    <a:cubicBezTo>
                      <a:pt x="800" y="105"/>
                      <a:pt x="800" y="105"/>
                      <a:pt x="800" y="105"/>
                    </a:cubicBezTo>
                    <a:cubicBezTo>
                      <a:pt x="800" y="70"/>
                      <a:pt x="771" y="41"/>
                      <a:pt x="736" y="41"/>
                    </a:cubicBezTo>
                    <a:cubicBezTo>
                      <a:pt x="736" y="41"/>
                      <a:pt x="736" y="41"/>
                      <a:pt x="736" y="41"/>
                    </a:cubicBezTo>
                    <a:cubicBezTo>
                      <a:pt x="700" y="41"/>
                      <a:pt x="672" y="70"/>
                      <a:pt x="672" y="105"/>
                    </a:cubicBezTo>
                    <a:lnTo>
                      <a:pt x="672" y="618"/>
                    </a:lnTo>
                    <a:close/>
                    <a:moveTo>
                      <a:pt x="885" y="709"/>
                    </a:moveTo>
                    <a:cubicBezTo>
                      <a:pt x="885" y="744"/>
                      <a:pt x="913" y="773"/>
                      <a:pt x="949" y="773"/>
                    </a:cubicBezTo>
                    <a:cubicBezTo>
                      <a:pt x="949" y="773"/>
                      <a:pt x="949" y="773"/>
                      <a:pt x="949" y="773"/>
                    </a:cubicBezTo>
                    <a:cubicBezTo>
                      <a:pt x="984" y="773"/>
                      <a:pt x="1013" y="744"/>
                      <a:pt x="1013" y="709"/>
                    </a:cubicBezTo>
                    <a:cubicBezTo>
                      <a:pt x="1013" y="196"/>
                      <a:pt x="1013" y="196"/>
                      <a:pt x="1013" y="196"/>
                    </a:cubicBezTo>
                    <a:cubicBezTo>
                      <a:pt x="1013" y="161"/>
                      <a:pt x="984" y="132"/>
                      <a:pt x="949" y="132"/>
                    </a:cubicBezTo>
                    <a:cubicBezTo>
                      <a:pt x="949" y="132"/>
                      <a:pt x="949" y="132"/>
                      <a:pt x="949" y="132"/>
                    </a:cubicBezTo>
                    <a:cubicBezTo>
                      <a:pt x="913" y="132"/>
                      <a:pt x="885" y="161"/>
                      <a:pt x="885" y="196"/>
                    </a:cubicBezTo>
                    <a:lnTo>
                      <a:pt x="885" y="709"/>
                    </a:lnTo>
                    <a:close/>
                  </a:path>
                </a:pathLst>
              </a:custGeom>
              <a:solidFill>
                <a:schemeClr val="accent5">
                  <a:lumMod val="100000"/>
                </a:schemeClr>
              </a:solidFill>
              <a:ln w="10795" cap="flat" cmpd="sng" algn="ctr">
                <a:noFill/>
                <a:prstDash val="solid"/>
              </a:ln>
              <a:effectLst/>
            </p:spPr>
            <p:txBody>
              <a:bodyPr anchor="ctr"/>
              <a:lstStyle/>
              <a:p>
                <a:pPr algn="ctr" defTabSz="914377">
                  <a:defRPr/>
                </a:pPr>
                <a:endParaRPr lang="en-US" kern="0">
                  <a:solidFill>
                    <a:prstClr val="white"/>
                  </a:solidFill>
                  <a:latin typeface="Microsoft Sans Serif"/>
                </a:endParaRPr>
              </a:p>
            </p:txBody>
          </p:sp>
        </p:grpSp>
      </p:grpSp>
      <p:sp>
        <p:nvSpPr>
          <p:cNvPr id="4123" name="Cloud 4122">
            <a:extLst>
              <a:ext uri="{FF2B5EF4-FFF2-40B4-BE49-F238E27FC236}">
                <a16:creationId xmlns:a16="http://schemas.microsoft.com/office/drawing/2014/main" id="{7B62701F-D5DD-62C2-B797-F346AA56D20A}"/>
              </a:ext>
            </a:extLst>
          </p:cNvPr>
          <p:cNvSpPr/>
          <p:nvPr/>
        </p:nvSpPr>
        <p:spPr>
          <a:xfrm>
            <a:off x="3554175" y="2502370"/>
            <a:ext cx="4868160" cy="3414028"/>
          </a:xfrm>
          <a:prstGeom prst="cloud">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sz="3200">
                <a:solidFill>
                  <a:schemeClr val="bg1"/>
                </a:solidFill>
                <a:latin typeface="Microsoft Sans Serif"/>
                <a:cs typeface="Microsoft Sans Serif" panose="020B0604020202020204" pitchFamily="34" charset="0"/>
              </a:rPr>
              <a:t>6G Platform</a:t>
            </a:r>
            <a:br>
              <a:rPr lang="de-DE">
                <a:solidFill>
                  <a:schemeClr val="bg1"/>
                </a:solidFill>
                <a:latin typeface="Microsoft Sans Serif"/>
                <a:cs typeface="Microsoft Sans Serif" panose="020B0604020202020204" pitchFamily="34" charset="0"/>
              </a:rPr>
            </a:br>
            <a:r>
              <a:rPr lang="de-DE">
                <a:solidFill>
                  <a:schemeClr val="bg1"/>
                </a:solidFill>
                <a:latin typeface="Microsoft Sans Serif"/>
                <a:cs typeface="Microsoft Sans Serif" panose="020B0604020202020204" pitchFamily="34" charset="0"/>
              </a:rPr>
              <a:t>(including previous G technologies)</a:t>
            </a:r>
            <a:endParaRPr lang="en-US" err="1">
              <a:solidFill>
                <a:schemeClr val="bg1"/>
              </a:solidFill>
              <a:latin typeface="Microsoft Sans Serif"/>
              <a:cs typeface="Microsoft Sans Serif" panose="020B0604020202020204" pitchFamily="34" charset="0"/>
            </a:endParaRPr>
          </a:p>
        </p:txBody>
      </p:sp>
      <p:cxnSp>
        <p:nvCxnSpPr>
          <p:cNvPr id="4125" name="Straight Arrow Connector 4124">
            <a:extLst>
              <a:ext uri="{FF2B5EF4-FFF2-40B4-BE49-F238E27FC236}">
                <a16:creationId xmlns:a16="http://schemas.microsoft.com/office/drawing/2014/main" id="{1E8723B0-705C-18FB-1911-2FF726BE8685}"/>
              </a:ext>
            </a:extLst>
          </p:cNvPr>
          <p:cNvCxnSpPr>
            <a:cxnSpLocks/>
            <a:stCxn id="4137" idx="3"/>
          </p:cNvCxnSpPr>
          <p:nvPr/>
        </p:nvCxnSpPr>
        <p:spPr>
          <a:xfrm>
            <a:off x="2098208" y="2722927"/>
            <a:ext cx="1901703" cy="925148"/>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4126" name="Straight Arrow Connector 4125">
            <a:extLst>
              <a:ext uri="{FF2B5EF4-FFF2-40B4-BE49-F238E27FC236}">
                <a16:creationId xmlns:a16="http://schemas.microsoft.com/office/drawing/2014/main" id="{5EC680BB-2C1A-00C3-7306-6DFEB2C171C8}"/>
              </a:ext>
            </a:extLst>
          </p:cNvPr>
          <p:cNvCxnSpPr>
            <a:cxnSpLocks/>
            <a:stCxn id="4103" idx="39"/>
            <a:endCxn id="4123" idx="2"/>
          </p:cNvCxnSpPr>
          <p:nvPr/>
        </p:nvCxnSpPr>
        <p:spPr>
          <a:xfrm flipV="1">
            <a:off x="2215139" y="4209384"/>
            <a:ext cx="1354136" cy="4082"/>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
        <p:nvSpPr>
          <p:cNvPr id="4129" name="TextBox 4128">
            <a:extLst>
              <a:ext uri="{FF2B5EF4-FFF2-40B4-BE49-F238E27FC236}">
                <a16:creationId xmlns:a16="http://schemas.microsoft.com/office/drawing/2014/main" id="{46FA9A56-F18F-8B8B-F373-228C32F79E38}"/>
              </a:ext>
            </a:extLst>
          </p:cNvPr>
          <p:cNvSpPr txBox="1"/>
          <p:nvPr/>
        </p:nvSpPr>
        <p:spPr>
          <a:xfrm>
            <a:off x="1197219" y="5111858"/>
            <a:ext cx="455253"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FWA</a:t>
            </a:r>
            <a:endParaRPr lang="en-US" sz="1600" dirty="0">
              <a:solidFill>
                <a:schemeClr val="tx2"/>
              </a:solidFill>
              <a:latin typeface="Microsoft Sans Serif"/>
              <a:cs typeface="Microsoft Sans Serif" panose="020B0604020202020204" pitchFamily="34" charset="0"/>
            </a:endParaRPr>
          </a:p>
        </p:txBody>
      </p:sp>
      <p:pic>
        <p:nvPicPr>
          <p:cNvPr id="4131" name="Graphic 4130" descr="Cell Tower with solid fill">
            <a:extLst>
              <a:ext uri="{FF2B5EF4-FFF2-40B4-BE49-F238E27FC236}">
                <a16:creationId xmlns:a16="http://schemas.microsoft.com/office/drawing/2014/main" id="{04D2824C-814B-F296-7E43-B19A25A328D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37883" y="5733460"/>
            <a:ext cx="947773" cy="947773"/>
          </a:xfrm>
          <a:prstGeom prst="rect">
            <a:avLst/>
          </a:prstGeom>
        </p:spPr>
      </p:pic>
      <p:pic>
        <p:nvPicPr>
          <p:cNvPr id="4133" name="Graphic 4132" descr="3d Glasses with solid fill">
            <a:extLst>
              <a:ext uri="{FF2B5EF4-FFF2-40B4-BE49-F238E27FC236}">
                <a16:creationId xmlns:a16="http://schemas.microsoft.com/office/drawing/2014/main" id="{6D33D25B-C5F6-F76C-2AB3-322465510F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38915" y="5002903"/>
            <a:ext cx="914400" cy="914400"/>
          </a:xfrm>
          <a:prstGeom prst="rect">
            <a:avLst/>
          </a:prstGeom>
        </p:spPr>
      </p:pic>
      <p:cxnSp>
        <p:nvCxnSpPr>
          <p:cNvPr id="4134" name="Straight Arrow Connector 4133">
            <a:extLst>
              <a:ext uri="{FF2B5EF4-FFF2-40B4-BE49-F238E27FC236}">
                <a16:creationId xmlns:a16="http://schemas.microsoft.com/office/drawing/2014/main" id="{6EB6DF28-B72B-EFCD-53A5-73DAE35C2A4F}"/>
              </a:ext>
            </a:extLst>
          </p:cNvPr>
          <p:cNvCxnSpPr>
            <a:cxnSpLocks/>
          </p:cNvCxnSpPr>
          <p:nvPr/>
        </p:nvCxnSpPr>
        <p:spPr>
          <a:xfrm flipV="1">
            <a:off x="1810733" y="5064040"/>
            <a:ext cx="1898067" cy="1007331"/>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pic>
        <p:nvPicPr>
          <p:cNvPr id="4137" name="Graphic 4136" descr="Satellite with solid fill">
            <a:extLst>
              <a:ext uri="{FF2B5EF4-FFF2-40B4-BE49-F238E27FC236}">
                <a16:creationId xmlns:a16="http://schemas.microsoft.com/office/drawing/2014/main" id="{D308FB32-0E71-DE8F-AD96-5DCC5AC506B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83808" y="2265727"/>
            <a:ext cx="914400" cy="914400"/>
          </a:xfrm>
          <a:prstGeom prst="rect">
            <a:avLst/>
          </a:prstGeom>
        </p:spPr>
      </p:pic>
      <p:cxnSp>
        <p:nvCxnSpPr>
          <p:cNvPr id="4140" name="Straight Arrow Connector 4139">
            <a:extLst>
              <a:ext uri="{FF2B5EF4-FFF2-40B4-BE49-F238E27FC236}">
                <a16:creationId xmlns:a16="http://schemas.microsoft.com/office/drawing/2014/main" id="{3061021B-F854-C180-6D12-3EADB576D524}"/>
              </a:ext>
            </a:extLst>
          </p:cNvPr>
          <p:cNvCxnSpPr>
            <a:cxnSpLocks/>
            <a:stCxn id="4129" idx="3"/>
          </p:cNvCxnSpPr>
          <p:nvPr/>
        </p:nvCxnSpPr>
        <p:spPr>
          <a:xfrm flipV="1">
            <a:off x="1652472" y="4505462"/>
            <a:ext cx="2107528" cy="724570"/>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4143" name="Straight Arrow Connector 4142">
            <a:extLst>
              <a:ext uri="{FF2B5EF4-FFF2-40B4-BE49-F238E27FC236}">
                <a16:creationId xmlns:a16="http://schemas.microsoft.com/office/drawing/2014/main" id="{D5B3DCC9-DD00-E0EB-52F1-71299A50BCA1}"/>
              </a:ext>
            </a:extLst>
          </p:cNvPr>
          <p:cNvCxnSpPr>
            <a:cxnSpLocks/>
          </p:cNvCxnSpPr>
          <p:nvPr/>
        </p:nvCxnSpPr>
        <p:spPr>
          <a:xfrm flipV="1">
            <a:off x="7851511" y="2448080"/>
            <a:ext cx="1388797" cy="479221"/>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4146" name="Straight Arrow Connector 4145">
            <a:extLst>
              <a:ext uri="{FF2B5EF4-FFF2-40B4-BE49-F238E27FC236}">
                <a16:creationId xmlns:a16="http://schemas.microsoft.com/office/drawing/2014/main" id="{EF9DC052-F8E2-F583-665F-D5279EBC8327}"/>
              </a:ext>
            </a:extLst>
          </p:cNvPr>
          <p:cNvCxnSpPr>
            <a:cxnSpLocks/>
            <a:endCxn id="49" idx="4"/>
          </p:cNvCxnSpPr>
          <p:nvPr/>
        </p:nvCxnSpPr>
        <p:spPr>
          <a:xfrm flipV="1">
            <a:off x="8311735" y="3027165"/>
            <a:ext cx="948573" cy="363817"/>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4149" name="Straight Arrow Connector 4148">
            <a:extLst>
              <a:ext uri="{FF2B5EF4-FFF2-40B4-BE49-F238E27FC236}">
                <a16:creationId xmlns:a16="http://schemas.microsoft.com/office/drawing/2014/main" id="{3BF71C86-C76B-245D-E248-218053C08F6C}"/>
              </a:ext>
            </a:extLst>
          </p:cNvPr>
          <p:cNvCxnSpPr>
            <a:cxnSpLocks/>
            <a:endCxn id="54" idx="1"/>
          </p:cNvCxnSpPr>
          <p:nvPr/>
        </p:nvCxnSpPr>
        <p:spPr>
          <a:xfrm>
            <a:off x="8248650" y="3725415"/>
            <a:ext cx="964142" cy="29631"/>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4152" name="Straight Arrow Connector 4151">
            <a:extLst>
              <a:ext uri="{FF2B5EF4-FFF2-40B4-BE49-F238E27FC236}">
                <a16:creationId xmlns:a16="http://schemas.microsoft.com/office/drawing/2014/main" id="{E789EC07-DA72-9F15-9656-9380683145D4}"/>
              </a:ext>
            </a:extLst>
          </p:cNvPr>
          <p:cNvCxnSpPr>
            <a:cxnSpLocks/>
            <a:stCxn id="4123" idx="0"/>
            <a:endCxn id="56" idx="1"/>
          </p:cNvCxnSpPr>
          <p:nvPr/>
        </p:nvCxnSpPr>
        <p:spPr>
          <a:xfrm>
            <a:off x="8418278" y="4209384"/>
            <a:ext cx="1171269" cy="349718"/>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cxnSp>
        <p:nvCxnSpPr>
          <p:cNvPr id="4156" name="Straight Arrow Connector 4155">
            <a:extLst>
              <a:ext uri="{FF2B5EF4-FFF2-40B4-BE49-F238E27FC236}">
                <a16:creationId xmlns:a16="http://schemas.microsoft.com/office/drawing/2014/main" id="{A7DFD076-EC8F-356A-C5C5-A779BAF16721}"/>
              </a:ext>
            </a:extLst>
          </p:cNvPr>
          <p:cNvCxnSpPr>
            <a:cxnSpLocks/>
            <a:endCxn id="4133" idx="1"/>
          </p:cNvCxnSpPr>
          <p:nvPr/>
        </p:nvCxnSpPr>
        <p:spPr>
          <a:xfrm>
            <a:off x="8127181" y="4766038"/>
            <a:ext cx="1311734" cy="694065"/>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pic>
        <p:nvPicPr>
          <p:cNvPr id="4098" name="Picture 4097" descr="A blue satellite dish with a black background&#10;&#10;Description automatically generated">
            <a:extLst>
              <a:ext uri="{FF2B5EF4-FFF2-40B4-BE49-F238E27FC236}">
                <a16:creationId xmlns:a16="http://schemas.microsoft.com/office/drawing/2014/main" id="{C59D24F8-D7A5-822A-5820-0F97C4EEE762}"/>
              </a:ext>
            </a:extLst>
          </p:cNvPr>
          <p:cNvPicPr>
            <a:picLocks noChangeAspect="1"/>
          </p:cNvPicPr>
          <p:nvPr/>
        </p:nvPicPr>
        <p:blipFill>
          <a:blip r:embed="rId10"/>
          <a:stretch>
            <a:fillRect/>
          </a:stretch>
        </p:blipFill>
        <p:spPr>
          <a:xfrm flipH="1">
            <a:off x="9387715" y="6002220"/>
            <a:ext cx="704253" cy="704253"/>
          </a:xfrm>
          <a:prstGeom prst="rect">
            <a:avLst/>
          </a:prstGeom>
        </p:spPr>
      </p:pic>
      <p:cxnSp>
        <p:nvCxnSpPr>
          <p:cNvPr id="4124" name="Straight Arrow Connector 4123">
            <a:extLst>
              <a:ext uri="{FF2B5EF4-FFF2-40B4-BE49-F238E27FC236}">
                <a16:creationId xmlns:a16="http://schemas.microsoft.com/office/drawing/2014/main" id="{FDEEC753-9AB0-4C9C-1EE9-88BE05A72EA2}"/>
              </a:ext>
            </a:extLst>
          </p:cNvPr>
          <p:cNvCxnSpPr>
            <a:cxnSpLocks/>
          </p:cNvCxnSpPr>
          <p:nvPr/>
        </p:nvCxnSpPr>
        <p:spPr>
          <a:xfrm>
            <a:off x="7467600" y="5370808"/>
            <a:ext cx="1920115" cy="1075325"/>
          </a:xfrm>
          <a:prstGeom prst="straightConnector1">
            <a:avLst/>
          </a:prstGeom>
          <a:ln w="12700" cap="rnd">
            <a:solidFill>
              <a:schemeClr val="accent6"/>
            </a:solidFill>
            <a:round/>
            <a:headEnd type="none" w="med" len="sm"/>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06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20D45-0F93-F84A-9372-30A5038D73D5}"/>
              </a:ext>
            </a:extLst>
          </p:cNvPr>
          <p:cNvSpPr>
            <a:spLocks noGrp="1"/>
          </p:cNvSpPr>
          <p:nvPr>
            <p:ph type="title"/>
          </p:nvPr>
        </p:nvSpPr>
        <p:spPr/>
        <p:txBody>
          <a:bodyPr/>
          <a:lstStyle/>
          <a:p>
            <a:r>
              <a:rPr lang="en-US"/>
              <a:t>Lessons learned from 5G: verticals</a:t>
            </a:r>
          </a:p>
        </p:txBody>
      </p:sp>
      <p:sp>
        <p:nvSpPr>
          <p:cNvPr id="3" name="Content Placeholder 2">
            <a:extLst>
              <a:ext uri="{FF2B5EF4-FFF2-40B4-BE49-F238E27FC236}">
                <a16:creationId xmlns:a16="http://schemas.microsoft.com/office/drawing/2014/main" id="{B308850D-5D41-9D4E-9F7D-FC4E13502F02}"/>
              </a:ext>
            </a:extLst>
          </p:cNvPr>
          <p:cNvSpPr>
            <a:spLocks noGrp="1"/>
          </p:cNvSpPr>
          <p:nvPr>
            <p:ph sz="quarter" idx="12"/>
          </p:nvPr>
        </p:nvSpPr>
        <p:spPr>
          <a:xfrm>
            <a:off x="475488" y="1709928"/>
            <a:ext cx="11420856" cy="4746290"/>
          </a:xfrm>
        </p:spPr>
        <p:txBody>
          <a:bodyPr vert="horz" lIns="0" tIns="0" rIns="0" bIns="0" rtlCol="0" anchor="t">
            <a:normAutofit lnSpcReduction="10000"/>
          </a:bodyPr>
          <a:lstStyle/>
          <a:p>
            <a:pPr marL="173355" indent="-173355"/>
            <a:r>
              <a:rPr lang="en-US" sz="2000" dirty="0"/>
              <a:t>(1) Focus on </a:t>
            </a:r>
            <a:r>
              <a:rPr lang="en-US" sz="2000" dirty="0">
                <a:solidFill>
                  <a:srgbClr val="FF40FF"/>
                </a:solidFill>
              </a:rPr>
              <a:t>requirements</a:t>
            </a:r>
            <a:r>
              <a:rPr lang="en-US" sz="2000" dirty="0"/>
              <a:t> first</a:t>
            </a:r>
            <a:endParaRPr lang="en-US" dirty="0"/>
          </a:p>
          <a:p>
            <a:pPr marL="337820" lvl="1"/>
            <a:r>
              <a:rPr lang="en-US" sz="1800" dirty="0"/>
              <a:t>Identify very specific requirements for the 6G version of a new vertical</a:t>
            </a:r>
            <a:endParaRPr lang="en-US" sz="1400" dirty="0"/>
          </a:p>
          <a:p>
            <a:pPr marL="173355" indent="-173355"/>
            <a:r>
              <a:rPr lang="en-US" sz="2000" dirty="0"/>
              <a:t>(2) Once requirements are identified, perform a </a:t>
            </a:r>
            <a:r>
              <a:rPr lang="en-US" sz="2000" dirty="0">
                <a:solidFill>
                  <a:srgbClr val="FF40FF"/>
                </a:solidFill>
              </a:rPr>
              <a:t>gap analysis </a:t>
            </a:r>
            <a:r>
              <a:rPr lang="en-US" sz="2000" dirty="0"/>
              <a:t>vs the 5G/5G-Advanced version</a:t>
            </a:r>
            <a:endParaRPr lang="en-US" sz="2000" dirty="0">
              <a:ea typeface="Microsoft Sans Serif"/>
              <a:cs typeface="Microsoft Sans Serif"/>
            </a:endParaRPr>
          </a:p>
          <a:p>
            <a:pPr marL="337820" lvl="1"/>
            <a:r>
              <a:rPr lang="en-US" sz="1800" dirty="0"/>
              <a:t>What is missing? </a:t>
            </a:r>
          </a:p>
          <a:p>
            <a:pPr marL="509080" lvl="2"/>
            <a:r>
              <a:rPr lang="en-US" sz="1600" b="0" i="0" u="none" strike="noStrike" dirty="0">
                <a:solidFill>
                  <a:srgbClr val="000000"/>
                </a:solidFill>
                <a:effectLst/>
              </a:rPr>
              <a:t>Are there commercially available products for the 5G/5G-A version?</a:t>
            </a:r>
            <a:endParaRPr lang="en-US" sz="1600" dirty="0"/>
          </a:p>
          <a:p>
            <a:pPr marL="509080" lvl="2"/>
            <a:r>
              <a:rPr lang="en-US" sz="1600" dirty="0"/>
              <a:t>Does the extent of what is missing / gain in performance justify a redesign from scratch? </a:t>
            </a:r>
          </a:p>
          <a:p>
            <a:pPr marL="509080" lvl="2"/>
            <a:r>
              <a:rPr lang="en-US" sz="1600" dirty="0">
                <a:ea typeface="Microsoft Sans Serif"/>
                <a:cs typeface="Microsoft Sans Serif"/>
              </a:rPr>
              <a:t>Could one just evolve the “5G version” of that vertical (thus preserving compatibility) and rebrand it “6G”?</a:t>
            </a:r>
          </a:p>
          <a:p>
            <a:pPr marL="173355" indent="-173355"/>
            <a:r>
              <a:rPr lang="en-US" sz="2000" dirty="0">
                <a:ea typeface="Microsoft Sans Serif"/>
                <a:cs typeface="Microsoft Sans Serif"/>
              </a:rPr>
              <a:t>(3) Consider </a:t>
            </a:r>
            <a:r>
              <a:rPr lang="en-US" sz="2000" dirty="0">
                <a:solidFill>
                  <a:srgbClr val="FF40FF"/>
                </a:solidFill>
                <a:ea typeface="Microsoft Sans Serif"/>
                <a:cs typeface="Microsoft Sans Serif"/>
              </a:rPr>
              <a:t>stickiness &amp; replacement rate </a:t>
            </a:r>
            <a:r>
              <a:rPr lang="en-US" sz="2000" dirty="0">
                <a:ea typeface="Microsoft Sans Serif"/>
                <a:cs typeface="Microsoft Sans Serif"/>
              </a:rPr>
              <a:t>of the vertical</a:t>
            </a:r>
          </a:p>
          <a:p>
            <a:pPr marL="337947" lvl="1" indent="-173355"/>
            <a:r>
              <a:rPr lang="en-US" sz="1800" dirty="0"/>
              <a:t>Verticals work under different timelines compared to smartphone industry </a:t>
            </a:r>
            <a:r>
              <a:rPr lang="en-US" sz="1800" dirty="0">
                <a:solidFill>
                  <a:srgbClr val="FF0000"/>
                </a:solidFill>
              </a:rPr>
              <a:t>(vs. 3GPP Releases cycle)</a:t>
            </a:r>
            <a:endParaRPr lang="en-US" sz="1600" dirty="0">
              <a:ea typeface="Microsoft Sans Serif"/>
              <a:cs typeface="Microsoft Sans Serif"/>
            </a:endParaRPr>
          </a:p>
          <a:p>
            <a:pPr marL="173355" indent="-173355"/>
            <a:r>
              <a:rPr lang="en-US" sz="2000" dirty="0">
                <a:ea typeface="Microsoft Sans Serif"/>
                <a:cs typeface="Microsoft Sans Serif"/>
              </a:rPr>
              <a:t>Concrete examples based on 4G-5G transition to learn from</a:t>
            </a:r>
          </a:p>
          <a:p>
            <a:pPr marL="337947" lvl="1" indent="-173355"/>
            <a:r>
              <a:rPr lang="en-US" sz="1800" b="1" dirty="0">
                <a:ea typeface="Microsoft Sans Serif"/>
                <a:cs typeface="Microsoft Sans Serif"/>
              </a:rPr>
              <a:t>5G Massive IOT </a:t>
            </a:r>
            <a:r>
              <a:rPr lang="en-US" sz="1800" dirty="0">
                <a:ea typeface="Microsoft Sans Serif"/>
                <a:cs typeface="Microsoft Sans Serif"/>
              </a:rPr>
              <a:t>and </a:t>
            </a:r>
            <a:r>
              <a:rPr lang="en-US" sz="1800" b="1" dirty="0">
                <a:ea typeface="Microsoft Sans Serif"/>
                <a:cs typeface="Microsoft Sans Serif"/>
              </a:rPr>
              <a:t>5G Broadcast </a:t>
            </a:r>
            <a:r>
              <a:rPr lang="en-US" sz="1800" dirty="0">
                <a:ea typeface="Microsoft Sans Serif"/>
                <a:cs typeface="Microsoft Sans Serif"/>
              </a:rPr>
              <a:t>were “based” on solutions developed during the 4G era following a gap analysis =&gt; duplication was avoided</a:t>
            </a:r>
          </a:p>
          <a:p>
            <a:pPr marL="337947" lvl="1" indent="-173355"/>
            <a:r>
              <a:rPr lang="en-US" sz="1800" b="1" dirty="0">
                <a:ea typeface="Microsoft Sans Serif"/>
                <a:cs typeface="Microsoft Sans Serif"/>
              </a:rPr>
              <a:t>NR V2X </a:t>
            </a:r>
            <a:r>
              <a:rPr lang="en-US" sz="1800" dirty="0">
                <a:ea typeface="Microsoft Sans Serif"/>
                <a:cs typeface="Microsoft Sans Serif"/>
              </a:rPr>
              <a:t>was developed very rapidly, before </a:t>
            </a:r>
            <a:r>
              <a:rPr lang="en-US" sz="1800" b="1" dirty="0">
                <a:ea typeface="Microsoft Sans Serif"/>
                <a:cs typeface="Microsoft Sans Serif"/>
              </a:rPr>
              <a:t>LTE V2X </a:t>
            </a:r>
            <a:r>
              <a:rPr lang="en-US" sz="1800" dirty="0">
                <a:ea typeface="Microsoft Sans Serif"/>
                <a:cs typeface="Microsoft Sans Serif"/>
              </a:rPr>
              <a:t>could gain adoption =&gt; Some perception of fragmentation was created</a:t>
            </a:r>
          </a:p>
          <a:p>
            <a:pPr marL="337947" lvl="1" indent="-173355"/>
            <a:endParaRPr lang="en-US" sz="1600" dirty="0">
              <a:ea typeface="Microsoft Sans Serif"/>
              <a:cs typeface="Microsoft Sans Serif"/>
            </a:endParaRPr>
          </a:p>
        </p:txBody>
      </p:sp>
      <p:sp>
        <p:nvSpPr>
          <p:cNvPr id="8" name="Subtitle 7">
            <a:extLst>
              <a:ext uri="{FF2B5EF4-FFF2-40B4-BE49-F238E27FC236}">
                <a16:creationId xmlns:a16="http://schemas.microsoft.com/office/drawing/2014/main" id="{CE5459DC-2065-9722-EF14-7B6C881250B5}"/>
              </a:ext>
            </a:extLst>
          </p:cNvPr>
          <p:cNvSpPr>
            <a:spLocks noGrp="1"/>
          </p:cNvSpPr>
          <p:nvPr>
            <p:ph type="subTitle" idx="1"/>
          </p:nvPr>
        </p:nvSpPr>
        <p:spPr/>
        <p:txBody>
          <a:bodyPr/>
          <a:lstStyle/>
          <a:p>
            <a:r>
              <a:rPr lang="en-US" sz="1600"/>
              <a:t>Important to avoid duplication of work vs what already exists</a:t>
            </a:r>
          </a:p>
        </p:txBody>
      </p:sp>
      <p:sp>
        <p:nvSpPr>
          <p:cNvPr id="4" name="Footer Placeholder 3">
            <a:extLst>
              <a:ext uri="{FF2B5EF4-FFF2-40B4-BE49-F238E27FC236}">
                <a16:creationId xmlns:a16="http://schemas.microsoft.com/office/drawing/2014/main" id="{6210CC82-9297-3555-8CBA-83B6C677CB0A}"/>
              </a:ext>
            </a:extLst>
          </p:cNvPr>
          <p:cNvSpPr>
            <a:spLocks noGrp="1"/>
          </p:cNvSpPr>
          <p:nvPr>
            <p:ph type="ftr" sz="quarter" idx="3"/>
          </p:nvPr>
        </p:nvSpPr>
        <p:spPr/>
        <p:txBody>
          <a:bodyPr/>
          <a:lstStyle/>
          <a:p>
            <a:r>
              <a:rPr lang="en-US"/>
              <a:t>S4-250143</a:t>
            </a:r>
          </a:p>
        </p:txBody>
      </p:sp>
    </p:spTree>
    <p:extLst>
      <p:ext uri="{BB962C8B-B14F-4D97-AF65-F5344CB8AC3E}">
        <p14:creationId xmlns:p14="http://schemas.microsoft.com/office/powerpoint/2010/main" val="3726932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6270E4-0208-79CF-B0E2-E8B11F3998D5}"/>
            </a:ext>
          </a:extLst>
        </p:cNvPr>
        <p:cNvGrpSpPr/>
        <p:nvPr/>
      </p:nvGrpSpPr>
      <p:grpSpPr>
        <a:xfrm>
          <a:off x="0" y="0"/>
          <a:ext cx="0" cy="0"/>
          <a:chOff x="0" y="0"/>
          <a:chExt cx="0" cy="0"/>
        </a:xfrm>
      </p:grpSpPr>
      <p:sp>
        <p:nvSpPr>
          <p:cNvPr id="5" name="Subtitle 4">
            <a:extLst>
              <a:ext uri="{FF2B5EF4-FFF2-40B4-BE49-F238E27FC236}">
                <a16:creationId xmlns:a16="http://schemas.microsoft.com/office/drawing/2014/main" id="{838AD6DE-E093-DD2E-38F3-E97D581375BD}"/>
              </a:ext>
            </a:extLst>
          </p:cNvPr>
          <p:cNvSpPr>
            <a:spLocks noGrp="1"/>
          </p:cNvSpPr>
          <p:nvPr>
            <p:ph type="body" sz="quarter" idx="10"/>
          </p:nvPr>
        </p:nvSpPr>
        <p:spPr/>
        <p:txBody>
          <a:bodyPr/>
          <a:lstStyle/>
          <a:p>
            <a:r>
              <a:rPr lang="en-US" dirty="0"/>
              <a:t>Success defined by commercial adaption </a:t>
            </a:r>
          </a:p>
          <a:p>
            <a:endParaRPr lang="en-US" dirty="0"/>
          </a:p>
          <a:p>
            <a:r>
              <a:rPr lang="en-US" dirty="0"/>
              <a:t>Courtesy of Frederic Gabin</a:t>
            </a:r>
          </a:p>
        </p:txBody>
      </p:sp>
      <p:sp>
        <p:nvSpPr>
          <p:cNvPr id="4" name="Title 3">
            <a:extLst>
              <a:ext uri="{FF2B5EF4-FFF2-40B4-BE49-F238E27FC236}">
                <a16:creationId xmlns:a16="http://schemas.microsoft.com/office/drawing/2014/main" id="{D87DCAA3-1335-6AF0-4225-9AF74365C0BA}"/>
              </a:ext>
            </a:extLst>
          </p:cNvPr>
          <p:cNvSpPr>
            <a:spLocks noGrp="1"/>
          </p:cNvSpPr>
          <p:nvPr>
            <p:ph type="title"/>
          </p:nvPr>
        </p:nvSpPr>
        <p:spPr/>
        <p:txBody>
          <a:bodyPr/>
          <a:lstStyle/>
          <a:p>
            <a:r>
              <a:rPr lang="de-DE" dirty="0"/>
              <a:t>(</a:t>
            </a:r>
            <a:r>
              <a:rPr lang="de-DE" dirty="0" err="1"/>
              <a:t>Un</a:t>
            </a:r>
            <a:r>
              <a:rPr lang="de-DE" dirty="0"/>
              <a:t>)-</a:t>
            </a:r>
            <a:r>
              <a:rPr lang="de-DE" dirty="0" err="1"/>
              <a:t>Successful</a:t>
            </a:r>
            <a:r>
              <a:rPr lang="de-DE" dirty="0"/>
              <a:t> Projects in 3GPP SA4 – the </a:t>
            </a:r>
            <a:r>
              <a:rPr lang="de-DE" dirty="0" err="1"/>
              <a:t>media</a:t>
            </a:r>
            <a:r>
              <a:rPr lang="de-DE" dirty="0"/>
              <a:t> WG </a:t>
            </a:r>
            <a:r>
              <a:rPr lang="de-DE" dirty="0" err="1"/>
              <a:t>for</a:t>
            </a:r>
            <a:r>
              <a:rPr lang="de-DE" dirty="0"/>
              <a:t> 6G</a:t>
            </a:r>
            <a:endParaRPr lang="en-US" dirty="0"/>
          </a:p>
        </p:txBody>
      </p:sp>
      <p:sp>
        <p:nvSpPr>
          <p:cNvPr id="11" name="Footer Placeholder 10">
            <a:extLst>
              <a:ext uri="{FF2B5EF4-FFF2-40B4-BE49-F238E27FC236}">
                <a16:creationId xmlns:a16="http://schemas.microsoft.com/office/drawing/2014/main" id="{A7F55D8C-7538-27D3-8C5F-3B080B6A3F5E}"/>
              </a:ext>
            </a:extLst>
          </p:cNvPr>
          <p:cNvSpPr>
            <a:spLocks noGrp="1"/>
          </p:cNvSpPr>
          <p:nvPr>
            <p:ph type="ftr" sz="quarter" idx="16"/>
          </p:nvPr>
        </p:nvSpPr>
        <p:spPr/>
        <p:txBody>
          <a:bodyPr/>
          <a:lstStyle/>
          <a:p>
            <a:pPr>
              <a:defRPr/>
            </a:pPr>
            <a:r>
              <a:rPr lang="en-US"/>
              <a:t>S4-250143</a:t>
            </a:r>
          </a:p>
        </p:txBody>
      </p:sp>
      <p:sp>
        <p:nvSpPr>
          <p:cNvPr id="7" name="Rectangle 2">
            <a:extLst>
              <a:ext uri="{FF2B5EF4-FFF2-40B4-BE49-F238E27FC236}">
                <a16:creationId xmlns:a16="http://schemas.microsoft.com/office/drawing/2014/main" id="{0C8EBA62-1E91-E6EA-F0A6-855434C5A1CC}"/>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13" name="Picture Placeholder 12">
            <a:extLst>
              <a:ext uri="{FF2B5EF4-FFF2-40B4-BE49-F238E27FC236}">
                <a16:creationId xmlns:a16="http://schemas.microsoft.com/office/drawing/2014/main" id="{88B7BA0B-7B54-DB4C-CEFD-78F55829A9D6}"/>
              </a:ext>
            </a:extLst>
          </p:cNvPr>
          <p:cNvGraphicFramePr>
            <a:graphicFrameLocks noGrp="1" noChangeAspect="1"/>
          </p:cNvGraphicFramePr>
          <p:nvPr>
            <p:ph type="pic" sz="quarter" idx="11"/>
            <p:extLst>
              <p:ext uri="{D42A27DB-BD31-4B8C-83A1-F6EECF244321}">
                <p14:modId xmlns:p14="http://schemas.microsoft.com/office/powerpoint/2010/main" val="893236309"/>
              </p:ext>
            </p:extLst>
          </p:nvPr>
        </p:nvGraphicFramePr>
        <p:xfrm>
          <a:off x="0" y="1123001"/>
          <a:ext cx="7531100" cy="4611998"/>
        </p:xfrm>
        <a:graphic>
          <a:graphicData uri="http://schemas.openxmlformats.org/presentationml/2006/ole">
            <mc:AlternateContent xmlns:mc="http://schemas.openxmlformats.org/markup-compatibility/2006">
              <mc:Choice xmlns:v="urn:schemas-microsoft-com:vml" Requires="v">
                <p:oleObj name="Worksheet" r:id="rId2" imgW="7839173" imgH="4800600" progId="Excel.Sheet.12">
                  <p:embed/>
                </p:oleObj>
              </mc:Choice>
              <mc:Fallback>
                <p:oleObj name="Worksheet" r:id="rId2" imgW="7839173" imgH="4800600" progId="Excel.Sheet.12">
                  <p:embed/>
                  <p:pic>
                    <p:nvPicPr>
                      <p:cNvPr id="13" name="Picture Placeholder 12">
                        <a:extLst>
                          <a:ext uri="{FF2B5EF4-FFF2-40B4-BE49-F238E27FC236}">
                            <a16:creationId xmlns:a16="http://schemas.microsoft.com/office/drawing/2014/main" id="{88B7BA0B-7B54-DB4C-CEFD-78F55829A9D6}"/>
                          </a:ext>
                        </a:extLst>
                      </p:cNvPr>
                      <p:cNvPicPr/>
                      <p:nvPr/>
                    </p:nvPicPr>
                    <p:blipFill>
                      <a:blip r:embed="rId3"/>
                      <a:stretch>
                        <a:fillRect/>
                      </a:stretch>
                    </p:blipFill>
                    <p:spPr>
                      <a:xfrm>
                        <a:off x="0" y="1123001"/>
                        <a:ext cx="7531100" cy="4611998"/>
                      </a:xfrm>
                      <a:prstGeom prst="rect">
                        <a:avLst/>
                      </a:prstGeom>
                    </p:spPr>
                  </p:pic>
                </p:oleObj>
              </mc:Fallback>
            </mc:AlternateContent>
          </a:graphicData>
        </a:graphic>
      </p:graphicFrame>
    </p:spTree>
    <p:extLst>
      <p:ext uri="{BB962C8B-B14F-4D97-AF65-F5344CB8AC3E}">
        <p14:creationId xmlns:p14="http://schemas.microsoft.com/office/powerpoint/2010/main" val="1710569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3B3A750F-5124-6A73-CBEC-6D55EF16528F}"/>
              </a:ext>
            </a:extLst>
          </p:cNvPr>
          <p:cNvSpPr>
            <a:spLocks noGrp="1"/>
          </p:cNvSpPr>
          <p:nvPr>
            <p:ph sz="quarter" idx="16"/>
          </p:nvPr>
        </p:nvSpPr>
        <p:spPr/>
        <p:txBody>
          <a:bodyPr>
            <a:normAutofit fontScale="92500" lnSpcReduction="10000"/>
          </a:bodyPr>
          <a:lstStyle/>
          <a:p>
            <a:r>
              <a:rPr lang="de-DE" dirty="0"/>
              <a:t>Verticals &amp; RAN</a:t>
            </a:r>
          </a:p>
          <a:p>
            <a:pPr lvl="1"/>
            <a:r>
              <a:rPr lang="de-DE" dirty="0">
                <a:solidFill>
                  <a:srgbClr val="FF40FF"/>
                </a:solidFill>
              </a:rPr>
              <a:t>Early RAN design consideration </a:t>
            </a:r>
            <a:r>
              <a:rPr lang="de-DE" dirty="0"/>
              <a:t>for verticals such as Broadcast, NTN, Production</a:t>
            </a:r>
            <a:br>
              <a:rPr lang="de-DE" dirty="0"/>
            </a:br>
            <a:r>
              <a:rPr lang="de-DE" dirty="0"/>
              <a:t>– even if not addressed in first release, ensure extensibility, not an afterthought</a:t>
            </a:r>
          </a:p>
          <a:p>
            <a:pPr lvl="1"/>
            <a:r>
              <a:rPr lang="de-DE" dirty="0"/>
              <a:t>Examples: Time Frequency Interleaver, Multiplexing with legacy broadcast, UHF band support, channel bandwidth </a:t>
            </a:r>
          </a:p>
          <a:p>
            <a:r>
              <a:rPr lang="en-US" dirty="0"/>
              <a:t>3GPP should be well-recognized for important media-related specifications, including</a:t>
            </a:r>
          </a:p>
          <a:p>
            <a:pPr lvl="1"/>
            <a:r>
              <a:rPr lang="en-US" dirty="0">
                <a:solidFill>
                  <a:srgbClr val="FF40FF"/>
                </a:solidFill>
              </a:rPr>
              <a:t>Developer-friendly</a:t>
            </a:r>
            <a:r>
              <a:rPr lang="en-US" dirty="0"/>
              <a:t>: APIs, code, examples, git-environments, exchange with developers</a:t>
            </a:r>
          </a:p>
          <a:p>
            <a:pPr lvl="1"/>
            <a:r>
              <a:rPr lang="en-US" dirty="0" err="1">
                <a:solidFill>
                  <a:srgbClr val="FF40FF"/>
                </a:solidFill>
              </a:rPr>
              <a:t>Implementability</a:t>
            </a:r>
            <a:r>
              <a:rPr lang="en-US" dirty="0"/>
              <a:t> of the specifications (test, evaluation, code, reference software)</a:t>
            </a:r>
          </a:p>
          <a:p>
            <a:pPr lvl="1"/>
            <a:r>
              <a:rPr lang="en-US" dirty="0"/>
              <a:t>addressing </a:t>
            </a:r>
            <a:r>
              <a:rPr lang="en-US" dirty="0">
                <a:solidFill>
                  <a:srgbClr val="FF40FF"/>
                </a:solidFill>
              </a:rPr>
              <a:t>market needs</a:t>
            </a:r>
            <a:r>
              <a:rPr lang="en-US" dirty="0"/>
              <a:t>, deployment feasibility, sustainability, innovation platform, </a:t>
            </a:r>
            <a:r>
              <a:rPr lang="en-US" dirty="0">
                <a:solidFill>
                  <a:srgbClr val="FF40FF"/>
                </a:solidFill>
              </a:rPr>
              <a:t>monetization</a:t>
            </a:r>
            <a:r>
              <a:rPr lang="en-US" dirty="0"/>
              <a:t> opportunities, </a:t>
            </a:r>
            <a:r>
              <a:rPr lang="en-US" dirty="0">
                <a:solidFill>
                  <a:srgbClr val="FF40FF"/>
                </a:solidFill>
              </a:rPr>
              <a:t>cost-conscious</a:t>
            </a:r>
          </a:p>
          <a:p>
            <a:pPr lvl="1"/>
            <a:r>
              <a:rPr lang="en-US" dirty="0">
                <a:solidFill>
                  <a:srgbClr val="FF40FF"/>
                </a:solidFill>
              </a:rPr>
              <a:t>Timeliness</a:t>
            </a:r>
            <a:r>
              <a:rPr lang="en-US" dirty="0"/>
              <a:t>: allow things to do quicker, do things at the right time, leave time to address essential work</a:t>
            </a:r>
          </a:p>
          <a:p>
            <a:pPr lvl="1"/>
            <a:r>
              <a:rPr lang="en-US" dirty="0"/>
              <a:t>Develop specifications against </a:t>
            </a:r>
            <a:r>
              <a:rPr lang="en-US" dirty="0">
                <a:solidFill>
                  <a:srgbClr val="FF40FF"/>
                </a:solidFill>
              </a:rPr>
              <a:t>meaningful KPIs </a:t>
            </a:r>
            <a:r>
              <a:rPr lang="en-US" dirty="0"/>
              <a:t>for media services </a:t>
            </a:r>
          </a:p>
          <a:p>
            <a:pPr lvl="1"/>
            <a:r>
              <a:rPr lang="en-US" dirty="0">
                <a:solidFill>
                  <a:srgbClr val="FF40FF"/>
                </a:solidFill>
              </a:rPr>
              <a:t>Collaboration</a:t>
            </a:r>
            <a:r>
              <a:rPr lang="en-US" dirty="0"/>
              <a:t> with the industry and market representation partners</a:t>
            </a:r>
            <a:endParaRPr lang="en-US" dirty="0">
              <a:highlight>
                <a:srgbClr val="FFFF00"/>
              </a:highlight>
            </a:endParaRPr>
          </a:p>
          <a:p>
            <a:pPr lvl="1"/>
            <a:r>
              <a:rPr lang="en-US" dirty="0"/>
              <a:t>Generally, build on the principles established in the </a:t>
            </a:r>
            <a:r>
              <a:rPr lang="en-US" dirty="0">
                <a:solidFill>
                  <a:srgbClr val="FF40FF"/>
                </a:solidFill>
              </a:rPr>
              <a:t>5G era </a:t>
            </a:r>
            <a:r>
              <a:rPr lang="en-US" dirty="0"/>
              <a:t>and evolve and adapt based on experiences and learning</a:t>
            </a:r>
          </a:p>
          <a:p>
            <a:r>
              <a:rPr lang="en-US" dirty="0"/>
              <a:t>Media Delivery Architecture and Services </a:t>
            </a:r>
          </a:p>
          <a:p>
            <a:pPr lvl="1"/>
            <a:r>
              <a:rPr lang="en-US" dirty="0"/>
              <a:t>build on </a:t>
            </a:r>
            <a:r>
              <a:rPr lang="en-US" dirty="0">
                <a:solidFill>
                  <a:srgbClr val="FF40FF"/>
                </a:solidFill>
              </a:rPr>
              <a:t>existing architectures</a:t>
            </a:r>
            <a:r>
              <a:rPr lang="en-US" dirty="0"/>
              <a:t>: 5G Media Delivery Architecture and IMS</a:t>
            </a:r>
          </a:p>
          <a:p>
            <a:pPr lvl="1"/>
            <a:r>
              <a:rPr lang="en-US" dirty="0"/>
              <a:t>No revolution, but </a:t>
            </a:r>
            <a:r>
              <a:rPr lang="en-US" dirty="0">
                <a:solidFill>
                  <a:srgbClr val="FF40FF"/>
                </a:solidFill>
              </a:rPr>
              <a:t>evolution and adaptation </a:t>
            </a:r>
            <a:r>
              <a:rPr lang="en-US" dirty="0"/>
              <a:t>to 6G core, radio and design principles</a:t>
            </a:r>
          </a:p>
          <a:p>
            <a:pPr lvl="1"/>
            <a:r>
              <a:rPr lang="en-US" dirty="0"/>
              <a:t>Support foundational technologies such as cloud, AI, virtualization, orchestration, split processing </a:t>
            </a:r>
            <a:r>
              <a:rPr lang="en-US" dirty="0">
                <a:sym typeface="Wingdings" panose="05000000000000000000" pitchFamily="2" charset="2"/>
              </a:rPr>
              <a:t> develop more use cases</a:t>
            </a:r>
            <a:endParaRPr lang="en-US" dirty="0"/>
          </a:p>
          <a:p>
            <a:pPr lvl="1"/>
            <a:r>
              <a:rPr lang="en-US" dirty="0"/>
              <a:t>Create enablers for richer media experiences (</a:t>
            </a:r>
            <a:r>
              <a:rPr lang="en-US" dirty="0">
                <a:solidFill>
                  <a:srgbClr val="FF40FF"/>
                </a:solidFill>
              </a:rPr>
              <a:t>Media Service Enablers</a:t>
            </a:r>
            <a:r>
              <a:rPr lang="en-US" dirty="0"/>
              <a:t>), but not full services </a:t>
            </a:r>
          </a:p>
          <a:p>
            <a:endParaRPr lang="en-US" dirty="0"/>
          </a:p>
        </p:txBody>
      </p:sp>
      <p:sp>
        <p:nvSpPr>
          <p:cNvPr id="4" name="Title 3">
            <a:extLst>
              <a:ext uri="{FF2B5EF4-FFF2-40B4-BE49-F238E27FC236}">
                <a16:creationId xmlns:a16="http://schemas.microsoft.com/office/drawing/2014/main" id="{D02F02BD-CBD9-1411-244D-DC89A56E895F}"/>
              </a:ext>
            </a:extLst>
          </p:cNvPr>
          <p:cNvSpPr>
            <a:spLocks noGrp="1"/>
          </p:cNvSpPr>
          <p:nvPr>
            <p:ph type="title"/>
          </p:nvPr>
        </p:nvSpPr>
        <p:spPr>
          <a:xfrm>
            <a:off x="495300" y="642645"/>
            <a:ext cx="11187112" cy="361959"/>
          </a:xfrm>
        </p:spPr>
        <p:txBody>
          <a:bodyPr/>
          <a:lstStyle/>
          <a:p>
            <a:r>
              <a:rPr lang="de-DE" dirty="0"/>
              <a:t>Some more thoughts wrt to Media &amp; 5G-MAG</a:t>
            </a:r>
            <a:endParaRPr lang="en-US" dirty="0"/>
          </a:p>
        </p:txBody>
      </p:sp>
      <p:sp>
        <p:nvSpPr>
          <p:cNvPr id="5" name="Subtitle 4">
            <a:extLst>
              <a:ext uri="{FF2B5EF4-FFF2-40B4-BE49-F238E27FC236}">
                <a16:creationId xmlns:a16="http://schemas.microsoft.com/office/drawing/2014/main" id="{550356EB-D024-7917-9B74-1F55357679E5}"/>
              </a:ext>
            </a:extLst>
          </p:cNvPr>
          <p:cNvSpPr>
            <a:spLocks noGrp="1"/>
          </p:cNvSpPr>
          <p:nvPr>
            <p:ph type="subTitle" idx="1"/>
          </p:nvPr>
        </p:nvSpPr>
        <p:spPr/>
        <p:txBody>
          <a:bodyPr/>
          <a:lstStyle/>
          <a:p>
            <a:r>
              <a:rPr lang="de-DE" dirty="0"/>
              <a:t>To be refined and improved</a:t>
            </a:r>
            <a:endParaRPr lang="en-US" dirty="0"/>
          </a:p>
        </p:txBody>
      </p:sp>
      <p:sp>
        <p:nvSpPr>
          <p:cNvPr id="7" name="Rectangle 2">
            <a:extLst>
              <a:ext uri="{FF2B5EF4-FFF2-40B4-BE49-F238E27FC236}">
                <a16:creationId xmlns:a16="http://schemas.microsoft.com/office/drawing/2014/main" id="{3E7A9776-76A8-1BED-8A2B-AD82DF17D04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8" name="Object 7">
            <a:extLst>
              <a:ext uri="{FF2B5EF4-FFF2-40B4-BE49-F238E27FC236}">
                <a16:creationId xmlns:a16="http://schemas.microsoft.com/office/drawing/2014/main" id="{9716DAD6-B5E1-D710-3B14-87E388A5D103}"/>
              </a:ext>
            </a:extLst>
          </p:cNvPr>
          <p:cNvGraphicFramePr>
            <a:graphicFrameLocks noChangeAspect="1"/>
          </p:cNvGraphicFramePr>
          <p:nvPr/>
        </p:nvGraphicFramePr>
        <p:xfrm>
          <a:off x="7788462" y="-1"/>
          <a:ext cx="4403538" cy="2352669"/>
        </p:xfrm>
        <a:graphic>
          <a:graphicData uri="http://schemas.openxmlformats.org/presentationml/2006/ole">
            <mc:AlternateContent xmlns:mc="http://schemas.openxmlformats.org/markup-compatibility/2006">
              <mc:Choice xmlns:v="urn:schemas-microsoft-com:vml" Requires="v">
                <p:oleObj name="Visio" r:id="rId2" imgW="13715792" imgH="7315200" progId="Visio.Drawing.15">
                  <p:embed/>
                </p:oleObj>
              </mc:Choice>
              <mc:Fallback>
                <p:oleObj name="Visio" r:id="rId2" imgW="13715792" imgH="7315200" progId="Visio.Drawing.15">
                  <p:embed/>
                  <p:pic>
                    <p:nvPicPr>
                      <p:cNvPr id="8" name="Object 7">
                        <a:extLst>
                          <a:ext uri="{FF2B5EF4-FFF2-40B4-BE49-F238E27FC236}">
                            <a16:creationId xmlns:a16="http://schemas.microsoft.com/office/drawing/2014/main" id="{9716DAD6-B5E1-D710-3B14-87E388A5D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8462" y="-1"/>
                        <a:ext cx="4403538" cy="2352669"/>
                      </a:xfrm>
                      <a:prstGeom prst="rect">
                        <a:avLst/>
                      </a:prstGeom>
                      <a:noFill/>
                    </p:spPr>
                  </p:pic>
                </p:oleObj>
              </mc:Fallback>
            </mc:AlternateContent>
          </a:graphicData>
        </a:graphic>
      </p:graphicFrame>
      <p:sp>
        <p:nvSpPr>
          <p:cNvPr id="2" name="Footer Placeholder 1">
            <a:extLst>
              <a:ext uri="{FF2B5EF4-FFF2-40B4-BE49-F238E27FC236}">
                <a16:creationId xmlns:a16="http://schemas.microsoft.com/office/drawing/2014/main" id="{20F6C5D6-7AC6-964C-5A47-C0694EBF256A}"/>
              </a:ext>
            </a:extLst>
          </p:cNvPr>
          <p:cNvSpPr>
            <a:spLocks noGrp="1"/>
          </p:cNvSpPr>
          <p:nvPr>
            <p:ph type="ftr" sz="quarter" idx="10"/>
          </p:nvPr>
        </p:nvSpPr>
        <p:spPr/>
        <p:txBody>
          <a:bodyPr/>
          <a:lstStyle/>
          <a:p>
            <a:pPr>
              <a:defRPr/>
            </a:pPr>
            <a:r>
              <a:rPr lang="en-US"/>
              <a:t>S4-250143</a:t>
            </a:r>
          </a:p>
        </p:txBody>
      </p:sp>
    </p:spTree>
    <p:extLst>
      <p:ext uri="{BB962C8B-B14F-4D97-AF65-F5344CB8AC3E}">
        <p14:creationId xmlns:p14="http://schemas.microsoft.com/office/powerpoint/2010/main" val="417570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349531-6236-12AD-875F-23E00C4582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719D92-D4A9-1A1E-F29A-CA2AA29A319B}"/>
              </a:ext>
            </a:extLst>
          </p:cNvPr>
          <p:cNvSpPr>
            <a:spLocks noGrp="1"/>
          </p:cNvSpPr>
          <p:nvPr>
            <p:ph type="title"/>
          </p:nvPr>
        </p:nvSpPr>
        <p:spPr/>
        <p:txBody>
          <a:bodyPr/>
          <a:lstStyle/>
          <a:p>
            <a:r>
              <a:rPr lang="en-US" dirty="0"/>
              <a:t>Codec Specifications</a:t>
            </a:r>
          </a:p>
        </p:txBody>
      </p:sp>
      <p:sp>
        <p:nvSpPr>
          <p:cNvPr id="4" name="Subtitle 3">
            <a:extLst>
              <a:ext uri="{FF2B5EF4-FFF2-40B4-BE49-F238E27FC236}">
                <a16:creationId xmlns:a16="http://schemas.microsoft.com/office/drawing/2014/main" id="{3C831AE2-C325-EDCC-CF31-55D2B8FD9F37}"/>
              </a:ext>
            </a:extLst>
          </p:cNvPr>
          <p:cNvSpPr>
            <a:spLocks noGrp="1"/>
          </p:cNvSpPr>
          <p:nvPr>
            <p:ph type="subTitle" idx="1"/>
          </p:nvPr>
        </p:nvSpPr>
        <p:spPr/>
        <p:txBody>
          <a:bodyPr/>
          <a:lstStyle/>
          <a:p>
            <a:r>
              <a:rPr lang="en-US" dirty="0"/>
              <a:t>What can SA4 do?</a:t>
            </a:r>
          </a:p>
        </p:txBody>
      </p:sp>
      <p:sp>
        <p:nvSpPr>
          <p:cNvPr id="5" name="Footer Placeholder 4">
            <a:extLst>
              <a:ext uri="{FF2B5EF4-FFF2-40B4-BE49-F238E27FC236}">
                <a16:creationId xmlns:a16="http://schemas.microsoft.com/office/drawing/2014/main" id="{041462A5-FE71-FF48-D812-67E9BD631723}"/>
              </a:ext>
            </a:extLst>
          </p:cNvPr>
          <p:cNvSpPr>
            <a:spLocks noGrp="1"/>
          </p:cNvSpPr>
          <p:nvPr>
            <p:ph type="ftr" sz="quarter" idx="3"/>
          </p:nvPr>
        </p:nvSpPr>
        <p:spPr/>
        <p:txBody>
          <a:bodyPr/>
          <a:lstStyle/>
          <a:p>
            <a:pPr defTabSz="685594">
              <a:lnSpc>
                <a:spcPct val="95000"/>
              </a:lnSpc>
              <a:spcBef>
                <a:spcPts val="1200"/>
              </a:spcBef>
            </a:pPr>
            <a:r>
              <a:rPr lang="en-US"/>
              <a:t>S4-250143</a:t>
            </a:r>
          </a:p>
        </p:txBody>
      </p:sp>
      <p:graphicFrame>
        <p:nvGraphicFramePr>
          <p:cNvPr id="3" name="Content Placeholder 8">
            <a:extLst>
              <a:ext uri="{FF2B5EF4-FFF2-40B4-BE49-F238E27FC236}">
                <a16:creationId xmlns:a16="http://schemas.microsoft.com/office/drawing/2014/main" id="{44BBA4CE-94DA-BC15-222D-FE1896DB7B2B}"/>
              </a:ext>
            </a:extLst>
          </p:cNvPr>
          <p:cNvGraphicFramePr>
            <a:graphicFrameLocks noGrp="1"/>
          </p:cNvGraphicFramePr>
          <p:nvPr>
            <p:ph sz="quarter" idx="12"/>
          </p:nvPr>
        </p:nvGraphicFramePr>
        <p:xfrm>
          <a:off x="496759" y="1306286"/>
          <a:ext cx="11187818" cy="50945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1454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A61A1B4E-6E57-D6EF-326D-CD505FA8CB76}"/>
              </a:ext>
            </a:extLst>
          </p:cNvPr>
          <p:cNvSpPr>
            <a:spLocks noGrp="1"/>
          </p:cNvSpPr>
          <p:nvPr>
            <p:ph type="ftr" sz="quarter" idx="10"/>
          </p:nvPr>
        </p:nvSpPr>
        <p:spPr/>
        <p:txBody>
          <a:bodyPr/>
          <a:lstStyle/>
          <a:p>
            <a:pPr defTabSz="685594">
              <a:lnSpc>
                <a:spcPct val="95000"/>
              </a:lnSpc>
              <a:spcBef>
                <a:spcPts val="1200"/>
              </a:spcBef>
            </a:pPr>
            <a:r>
              <a:rPr lang="en-US"/>
              <a:t>S4-250143</a:t>
            </a:r>
          </a:p>
        </p:txBody>
      </p:sp>
      <p:sp>
        <p:nvSpPr>
          <p:cNvPr id="2" name="Title 1">
            <a:extLst>
              <a:ext uri="{FF2B5EF4-FFF2-40B4-BE49-F238E27FC236}">
                <a16:creationId xmlns:a16="http://schemas.microsoft.com/office/drawing/2014/main" id="{7D45B79A-BD51-84F0-F104-679A3A9DF5A5}"/>
              </a:ext>
            </a:extLst>
          </p:cNvPr>
          <p:cNvSpPr>
            <a:spLocks noGrp="1"/>
          </p:cNvSpPr>
          <p:nvPr>
            <p:ph type="title"/>
          </p:nvPr>
        </p:nvSpPr>
        <p:spPr/>
        <p:txBody>
          <a:bodyPr/>
          <a:lstStyle/>
          <a:p>
            <a:r>
              <a:rPr lang="en-US" dirty="0"/>
              <a:t>Gaussian splats</a:t>
            </a:r>
          </a:p>
        </p:txBody>
      </p:sp>
      <p:sp>
        <p:nvSpPr>
          <p:cNvPr id="17" name="Content Placeholder 16">
            <a:extLst>
              <a:ext uri="{FF2B5EF4-FFF2-40B4-BE49-F238E27FC236}">
                <a16:creationId xmlns:a16="http://schemas.microsoft.com/office/drawing/2014/main" id="{CA6E1667-E86D-14DB-CF37-018AE6998F2B}"/>
              </a:ext>
            </a:extLst>
          </p:cNvPr>
          <p:cNvSpPr>
            <a:spLocks noGrp="1"/>
          </p:cNvSpPr>
          <p:nvPr>
            <p:ph sz="quarter" idx="14"/>
          </p:nvPr>
        </p:nvSpPr>
        <p:spPr>
          <a:xfrm>
            <a:off x="495300" y="2325414"/>
            <a:ext cx="11187112" cy="2675045"/>
          </a:xfrm>
        </p:spPr>
        <p:txBody>
          <a:bodyPr/>
          <a:lstStyle/>
          <a:p>
            <a:pPr marL="401320" lvl="1"/>
            <a:r>
              <a:rPr lang="en-US" dirty="0">
                <a:sym typeface="Wingdings" panose="05000000000000000000" pitchFamily="2" charset="2"/>
              </a:rPr>
              <a:t>2D Pixels are state of the art – do we need “Voxels” at all  commercially no</a:t>
            </a:r>
            <a:endParaRPr lang="en-US" dirty="0"/>
          </a:p>
          <a:p>
            <a:pPr marL="401320" lvl="1"/>
            <a:r>
              <a:rPr lang="en-US" dirty="0">
                <a:sym typeface="Wingdings" panose="05000000000000000000" pitchFamily="2" charset="2"/>
              </a:rPr>
              <a:t>However, </a:t>
            </a:r>
            <a:r>
              <a:rPr lang="en-US" b="1" dirty="0">
                <a:solidFill>
                  <a:srgbClr val="FF00FF"/>
                </a:solidFill>
                <a:sym typeface="Wingdings" panose="05000000000000000000" pitchFamily="2" charset="2"/>
              </a:rPr>
              <a:t>Gaussian Splats</a:t>
            </a:r>
            <a:r>
              <a:rPr lang="en-US" dirty="0">
                <a:sym typeface="Wingdings" panose="05000000000000000000" pitchFamily="2" charset="2"/>
              </a:rPr>
              <a:t> have the potential to surpass other volumetric representations</a:t>
            </a:r>
          </a:p>
          <a:p>
            <a:pPr marL="401320" lvl="1"/>
            <a:r>
              <a:rPr lang="en-US" dirty="0">
                <a:sym typeface="Wingdings" panose="05000000000000000000" pitchFamily="2" charset="2"/>
              </a:rPr>
              <a:t>Why are "a bunch of blobs in space” so interesting:</a:t>
            </a:r>
          </a:p>
          <a:p>
            <a:pPr marL="537845" lvl="2"/>
            <a:r>
              <a:rPr lang="en-US" sz="1400" dirty="0">
                <a:sym typeface="Wingdings" panose="05000000000000000000" pitchFamily="2" charset="2"/>
              </a:rPr>
              <a:t>3D Representations can be generated from a set of simple images (typically 50-100  images)  UGC</a:t>
            </a:r>
          </a:p>
          <a:p>
            <a:pPr marL="537845" lvl="2"/>
            <a:r>
              <a:rPr lang="en-US" sz="1400" dirty="0">
                <a:sym typeface="Wingdings" panose="05000000000000000000" pitchFamily="2" charset="2"/>
              </a:rPr>
              <a:t>Rendering of Gaussian splats is relatively trivial on GPUs using native functionalities (DirectX, </a:t>
            </a:r>
            <a:r>
              <a:rPr lang="en-US" sz="1400" dirty="0" err="1">
                <a:sym typeface="Wingdings" panose="05000000000000000000" pitchFamily="2" charset="2"/>
              </a:rPr>
              <a:t>WebGPU</a:t>
            </a:r>
            <a:r>
              <a:rPr lang="en-US" sz="1400" dirty="0">
                <a:sym typeface="Wingdings" panose="05000000000000000000" pitchFamily="2" charset="2"/>
              </a:rPr>
              <a:t>, Vulkan)</a:t>
            </a:r>
          </a:p>
          <a:p>
            <a:pPr marL="537845" lvl="2"/>
            <a:r>
              <a:rPr lang="en-US" sz="1400" dirty="0">
                <a:sym typeface="Wingdings" panose="05000000000000000000" pitchFamily="2" charset="2"/>
              </a:rPr>
              <a:t>Gaussian splats can be edited locally, are not a whole-scene model (in contrast to </a:t>
            </a:r>
            <a:r>
              <a:rPr lang="en-US" sz="1400" dirty="0" err="1">
                <a:sym typeface="Wingdings" panose="05000000000000000000" pitchFamily="2" charset="2"/>
              </a:rPr>
              <a:t>NeRFs</a:t>
            </a:r>
            <a:r>
              <a:rPr lang="en-US" sz="1400" dirty="0">
                <a:sym typeface="Wingdings" panose="05000000000000000000" pitchFamily="2" charset="2"/>
              </a:rPr>
              <a:t>) </a:t>
            </a:r>
          </a:p>
          <a:p>
            <a:pPr marL="401320" lvl="1"/>
            <a:r>
              <a:rPr lang="en-US" dirty="0">
                <a:sym typeface="Wingdings" panose="05000000000000000000" pitchFamily="2" charset="2"/>
              </a:rPr>
              <a:t>Gaussian Splats may be the representation formats in the </a:t>
            </a:r>
            <a:r>
              <a:rPr lang="en-US" dirty="0">
                <a:solidFill>
                  <a:srgbClr val="FF00FF"/>
                </a:solidFill>
                <a:sym typeface="Wingdings" panose="05000000000000000000" pitchFamily="2" charset="2"/>
              </a:rPr>
              <a:t>6G era </a:t>
            </a:r>
            <a:r>
              <a:rPr lang="en-US" dirty="0">
                <a:sym typeface="Wingdings" panose="05000000000000000000" pitchFamily="2" charset="2"/>
              </a:rPr>
              <a:t> hands-on study needed</a:t>
            </a:r>
            <a:endParaRPr lang="en-US" dirty="0"/>
          </a:p>
          <a:p>
            <a:pPr marL="537845" lvl="2"/>
            <a:r>
              <a:rPr lang="en-US" sz="1400" dirty="0">
                <a:sym typeface="Wingdings" panose="05000000000000000000" pitchFamily="2" charset="2"/>
              </a:rPr>
              <a:t>Representation and work-flow centric, compression-agnostic, user-generated content</a:t>
            </a:r>
          </a:p>
          <a:p>
            <a:pPr marL="423545" lvl="1"/>
            <a:r>
              <a:rPr lang="en-US" dirty="0">
                <a:solidFill>
                  <a:srgbClr val="FF40FF"/>
                </a:solidFill>
                <a:sym typeface="Wingdings" panose="05000000000000000000" pitchFamily="2" charset="2"/>
              </a:rPr>
              <a:t>Simple</a:t>
            </a:r>
            <a:r>
              <a:rPr lang="en-US" dirty="0">
                <a:sym typeface="Wingdings" panose="05000000000000000000" pitchFamily="2" charset="2"/>
              </a:rPr>
              <a:t> is important – focus on manageable real use cases, static images, device-based processing, etc.</a:t>
            </a:r>
            <a:endParaRPr lang="en-US" dirty="0"/>
          </a:p>
        </p:txBody>
      </p:sp>
      <p:sp>
        <p:nvSpPr>
          <p:cNvPr id="16" name="Subtitle 15">
            <a:extLst>
              <a:ext uri="{FF2B5EF4-FFF2-40B4-BE49-F238E27FC236}">
                <a16:creationId xmlns:a16="http://schemas.microsoft.com/office/drawing/2014/main" id="{E1297A90-238D-8FAB-A6B1-109580800A9D}"/>
              </a:ext>
            </a:extLst>
          </p:cNvPr>
          <p:cNvSpPr>
            <a:spLocks noGrp="1"/>
          </p:cNvSpPr>
          <p:nvPr>
            <p:ph type="subTitle" idx="1"/>
          </p:nvPr>
        </p:nvSpPr>
        <p:spPr/>
        <p:txBody>
          <a:bodyPr/>
          <a:lstStyle/>
          <a:p>
            <a:r>
              <a:rPr lang="en-US" dirty="0"/>
              <a:t>The representation format the 6G era?</a:t>
            </a:r>
          </a:p>
        </p:txBody>
      </p:sp>
      <p:pic>
        <p:nvPicPr>
          <p:cNvPr id="6" name="Picture 4" descr="Input images for 3D Gaussian Splatting">
            <a:extLst>
              <a:ext uri="{FF2B5EF4-FFF2-40B4-BE49-F238E27FC236}">
                <a16:creationId xmlns:a16="http://schemas.microsoft.com/office/drawing/2014/main" id="{F4CF51EF-1305-5FC9-B9CE-D92D95E19A4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0039" y="5126768"/>
            <a:ext cx="2246243" cy="11979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3D Gaussian Splatting pointcloud visualization">
            <a:extLst>
              <a:ext uri="{FF2B5EF4-FFF2-40B4-BE49-F238E27FC236}">
                <a16:creationId xmlns:a16="http://schemas.microsoft.com/office/drawing/2014/main" id="{32FA4C83-7B80-D741-D157-B654723CE5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3194" y="5118615"/>
            <a:ext cx="1967225" cy="1268860"/>
          </a:xfrm>
          <a:prstGeom prst="rect">
            <a:avLst/>
          </a:prstGeom>
          <a:noFill/>
          <a:extLst>
            <a:ext uri="{909E8E84-426E-40DD-AFC4-6F175D3DCCD1}">
              <a14:hiddenFill xmlns:a14="http://schemas.microsoft.com/office/drawing/2010/main">
                <a:solidFill>
                  <a:srgbClr val="FFFFFF"/>
                </a:solidFill>
              </a14:hiddenFill>
            </a:ext>
          </a:extLst>
        </p:spPr>
      </p:pic>
      <p:pic>
        <p:nvPicPr>
          <p:cNvPr id="8" name="PmK_zDEAe-bjKSqszCsqy">
            <a:hlinkClick r:id="" action="ppaction://media"/>
            <a:extLst>
              <a:ext uri="{FF2B5EF4-FFF2-40B4-BE49-F238E27FC236}">
                <a16:creationId xmlns:a16="http://schemas.microsoft.com/office/drawing/2014/main" id="{91F546D1-64EC-C62D-77C2-809CC179D751}"/>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9540032" y="5056904"/>
            <a:ext cx="2001071" cy="1323418"/>
          </a:xfrm>
          <a:prstGeom prst="rect">
            <a:avLst/>
          </a:prstGeom>
        </p:spPr>
      </p:pic>
      <p:sp>
        <p:nvSpPr>
          <p:cNvPr id="9" name="Arrow: Right 8">
            <a:extLst>
              <a:ext uri="{FF2B5EF4-FFF2-40B4-BE49-F238E27FC236}">
                <a16:creationId xmlns:a16="http://schemas.microsoft.com/office/drawing/2014/main" id="{DE69A7E7-1239-7B7E-3B96-5CF996506E30}"/>
              </a:ext>
            </a:extLst>
          </p:cNvPr>
          <p:cNvSpPr/>
          <p:nvPr/>
        </p:nvSpPr>
        <p:spPr>
          <a:xfrm>
            <a:off x="1585162" y="5436393"/>
            <a:ext cx="1164877" cy="51129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a:solidFill>
                  <a:schemeClr val="bg1"/>
                </a:solidFill>
                <a:latin typeface="Microsoft Sans Serif"/>
                <a:cs typeface="Microsoft Sans Serif" panose="020B0604020202020204" pitchFamily="34" charset="0"/>
              </a:rPr>
              <a:t>Capture</a:t>
            </a:r>
            <a:endParaRPr lang="en-US" err="1">
              <a:solidFill>
                <a:schemeClr val="bg1"/>
              </a:solidFill>
              <a:latin typeface="Microsoft Sans Serif"/>
              <a:cs typeface="Microsoft Sans Serif" panose="020B0604020202020204" pitchFamily="34" charset="0"/>
            </a:endParaRPr>
          </a:p>
        </p:txBody>
      </p:sp>
      <p:sp>
        <p:nvSpPr>
          <p:cNvPr id="10" name="Arrow: Right 9">
            <a:extLst>
              <a:ext uri="{FF2B5EF4-FFF2-40B4-BE49-F238E27FC236}">
                <a16:creationId xmlns:a16="http://schemas.microsoft.com/office/drawing/2014/main" id="{27653695-CBC3-1CE4-462C-DB184BDBA4E3}"/>
              </a:ext>
            </a:extLst>
          </p:cNvPr>
          <p:cNvSpPr/>
          <p:nvPr/>
        </p:nvSpPr>
        <p:spPr>
          <a:xfrm>
            <a:off x="4996282" y="5436392"/>
            <a:ext cx="1164877" cy="51129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a:solidFill>
                  <a:schemeClr val="bg1"/>
                </a:solidFill>
                <a:latin typeface="Microsoft Sans Serif"/>
                <a:cs typeface="Microsoft Sans Serif" panose="020B0604020202020204" pitchFamily="34" charset="0"/>
              </a:rPr>
              <a:t>Training</a:t>
            </a:r>
            <a:endParaRPr lang="en-US" err="1">
              <a:solidFill>
                <a:schemeClr val="bg1"/>
              </a:solidFill>
              <a:latin typeface="Microsoft Sans Serif"/>
              <a:cs typeface="Microsoft Sans Serif" panose="020B0604020202020204" pitchFamily="34" charset="0"/>
            </a:endParaRPr>
          </a:p>
        </p:txBody>
      </p:sp>
      <p:sp>
        <p:nvSpPr>
          <p:cNvPr id="11" name="Arrow: Right 10">
            <a:extLst>
              <a:ext uri="{FF2B5EF4-FFF2-40B4-BE49-F238E27FC236}">
                <a16:creationId xmlns:a16="http://schemas.microsoft.com/office/drawing/2014/main" id="{EB19BF48-DCC0-A87F-B630-6DE02C500898}"/>
              </a:ext>
            </a:extLst>
          </p:cNvPr>
          <p:cNvSpPr/>
          <p:nvPr/>
        </p:nvSpPr>
        <p:spPr>
          <a:xfrm>
            <a:off x="8152454" y="5493324"/>
            <a:ext cx="1387578" cy="511291"/>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a:solidFill>
                  <a:schemeClr val="bg1"/>
                </a:solidFill>
                <a:latin typeface="Microsoft Sans Serif"/>
                <a:cs typeface="Microsoft Sans Serif" panose="020B0604020202020204" pitchFamily="34" charset="0"/>
              </a:rPr>
              <a:t>Rendering</a:t>
            </a:r>
            <a:endParaRPr lang="en-US" err="1">
              <a:solidFill>
                <a:schemeClr val="bg1"/>
              </a:solidFill>
              <a:latin typeface="Microsoft Sans Serif"/>
              <a:cs typeface="Microsoft Sans Serif" panose="020B0604020202020204" pitchFamily="34" charset="0"/>
            </a:endParaRPr>
          </a:p>
        </p:txBody>
      </p:sp>
      <p:sp>
        <p:nvSpPr>
          <p:cNvPr id="12" name="Arrow: Left-Right 11">
            <a:extLst>
              <a:ext uri="{FF2B5EF4-FFF2-40B4-BE49-F238E27FC236}">
                <a16:creationId xmlns:a16="http://schemas.microsoft.com/office/drawing/2014/main" id="{5BADAF6C-5DD0-8D2E-ED36-ACCE9549E89C}"/>
              </a:ext>
            </a:extLst>
          </p:cNvPr>
          <p:cNvSpPr/>
          <p:nvPr/>
        </p:nvSpPr>
        <p:spPr>
          <a:xfrm>
            <a:off x="2750039" y="6338659"/>
            <a:ext cx="8122595" cy="473339"/>
          </a:xfrm>
          <a:prstGeom prst="leftRightArrow">
            <a:avLst/>
          </a:prstGeom>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lnSpc>
                <a:spcPct val="96000"/>
              </a:lnSpc>
            </a:pPr>
            <a:r>
              <a:rPr lang="de-DE" sz="1400" err="1">
                <a:solidFill>
                  <a:schemeClr val="bg1"/>
                </a:solidFill>
                <a:latin typeface="Microsoft Sans Serif"/>
                <a:cs typeface="Microsoft Sans Serif" panose="020B0604020202020204" pitchFamily="34" charset="0"/>
              </a:rPr>
              <a:t>Compute</a:t>
            </a:r>
            <a:r>
              <a:rPr lang="de-DE" sz="1400">
                <a:solidFill>
                  <a:schemeClr val="bg1"/>
                </a:solidFill>
                <a:latin typeface="Microsoft Sans Serif"/>
                <a:cs typeface="Microsoft Sans Serif" panose="020B0604020202020204" pitchFamily="34" charset="0"/>
              </a:rPr>
              <a:t>, </a:t>
            </a:r>
            <a:r>
              <a:rPr lang="de-DE" sz="1400" err="1">
                <a:solidFill>
                  <a:schemeClr val="bg1"/>
                </a:solidFill>
                <a:latin typeface="Microsoft Sans Serif"/>
                <a:cs typeface="Microsoft Sans Serif" panose="020B0604020202020204" pitchFamily="34" charset="0"/>
              </a:rPr>
              <a:t>Compression</a:t>
            </a:r>
            <a:r>
              <a:rPr lang="de-DE" sz="1400">
                <a:solidFill>
                  <a:schemeClr val="bg1"/>
                </a:solidFill>
                <a:latin typeface="Microsoft Sans Serif"/>
                <a:cs typeface="Microsoft Sans Serif" panose="020B0604020202020204" pitchFamily="34" charset="0"/>
              </a:rPr>
              <a:t>, Container and Communication (4C)</a:t>
            </a:r>
            <a:endParaRPr lang="en-US" sz="1400" err="1">
              <a:solidFill>
                <a:schemeClr val="bg1"/>
              </a:solidFill>
              <a:latin typeface="Microsoft Sans Serif"/>
              <a:cs typeface="Microsoft Sans Serif" panose="020B0604020202020204" pitchFamily="34" charset="0"/>
            </a:endParaRPr>
          </a:p>
        </p:txBody>
      </p:sp>
      <p:pic>
        <p:nvPicPr>
          <p:cNvPr id="13" name="Picture 8" descr="KIRI Engine: 3D Scanner App for iPhone, Android and Web">
            <a:extLst>
              <a:ext uri="{FF2B5EF4-FFF2-40B4-BE49-F238E27FC236}">
                <a16:creationId xmlns:a16="http://schemas.microsoft.com/office/drawing/2014/main" id="{130DF2C4-E62A-BD03-F3F9-8EB3D86D3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430" y="5295622"/>
            <a:ext cx="1080488" cy="79803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The pixel is limited to two dimensions; the voxel can roam freely in three dimensions, but is constricted to the traditional limitations on authenticity associated with CGI; the Neural Radiance Field (NeRF) is constrained by the camera-based ray-tracing that fuels NeRF's synthesis process; but the divisible Gaussian Splat can be assigned at will in 3D space, and even assigned to CGI meshes, as kind of neural 'supertexture'.">
            <a:extLst>
              <a:ext uri="{FF2B5EF4-FFF2-40B4-BE49-F238E27FC236}">
                <a16:creationId xmlns:a16="http://schemas.microsoft.com/office/drawing/2014/main" id="{73207BDD-7FA6-1152-436B-BEBD391A6C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61208" y="145295"/>
            <a:ext cx="4261103" cy="2302550"/>
          </a:xfrm>
          <a:prstGeom prst="rect">
            <a:avLst/>
          </a:prstGeom>
          <a:noFill/>
          <a:extLst>
            <a:ext uri="{909E8E84-426E-40DD-AFC4-6F175D3DCCD1}">
              <a14:hiddenFill xmlns:a14="http://schemas.microsoft.com/office/drawing/2010/main">
                <a:solidFill>
                  <a:srgbClr val="FFFFFF"/>
                </a:solidFill>
              </a14:hiddenFill>
            </a:ext>
          </a:extLst>
        </p:spPr>
      </p:pic>
      <p:sp>
        <p:nvSpPr>
          <p:cNvPr id="15" name="Arrow: U-Turn 14">
            <a:extLst>
              <a:ext uri="{FF2B5EF4-FFF2-40B4-BE49-F238E27FC236}">
                <a16:creationId xmlns:a16="http://schemas.microsoft.com/office/drawing/2014/main" id="{03BAE6E6-A298-2F50-F2B1-8764A51C50BD}"/>
              </a:ext>
            </a:extLst>
          </p:cNvPr>
          <p:cNvSpPr/>
          <p:nvPr/>
        </p:nvSpPr>
        <p:spPr>
          <a:xfrm rot="421719">
            <a:off x="8650983" y="347557"/>
            <a:ext cx="2984514" cy="432989"/>
          </a:xfrm>
          <a:prstGeom prst="uturnArrow">
            <a:avLst>
              <a:gd name="adj1" fmla="val 25000"/>
              <a:gd name="adj2" fmla="val 25000"/>
              <a:gd name="adj3" fmla="val 25000"/>
              <a:gd name="adj4" fmla="val 43750"/>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mc:AlternateContent xmlns:mc="http://schemas.openxmlformats.org/markup-compatibility/2006" xmlns:a14="http://schemas.microsoft.com/office/drawing/2010/main">
        <mc:Choice Requires="a14">
          <p:sp>
            <p:nvSpPr>
              <p:cNvPr id="19" name="TextBox 5">
                <a:extLst>
                  <a:ext uri="{FF2B5EF4-FFF2-40B4-BE49-F238E27FC236}">
                    <a16:creationId xmlns:a16="http://schemas.microsoft.com/office/drawing/2014/main" id="{DD52C100-0006-816B-5412-96E949767E70}"/>
                  </a:ext>
                </a:extLst>
              </p:cNvPr>
              <p:cNvSpPr txBox="1"/>
              <p:nvPr/>
            </p:nvSpPr>
            <p:spPr>
              <a:xfrm>
                <a:off x="539802" y="1417044"/>
                <a:ext cx="6823088" cy="874342"/>
              </a:xfrm>
              <a:prstGeom prst="rect">
                <a:avLst/>
              </a:prstGeom>
              <a:noFill/>
            </p:spPr>
            <p:txBody>
              <a:bodyPr wrap="square">
                <a:spAutoFit/>
              </a:bodyPr>
              <a:lstStyle>
                <a:defPPr>
                  <a:defRPr lang="en-US"/>
                </a:defPPr>
                <a:lvl1pPr algn="l" rtl="0" eaLnBrk="0" fontAlgn="base" hangingPunct="0">
                  <a:spcBef>
                    <a:spcPct val="0"/>
                  </a:spcBef>
                  <a:spcAft>
                    <a:spcPct val="0"/>
                  </a:spcAft>
                  <a:defRPr sz="3600" kern="1200">
                    <a:solidFill>
                      <a:srgbClr val="5F5F5F"/>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3600" kern="1200">
                    <a:solidFill>
                      <a:srgbClr val="5F5F5F"/>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3600" kern="1200">
                    <a:solidFill>
                      <a:srgbClr val="5F5F5F"/>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3600" kern="1200">
                    <a:solidFill>
                      <a:srgbClr val="5F5F5F"/>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3600" kern="1200">
                    <a:solidFill>
                      <a:srgbClr val="5F5F5F"/>
                    </a:solidFill>
                    <a:latin typeface="Arial" pitchFamily="34" charset="0"/>
                    <a:ea typeface="ＭＳ Ｐゴシック" pitchFamily="34" charset="-128"/>
                    <a:cs typeface="+mn-cs"/>
                  </a:defRPr>
                </a:lvl5pPr>
                <a:lvl6pPr marL="2286000" algn="l" defTabSz="914400" rtl="0" eaLnBrk="1" latinLnBrk="0" hangingPunct="1">
                  <a:defRPr sz="3600" kern="1200">
                    <a:solidFill>
                      <a:srgbClr val="5F5F5F"/>
                    </a:solidFill>
                    <a:latin typeface="Arial" pitchFamily="34" charset="0"/>
                    <a:ea typeface="ＭＳ Ｐゴシック" pitchFamily="34" charset="-128"/>
                    <a:cs typeface="+mn-cs"/>
                  </a:defRPr>
                </a:lvl6pPr>
                <a:lvl7pPr marL="2743200" algn="l" defTabSz="914400" rtl="0" eaLnBrk="1" latinLnBrk="0" hangingPunct="1">
                  <a:defRPr sz="3600" kern="1200">
                    <a:solidFill>
                      <a:srgbClr val="5F5F5F"/>
                    </a:solidFill>
                    <a:latin typeface="Arial" pitchFamily="34" charset="0"/>
                    <a:ea typeface="ＭＳ Ｐゴシック" pitchFamily="34" charset="-128"/>
                    <a:cs typeface="+mn-cs"/>
                  </a:defRPr>
                </a:lvl7pPr>
                <a:lvl8pPr marL="3200400" algn="l" defTabSz="914400" rtl="0" eaLnBrk="1" latinLnBrk="0" hangingPunct="1">
                  <a:defRPr sz="3600" kern="1200">
                    <a:solidFill>
                      <a:srgbClr val="5F5F5F"/>
                    </a:solidFill>
                    <a:latin typeface="Arial" pitchFamily="34" charset="0"/>
                    <a:ea typeface="ＭＳ Ｐゴシック" pitchFamily="34" charset="-128"/>
                    <a:cs typeface="+mn-cs"/>
                  </a:defRPr>
                </a:lvl8pPr>
                <a:lvl9pPr marL="3657600" algn="l" defTabSz="914400" rtl="0" eaLnBrk="1" latinLnBrk="0" hangingPunct="1">
                  <a:defRPr sz="3600" kern="1200">
                    <a:solidFill>
                      <a:srgbClr val="5F5F5F"/>
                    </a:solidFill>
                    <a:latin typeface="Arial" pitchFamily="34" charset="0"/>
                    <a:ea typeface="ＭＳ Ｐゴシック" pitchFamily="34" charset="-128"/>
                    <a:cs typeface="+mn-cs"/>
                  </a:defRPr>
                </a:lvl9pPr>
              </a:lstStyle>
              <a:p>
                <a14:m>
                  <m:oMath xmlns:m="http://schemas.openxmlformats.org/officeDocument/2006/math">
                    <m:sSub>
                      <m:sSubPr>
                        <m:ctrlPr>
                          <a:rPr lang="en-US" sz="2800" i="1" kern="1200" smtClean="0">
                            <a:solidFill>
                              <a:srgbClr val="000000"/>
                            </a:solidFill>
                            <a:effectLst/>
                            <a:latin typeface="Cambria Math" panose="02040503050406030204" pitchFamily="18" charset="0"/>
                            <a:ea typeface="MS Mincho" panose="02020609040205080304" pitchFamily="49" charset="-128"/>
                          </a:rPr>
                        </m:ctrlPr>
                      </m:sSubPr>
                      <m:e>
                        <m:r>
                          <a:rPr lang="en-US" sz="1400" i="1">
                            <a:effectLst/>
                            <a:latin typeface="Cambria Math" panose="02040503050406030204" pitchFamily="18" charset="0"/>
                            <a:ea typeface="Arial" panose="020B0604020202020204" pitchFamily="34" charset="0"/>
                            <a:cs typeface="Arial" panose="020B0604020202020204" pitchFamily="34" charset="0"/>
                          </a:rPr>
                          <m:t>𝐺𝑆</m:t>
                        </m:r>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m:t>
                        </m:r>
                        <m:d>
                          <m:dPr>
                            <m:begChr m:val="{"/>
                            <m:endChr m:val="}"/>
                            <m:ctrlPr>
                              <a:rPr lang="en-US" sz="2800" i="1" kern="1200">
                                <a:solidFill>
                                  <a:srgbClr val="000000"/>
                                </a:solidFill>
                                <a:effectLst/>
                                <a:latin typeface="Cambria Math" panose="02040503050406030204" pitchFamily="18" charset="0"/>
                                <a:ea typeface="MS Mincho" panose="02020609040205080304" pitchFamily="49" charset="-128"/>
                              </a:rPr>
                            </m:ctrlPr>
                          </m:dPr>
                          <m:e>
                            <m:limUpp>
                              <m:limUppPr>
                                <m:ctrlPr>
                                  <a:rPr lang="en-US" sz="2800" i="1" kern="1200">
                                    <a:solidFill>
                                      <a:srgbClr val="000000"/>
                                    </a:solidFill>
                                    <a:effectLst/>
                                    <a:latin typeface="Cambria Math" panose="02040503050406030204" pitchFamily="18" charset="0"/>
                                    <a:ea typeface="MS Mincho" panose="02020609040205080304" pitchFamily="49" charset="-128"/>
                                  </a:rPr>
                                </m:ctrlPr>
                              </m:limUppPr>
                              <m:e>
                                <m:groupChr>
                                  <m:groupChrPr>
                                    <m:chr m:val="⏞"/>
                                    <m:pos m:val="top"/>
                                    <m:vertJc m:val="bot"/>
                                    <m:ctrlPr>
                                      <a:rPr lang="en-US" sz="2800" i="1" kern="1200">
                                        <a:solidFill>
                                          <a:srgbClr val="000000"/>
                                        </a:solidFill>
                                        <a:effectLst/>
                                        <a:latin typeface="Cambria Math" panose="02040503050406030204" pitchFamily="18" charset="0"/>
                                        <a:ea typeface="MS Mincho" panose="02020609040205080304" pitchFamily="49" charset="-128"/>
                                      </a:rPr>
                                    </m:ctrlPr>
                                  </m:groupChrPr>
                                  <m:e>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d>
                                          <m:dPr>
                                            <m:ctrlPr>
                                              <a:rPr lang="en-US" sz="2800" i="1" kern="1200">
                                                <a:solidFill>
                                                  <a:srgbClr val="000000"/>
                                                </a:solidFill>
                                                <a:effectLst/>
                                                <a:latin typeface="Cambria Math" panose="02040503050406030204" pitchFamily="18" charset="0"/>
                                                <a:ea typeface="MS Mincho" panose="02020609040205080304" pitchFamily="49" charset="-128"/>
                                              </a:rPr>
                                            </m:ctrlPr>
                                          </m:dPr>
                                          <m:e>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𝑥</m:t>
                                            </m:r>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m:t>
                                            </m:r>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𝑦</m:t>
                                            </m:r>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m:t>
                                            </m:r>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𝑧</m:t>
                                            </m:r>
                                          </m:e>
                                        </m:d>
                                      </m:e>
                                      <m:sub>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𝑖</m:t>
                                        </m:r>
                                      </m:sub>
                                    </m:sSub>
                                  </m:e>
                                </m:groupChr>
                              </m:e>
                              <m:lim>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𝑔𝑒𝑜𝑚𝑒𝑡𝑟𝑦</m:t>
                                </m:r>
                              </m:lim>
                            </m:limUpp>
                          </m:e>
                          <m:e>
                            <m:limUpp>
                              <m:limUppPr>
                                <m:ctrlPr>
                                  <a:rPr lang="en-US" sz="2800" i="1" kern="1200">
                                    <a:solidFill>
                                      <a:srgbClr val="000000"/>
                                    </a:solidFill>
                                    <a:effectLst/>
                                    <a:latin typeface="Cambria Math" panose="02040503050406030204" pitchFamily="18" charset="0"/>
                                    <a:ea typeface="MS Mincho" panose="02020609040205080304" pitchFamily="49" charset="-128"/>
                                  </a:rPr>
                                </m:ctrlPr>
                              </m:limUppPr>
                              <m:e>
                                <m:groupChr>
                                  <m:groupChrPr>
                                    <m:chr m:val="⏞"/>
                                    <m:pos m:val="top"/>
                                    <m:vertJc m:val="bot"/>
                                    <m:ctrlPr>
                                      <a:rPr lang="en-US" sz="2800" i="1" kern="1200">
                                        <a:solidFill>
                                          <a:srgbClr val="000000"/>
                                        </a:solidFill>
                                        <a:effectLst/>
                                        <a:latin typeface="Cambria Math" panose="02040503050406030204" pitchFamily="18" charset="0"/>
                                        <a:ea typeface="MS Mincho" panose="02020609040205080304" pitchFamily="49" charset="-128"/>
                                      </a:rPr>
                                    </m:ctrlPr>
                                  </m:groupChrPr>
                                  <m:e>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d>
                                          <m:dPr>
                                            <m:ctrlPr>
                                              <a:rPr lang="en-US" sz="2800" i="1" kern="1200">
                                                <a:solidFill>
                                                  <a:srgbClr val="000000"/>
                                                </a:solidFill>
                                                <a:effectLst/>
                                                <a:latin typeface="Cambria Math" panose="02040503050406030204" pitchFamily="18" charset="0"/>
                                                <a:ea typeface="MS Mincho" panose="02020609040205080304" pitchFamily="49" charset="-128"/>
                                              </a:rPr>
                                            </m:ctrlPr>
                                          </m:dPr>
                                          <m:e>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𝑠h</m:t>
                                                </m:r>
                                              </m:e>
                                              <m:sub>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1</m:t>
                                                </m:r>
                                              </m:sub>
                                            </m:sSub>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m:t>
                                            </m:r>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𝑠h</m:t>
                                                </m:r>
                                              </m:e>
                                              <m:sub>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48</m:t>
                                                </m:r>
                                              </m:sub>
                                            </m:sSub>
                                          </m:e>
                                        </m:d>
                                      </m:e>
                                      <m:sub>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𝑖</m:t>
                                        </m:r>
                                      </m:sub>
                                    </m:sSub>
                                  </m:e>
                                </m:groupChr>
                              </m:e>
                              <m:lim>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𝑠h</m:t>
                                    </m:r>
                                  </m:e>
                                  <m:sub>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𝑅𝐺𝐵</m:t>
                                    </m:r>
                                  </m:sub>
                                </m:sSub>
                              </m:lim>
                            </m:limUpp>
                          </m:e>
                          <m:e>
                            <m:limUpp>
                              <m:limUppPr>
                                <m:ctrlPr>
                                  <a:rPr lang="en-US" sz="2800" i="1" kern="1200">
                                    <a:solidFill>
                                      <a:srgbClr val="000000"/>
                                    </a:solidFill>
                                    <a:effectLst/>
                                    <a:latin typeface="Cambria Math" panose="02040503050406030204" pitchFamily="18" charset="0"/>
                                    <a:ea typeface="MS Mincho" panose="02020609040205080304" pitchFamily="49" charset="-128"/>
                                  </a:rPr>
                                </m:ctrlPr>
                              </m:limUppPr>
                              <m:e>
                                <m:groupChr>
                                  <m:groupChrPr>
                                    <m:chr m:val="⏞"/>
                                    <m:pos m:val="top"/>
                                    <m:vertJc m:val="bot"/>
                                    <m:ctrlPr>
                                      <a:rPr lang="en-US" sz="2800" i="1" kern="1200">
                                        <a:solidFill>
                                          <a:srgbClr val="000000"/>
                                        </a:solidFill>
                                        <a:effectLst/>
                                        <a:latin typeface="Cambria Math" panose="02040503050406030204" pitchFamily="18" charset="0"/>
                                        <a:ea typeface="MS Mincho" panose="02020609040205080304" pitchFamily="49" charset="-128"/>
                                      </a:rPr>
                                    </m:ctrlPr>
                                  </m:groupChrPr>
                                  <m:e>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𝑜</m:t>
                                        </m:r>
                                      </m:e>
                                      <m:sub>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𝑖</m:t>
                                        </m:r>
                                      </m:sub>
                                    </m:sSub>
                                  </m:e>
                                </m:groupChr>
                              </m:e>
                              <m:lim>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𝑜𝑝𝑎𝑐𝑖𝑡𝑦</m:t>
                                </m:r>
                              </m:lim>
                            </m:limUpp>
                          </m:e>
                          <m:e>
                            <m:limUpp>
                              <m:limUppPr>
                                <m:ctrlPr>
                                  <a:rPr lang="en-US" sz="2800" i="1" kern="1200">
                                    <a:solidFill>
                                      <a:srgbClr val="000000"/>
                                    </a:solidFill>
                                    <a:effectLst/>
                                    <a:latin typeface="Cambria Math" panose="02040503050406030204" pitchFamily="18" charset="0"/>
                                    <a:ea typeface="MS Mincho" panose="02020609040205080304" pitchFamily="49" charset="-128"/>
                                  </a:rPr>
                                </m:ctrlPr>
                              </m:limUppPr>
                              <m:e>
                                <m:groupChr>
                                  <m:groupChrPr>
                                    <m:chr m:val="⏞"/>
                                    <m:pos m:val="top"/>
                                    <m:vertJc m:val="bot"/>
                                    <m:ctrlPr>
                                      <a:rPr lang="en-US" sz="2800" i="1" kern="1200">
                                        <a:solidFill>
                                          <a:srgbClr val="000000"/>
                                        </a:solidFill>
                                        <a:effectLst/>
                                        <a:latin typeface="Cambria Math" panose="02040503050406030204" pitchFamily="18" charset="0"/>
                                        <a:ea typeface="MS Mincho" panose="02020609040205080304" pitchFamily="49" charset="-128"/>
                                      </a:rPr>
                                    </m:ctrlPr>
                                  </m:groupChrPr>
                                  <m:e>
                                    <m:argPr>
                                      <m:argSz m:val="1"/>
                                    </m:argPr>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argPr>
                                          <m:argSz m:val="1"/>
                                        </m:argPr>
                                        <m:d>
                                          <m:dPr>
                                            <m:ctrlPr>
                                              <a:rPr lang="en-US" sz="2800" i="1" kern="1200">
                                                <a:solidFill>
                                                  <a:srgbClr val="000000"/>
                                                </a:solidFill>
                                                <a:effectLst/>
                                                <a:latin typeface="Cambria Math" panose="02040503050406030204" pitchFamily="18" charset="0"/>
                                                <a:ea typeface="MS Mincho" panose="02020609040205080304" pitchFamily="49" charset="-128"/>
                                              </a:rPr>
                                            </m:ctrlPr>
                                          </m:dPr>
                                          <m:e>
                                            <m:argPr>
                                              <m:argSz m:val="1"/>
                                            </m:argPr>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argPr>
                                                  <m:argSz m:val="1"/>
                                                </m:argPr>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𝑠</m:t>
                                                </m:r>
                                              </m:e>
                                              <m:sub>
                                                <m:argPr>
                                                  <m:argSz m:val="1"/>
                                                </m:argPr>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1</m:t>
                                                </m:r>
                                              </m:sub>
                                            </m:sSub>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m:t>
                                            </m:r>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argPr>
                                                  <m:argSz m:val="1"/>
                                                </m:argPr>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𝑠</m:t>
                                                </m:r>
                                              </m:e>
                                              <m:sub>
                                                <m:argPr>
                                                  <m:argSz m:val="1"/>
                                                </m:argPr>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3</m:t>
                                                </m:r>
                                              </m:sub>
                                            </m:sSub>
                                          </m:e>
                                        </m:d>
                                      </m:e>
                                      <m:sub>
                                        <m:argPr>
                                          <m:argSz m:val="1"/>
                                        </m:argPr>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𝑖</m:t>
                                        </m:r>
                                      </m:sub>
                                    </m:sSub>
                                  </m:e>
                                </m:groupChr>
                              </m:e>
                              <m:lim>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𝑠𝑐𝑎𝑙𝑒</m:t>
                                </m:r>
                              </m:lim>
                            </m:limUpp>
                          </m:e>
                          <m:e>
                            <m:limUpp>
                              <m:limUppPr>
                                <m:ctrlPr>
                                  <a:rPr lang="en-US" sz="2800" i="1" kern="1200">
                                    <a:solidFill>
                                      <a:srgbClr val="000000"/>
                                    </a:solidFill>
                                    <a:effectLst/>
                                    <a:latin typeface="Cambria Math" panose="02040503050406030204" pitchFamily="18" charset="0"/>
                                    <a:ea typeface="MS Mincho" panose="02020609040205080304" pitchFamily="49" charset="-128"/>
                                  </a:rPr>
                                </m:ctrlPr>
                              </m:limUppPr>
                              <m:e>
                                <m:groupChr>
                                  <m:groupChrPr>
                                    <m:chr m:val="⏞"/>
                                    <m:pos m:val="top"/>
                                    <m:vertJc m:val="bot"/>
                                    <m:ctrlPr>
                                      <a:rPr lang="en-US" sz="2800" i="1" kern="1200">
                                        <a:solidFill>
                                          <a:srgbClr val="000000"/>
                                        </a:solidFill>
                                        <a:effectLst/>
                                        <a:latin typeface="Cambria Math" panose="02040503050406030204" pitchFamily="18" charset="0"/>
                                        <a:ea typeface="MS Mincho" panose="02020609040205080304" pitchFamily="49" charset="-128"/>
                                      </a:rPr>
                                    </m:ctrlPr>
                                  </m:groupChrPr>
                                  <m:e>
                                    <m:argPr>
                                      <m:argSz m:val="1"/>
                                    </m:argPr>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argPr>
                                          <m:argSz m:val="1"/>
                                        </m:argPr>
                                        <m:d>
                                          <m:dPr>
                                            <m:ctrlPr>
                                              <a:rPr lang="en-US" sz="2800" i="1" kern="1200">
                                                <a:solidFill>
                                                  <a:srgbClr val="000000"/>
                                                </a:solidFill>
                                                <a:effectLst/>
                                                <a:latin typeface="Cambria Math" panose="02040503050406030204" pitchFamily="18" charset="0"/>
                                                <a:ea typeface="MS Mincho" panose="02020609040205080304" pitchFamily="49" charset="-128"/>
                                              </a:rPr>
                                            </m:ctrlPr>
                                          </m:dPr>
                                          <m:e>
                                            <m:argPr>
                                              <m:argSz m:val="1"/>
                                            </m:argPr>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argPr>
                                                  <m:argSz m:val="1"/>
                                                </m:argPr>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𝑟</m:t>
                                                </m:r>
                                              </m:e>
                                              <m:sub>
                                                <m:argPr>
                                                  <m:argSz m:val="1"/>
                                                </m:argPr>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1</m:t>
                                                </m:r>
                                              </m:sub>
                                            </m:sSub>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m:t>
                                            </m:r>
                                            <m:sSub>
                                              <m:sSubPr>
                                                <m:ctrlPr>
                                                  <a:rPr lang="en-US" sz="2800" i="1" kern="1200">
                                                    <a:solidFill>
                                                      <a:srgbClr val="000000"/>
                                                    </a:solidFill>
                                                    <a:effectLst/>
                                                    <a:latin typeface="Cambria Math" panose="02040503050406030204" pitchFamily="18" charset="0"/>
                                                    <a:ea typeface="MS Mincho" panose="02020609040205080304" pitchFamily="49" charset="-128"/>
                                                  </a:rPr>
                                                </m:ctrlPr>
                                              </m:sSubPr>
                                              <m:e>
                                                <m:argPr>
                                                  <m:argSz m:val="1"/>
                                                </m:argPr>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𝑟</m:t>
                                                </m:r>
                                              </m:e>
                                              <m:sub>
                                                <m:argPr>
                                                  <m:argSz m:val="1"/>
                                                </m:argPr>
                                                <m:r>
                                                  <a:rPr lang="en-US"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4</m:t>
                                                </m:r>
                                              </m:sub>
                                            </m:sSub>
                                          </m:e>
                                        </m:d>
                                      </m:e>
                                      <m:sub>
                                        <m:argPr>
                                          <m:argSz m:val="1"/>
                                        </m:argPr>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𝑖</m:t>
                                        </m:r>
                                      </m:sub>
                                    </m:sSub>
                                  </m:e>
                                </m:groupChr>
                              </m:e>
                              <m:lim>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𝑟𝑜𝑡𝑎𝑡𝑖𝑜𝑛</m:t>
                                </m:r>
                              </m:lim>
                            </m:limUpp>
                          </m:e>
                        </m:d>
                      </m:e>
                      <m:sub>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𝑖</m:t>
                        </m:r>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=1..</m:t>
                        </m:r>
                        <m:r>
                          <a:rPr lang="en-GB" sz="1400" i="1" kern="1200">
                            <a:solidFill>
                              <a:srgbClr val="000000"/>
                            </a:solidFill>
                            <a:effectLst/>
                            <a:latin typeface="Cambria Math" panose="02040503050406030204" pitchFamily="18" charset="0"/>
                            <a:ea typeface="MS Mincho" panose="02020609040205080304" pitchFamily="49" charset="-128"/>
                            <a:cs typeface="Arial" panose="020B0604020202020204" pitchFamily="34" charset="0"/>
                          </a:rPr>
                          <m:t>𝑁</m:t>
                        </m:r>
                      </m:sub>
                    </m:sSub>
                  </m:oMath>
                </a14:m>
                <a:r>
                  <a:rPr lang="en-US" sz="1400" kern="1200" dirty="0">
                    <a:solidFill>
                      <a:srgbClr val="000000"/>
                    </a:solidFill>
                    <a:effectLst/>
                    <a:ea typeface="Arial" panose="020B0604020202020204" pitchFamily="34" charset="0"/>
                  </a:rPr>
                  <a:t> </a:t>
                </a:r>
                <a:endParaRPr lang="en-US" sz="2800" dirty="0"/>
              </a:p>
            </p:txBody>
          </p:sp>
        </mc:Choice>
        <mc:Fallback xmlns="">
          <p:sp>
            <p:nvSpPr>
              <p:cNvPr id="19" name="TextBox 5">
                <a:extLst>
                  <a:ext uri="{FF2B5EF4-FFF2-40B4-BE49-F238E27FC236}">
                    <a16:creationId xmlns:a16="http://schemas.microsoft.com/office/drawing/2014/main" id="{DD52C100-0006-816B-5412-96E949767E70}"/>
                  </a:ext>
                </a:extLst>
              </p:cNvPr>
              <p:cNvSpPr txBox="1">
                <a:spLocks noRot="1" noChangeAspect="1" noMove="1" noResize="1" noEditPoints="1" noAdjustHandles="1" noChangeArrowheads="1" noChangeShapeType="1" noTextEdit="1"/>
              </p:cNvSpPr>
              <p:nvPr/>
            </p:nvSpPr>
            <p:spPr>
              <a:xfrm>
                <a:off x="539802" y="1417044"/>
                <a:ext cx="6823088" cy="874342"/>
              </a:xfrm>
              <a:prstGeom prst="rect">
                <a:avLst/>
              </a:prstGeom>
              <a:blipFill>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966177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67"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repeatCount="indefinite" fill="hold" display="0">
                  <p:stCondLst>
                    <p:cond delay="indefinite"/>
                  </p:stCondLst>
                </p:cTn>
                <p:tgtEl>
                  <p:spTgt spid="8"/>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3CA12A7-E452-51AF-64C6-0E3C802745E0}"/>
              </a:ext>
            </a:extLst>
          </p:cNvPr>
          <p:cNvSpPr>
            <a:spLocks noGrp="1"/>
          </p:cNvSpPr>
          <p:nvPr>
            <p:ph type="ftr" sz="quarter" idx="10"/>
          </p:nvPr>
        </p:nvSpPr>
        <p:spPr/>
        <p:txBody>
          <a:bodyPr/>
          <a:lstStyle/>
          <a:p>
            <a:r>
              <a:rPr lang="en-US"/>
              <a:t>S4-250143</a:t>
            </a:r>
          </a:p>
        </p:txBody>
      </p:sp>
      <p:sp>
        <p:nvSpPr>
          <p:cNvPr id="3" name="Title 2">
            <a:extLst>
              <a:ext uri="{FF2B5EF4-FFF2-40B4-BE49-F238E27FC236}">
                <a16:creationId xmlns:a16="http://schemas.microsoft.com/office/drawing/2014/main" id="{AD419928-BEE4-8FFB-43DD-D5B240EA3539}"/>
              </a:ext>
            </a:extLst>
          </p:cNvPr>
          <p:cNvSpPr>
            <a:spLocks noGrp="1"/>
          </p:cNvSpPr>
          <p:nvPr>
            <p:ph type="title"/>
          </p:nvPr>
        </p:nvSpPr>
        <p:spPr/>
        <p:txBody>
          <a:bodyPr/>
          <a:lstStyle/>
          <a:p>
            <a:r>
              <a:rPr lang="en-US" dirty="0"/>
              <a:t>Avatar Communication</a:t>
            </a:r>
          </a:p>
        </p:txBody>
      </p:sp>
      <p:sp>
        <p:nvSpPr>
          <p:cNvPr id="13" name="Content Placeholder 12">
            <a:extLst>
              <a:ext uri="{FF2B5EF4-FFF2-40B4-BE49-F238E27FC236}">
                <a16:creationId xmlns:a16="http://schemas.microsoft.com/office/drawing/2014/main" id="{B42A42BF-7C51-C637-1BAB-F075341F4656}"/>
              </a:ext>
            </a:extLst>
          </p:cNvPr>
          <p:cNvSpPr>
            <a:spLocks noGrp="1"/>
          </p:cNvSpPr>
          <p:nvPr>
            <p:ph sz="quarter" idx="14"/>
          </p:nvPr>
        </p:nvSpPr>
        <p:spPr/>
        <p:txBody>
          <a:bodyPr/>
          <a:lstStyle/>
          <a:p>
            <a:r>
              <a:rPr lang="en-US" dirty="0"/>
              <a:t>A combination of technologies provides realistic</a:t>
            </a:r>
            <a:br>
              <a:rPr lang="en-US" dirty="0"/>
            </a:br>
            <a:r>
              <a:rPr lang="en-US" dirty="0"/>
              <a:t>Avatar-based calling</a:t>
            </a:r>
          </a:p>
          <a:p>
            <a:r>
              <a:rPr lang="en-US" dirty="0"/>
              <a:t>Many steps towards making this a broadly available</a:t>
            </a:r>
            <a:br>
              <a:rPr lang="en-US" dirty="0"/>
            </a:br>
            <a:r>
              <a:rPr lang="en-US" dirty="0">
                <a:solidFill>
                  <a:srgbClr val="FF40FF"/>
                </a:solidFill>
              </a:rPr>
              <a:t>service</a:t>
            </a:r>
            <a:r>
              <a:rPr lang="en-US" dirty="0"/>
              <a:t>, with many question marks on technology,</a:t>
            </a:r>
            <a:br>
              <a:rPr lang="en-US" dirty="0"/>
            </a:br>
            <a:r>
              <a:rPr lang="en-US" dirty="0"/>
              <a:t>privacy, </a:t>
            </a:r>
            <a:r>
              <a:rPr lang="en-US" dirty="0">
                <a:solidFill>
                  <a:srgbClr val="FF40FF"/>
                </a:solidFill>
              </a:rPr>
              <a:t>user experiences</a:t>
            </a:r>
            <a:r>
              <a:rPr lang="en-US" dirty="0"/>
              <a:t>, social impacts, authenticity, security, and and </a:t>
            </a:r>
            <a:r>
              <a:rPr lang="en-US" dirty="0" err="1"/>
              <a:t>and</a:t>
            </a:r>
            <a:r>
              <a:rPr lang="en-US" dirty="0"/>
              <a:t>.</a:t>
            </a:r>
          </a:p>
        </p:txBody>
      </p:sp>
      <p:sp>
        <p:nvSpPr>
          <p:cNvPr id="5" name="Subtitle 4">
            <a:extLst>
              <a:ext uri="{FF2B5EF4-FFF2-40B4-BE49-F238E27FC236}">
                <a16:creationId xmlns:a16="http://schemas.microsoft.com/office/drawing/2014/main" id="{12E2DFAD-A721-829E-AACE-BB991CA7EF5F}"/>
              </a:ext>
            </a:extLst>
          </p:cNvPr>
          <p:cNvSpPr>
            <a:spLocks noGrp="1"/>
          </p:cNvSpPr>
          <p:nvPr>
            <p:ph type="subTitle" idx="1"/>
          </p:nvPr>
        </p:nvSpPr>
        <p:spPr/>
        <p:txBody>
          <a:bodyPr/>
          <a:lstStyle/>
          <a:p>
            <a:r>
              <a:rPr lang="en-US" dirty="0"/>
              <a:t>Making the Lex Fridman – Mark Zuckerberg interview a reality</a:t>
            </a:r>
          </a:p>
        </p:txBody>
      </p:sp>
      <p:pic>
        <p:nvPicPr>
          <p:cNvPr id="14" name="Online Media 5" title="Mark Zuckerberg Joins Podcaster Lex Fridman for an Interview in the Metaverse | Mashable">
            <a:hlinkClick r:id="" action="ppaction://media"/>
            <a:extLst>
              <a:ext uri="{FF2B5EF4-FFF2-40B4-BE49-F238E27FC236}">
                <a16:creationId xmlns:a16="http://schemas.microsoft.com/office/drawing/2014/main" id="{8486DE8E-7FCE-E26F-0F45-89AC3A14944E}"/>
              </a:ext>
            </a:extLst>
          </p:cNvPr>
          <p:cNvPicPr>
            <a:picLocks noRot="1" noChangeAspect="1"/>
          </p:cNvPicPr>
          <p:nvPr>
            <a:videoFile r:link="rId1"/>
          </p:nvPr>
        </p:nvPicPr>
        <p:blipFill>
          <a:blip r:embed="rId4"/>
          <a:stretch>
            <a:fillRect/>
          </a:stretch>
        </p:blipFill>
        <p:spPr>
          <a:xfrm>
            <a:off x="6943940" y="0"/>
            <a:ext cx="5248060" cy="2965319"/>
          </a:xfrm>
          <a:prstGeom prst="rect">
            <a:avLst/>
          </a:prstGeom>
        </p:spPr>
      </p:pic>
      <p:pic>
        <p:nvPicPr>
          <p:cNvPr id="15" name="Picture 14">
            <a:extLst>
              <a:ext uri="{FF2B5EF4-FFF2-40B4-BE49-F238E27FC236}">
                <a16:creationId xmlns:a16="http://schemas.microsoft.com/office/drawing/2014/main" id="{5E2E4C08-DD0D-4F68-E399-2C1FBF986CAA}"/>
              </a:ext>
            </a:extLst>
          </p:cNvPr>
          <p:cNvPicPr>
            <a:picLocks noChangeAspect="1"/>
          </p:cNvPicPr>
          <p:nvPr/>
        </p:nvPicPr>
        <p:blipFill>
          <a:blip r:embed="rId5"/>
          <a:stretch>
            <a:fillRect/>
          </a:stretch>
        </p:blipFill>
        <p:spPr>
          <a:xfrm>
            <a:off x="494189" y="3488373"/>
            <a:ext cx="5678081" cy="2216315"/>
          </a:xfrm>
          <a:prstGeom prst="rect">
            <a:avLst/>
          </a:prstGeom>
        </p:spPr>
      </p:pic>
      <p:sp>
        <p:nvSpPr>
          <p:cNvPr id="16" name="TextBox 15">
            <a:extLst>
              <a:ext uri="{FF2B5EF4-FFF2-40B4-BE49-F238E27FC236}">
                <a16:creationId xmlns:a16="http://schemas.microsoft.com/office/drawing/2014/main" id="{B6421173-1D44-AC92-5638-69C28382F995}"/>
              </a:ext>
            </a:extLst>
          </p:cNvPr>
          <p:cNvSpPr txBox="1"/>
          <p:nvPr/>
        </p:nvSpPr>
        <p:spPr>
          <a:xfrm>
            <a:off x="1402538" y="4059935"/>
            <a:ext cx="2213748"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MPEG’s ARF a first step</a:t>
            </a:r>
          </a:p>
        </p:txBody>
      </p:sp>
      <p:pic>
        <p:nvPicPr>
          <p:cNvPr id="17" name="Picture 4" descr="Meta logo">
            <a:extLst>
              <a:ext uri="{FF2B5EF4-FFF2-40B4-BE49-F238E27FC236}">
                <a16:creationId xmlns:a16="http://schemas.microsoft.com/office/drawing/2014/main" id="{845FFF4F-0C15-9E87-E2FD-E320CE10923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574" t="32923" r="13937" b="30333"/>
          <a:stretch/>
        </p:blipFill>
        <p:spPr bwMode="auto">
          <a:xfrm>
            <a:off x="4346538" y="5592402"/>
            <a:ext cx="933606" cy="3549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DB6E1CE8-A09B-4C92-4F55-9FD151C50340}"/>
              </a:ext>
            </a:extLst>
          </p:cNvPr>
          <p:cNvPicPr>
            <a:picLocks noChangeAspect="1"/>
          </p:cNvPicPr>
          <p:nvPr/>
        </p:nvPicPr>
        <p:blipFill>
          <a:blip r:embed="rId7"/>
          <a:stretch>
            <a:fillRect/>
          </a:stretch>
        </p:blipFill>
        <p:spPr>
          <a:xfrm>
            <a:off x="2935004" y="5704688"/>
            <a:ext cx="1038816" cy="592222"/>
          </a:xfrm>
          <a:prstGeom prst="rect">
            <a:avLst/>
          </a:prstGeom>
        </p:spPr>
      </p:pic>
      <p:pic>
        <p:nvPicPr>
          <p:cNvPr id="19" name="Picture 2">
            <a:extLst>
              <a:ext uri="{FF2B5EF4-FFF2-40B4-BE49-F238E27FC236}">
                <a16:creationId xmlns:a16="http://schemas.microsoft.com/office/drawing/2014/main" id="{3D0752A5-EB5B-87A3-9833-B135EABEA1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17541" y="6049976"/>
            <a:ext cx="1191600" cy="29194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METAHUMAN (MH) LOGO MONOGRAM by Holong on Dribbble">
            <a:extLst>
              <a:ext uri="{FF2B5EF4-FFF2-40B4-BE49-F238E27FC236}">
                <a16:creationId xmlns:a16="http://schemas.microsoft.com/office/drawing/2014/main" id="{2CA7C443-309F-5B91-E0E1-8C9492045C4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8821" y="5749696"/>
            <a:ext cx="786202" cy="592222"/>
          </a:xfrm>
          <a:prstGeom prst="rect">
            <a:avLst/>
          </a:prstGeom>
          <a:noFill/>
          <a:extLst>
            <a:ext uri="{909E8E84-426E-40DD-AFC4-6F175D3DCCD1}">
              <a14:hiddenFill xmlns:a14="http://schemas.microsoft.com/office/drawing/2010/main">
                <a:solidFill>
                  <a:srgbClr val="FFFFFF"/>
                </a:solidFill>
              </a14:hiddenFill>
            </a:ext>
          </a:extLst>
        </p:spPr>
      </p:pic>
      <p:pic>
        <p:nvPicPr>
          <p:cNvPr id="20" name="图片 13">
            <a:extLst>
              <a:ext uri="{FF2B5EF4-FFF2-40B4-BE49-F238E27FC236}">
                <a16:creationId xmlns:a16="http://schemas.microsoft.com/office/drawing/2014/main" id="{7A4C90A1-48C5-458B-A3F7-4949E315C246}"/>
              </a:ext>
            </a:extLst>
          </p:cNvPr>
          <p:cNvPicPr/>
          <p:nvPr/>
        </p:nvPicPr>
        <p:blipFill>
          <a:blip r:embed="rId10">
            <a:extLst>
              <a:ext uri="{28A0092B-C50C-407E-A947-70E740481C1C}">
                <a14:useLocalDpi xmlns:a14="http://schemas.microsoft.com/office/drawing/2010/main" val="0"/>
              </a:ext>
            </a:extLst>
          </a:blip>
          <a:srcRect/>
          <a:stretch>
            <a:fillRect/>
          </a:stretch>
        </p:blipFill>
        <p:spPr bwMode="auto">
          <a:xfrm>
            <a:off x="7093127" y="3915489"/>
            <a:ext cx="4711146" cy="2457072"/>
          </a:xfrm>
          <a:prstGeom prst="rect">
            <a:avLst/>
          </a:prstGeom>
          <a:noFill/>
        </p:spPr>
      </p:pic>
      <p:sp>
        <p:nvSpPr>
          <p:cNvPr id="21" name="TextBox 20">
            <a:extLst>
              <a:ext uri="{FF2B5EF4-FFF2-40B4-BE49-F238E27FC236}">
                <a16:creationId xmlns:a16="http://schemas.microsoft.com/office/drawing/2014/main" id="{F8417FF1-FDBB-181F-3128-895D1A5B2345}"/>
              </a:ext>
            </a:extLst>
          </p:cNvPr>
          <p:cNvSpPr txBox="1"/>
          <p:nvPr/>
        </p:nvSpPr>
        <p:spPr>
          <a:xfrm>
            <a:off x="7441193" y="3582525"/>
            <a:ext cx="4122924"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Animation Bitstreams – not a bitrate challenge</a:t>
            </a:r>
          </a:p>
        </p:txBody>
      </p:sp>
    </p:spTree>
    <p:extLst>
      <p:ext uri="{BB962C8B-B14F-4D97-AF65-F5344CB8AC3E}">
        <p14:creationId xmlns:p14="http://schemas.microsoft.com/office/powerpoint/2010/main" val="38976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4"/>
                                        </p:tgtEl>
                                      </p:cBhvr>
                                    </p:cmd>
                                  </p:childTnLst>
                                </p:cTn>
                              </p:par>
                            </p:childTnLst>
                          </p:cTn>
                        </p:par>
                      </p:childTnLst>
                    </p:cTn>
                  </p:par>
                </p:childTnLst>
              </p:cTn>
              <p:nextCondLst>
                <p:cond evt="onClick" delay="0">
                  <p:tgtEl>
                    <p:spTgt spid="14"/>
                  </p:tgtEl>
                </p:cond>
              </p:nextCondLst>
            </p:seq>
            <p:video>
              <p:cMediaNode vol="80000">
                <p:cTn id="12" fill="hold" display="0">
                  <p:stCondLst>
                    <p:cond delay="indefinite"/>
                  </p:stCondLst>
                </p:cTn>
                <p:tgtEl>
                  <p:spTgt spid="14"/>
                </p:tgtEl>
              </p:cMediaNode>
            </p:vide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1C3AEC5-61A4-4496-BCA4-ECBD0CEA369F}"/>
              </a:ext>
            </a:extLst>
          </p:cNvPr>
          <p:cNvSpPr>
            <a:spLocks noGrp="1"/>
          </p:cNvSpPr>
          <p:nvPr>
            <p:ph type="title"/>
          </p:nvPr>
        </p:nvSpPr>
        <p:spPr>
          <a:xfrm>
            <a:off x="495300" y="642645"/>
            <a:ext cx="11187112" cy="361959"/>
          </a:xfrm>
        </p:spPr>
        <p:txBody>
          <a:bodyPr/>
          <a:lstStyle/>
          <a:p>
            <a:r>
              <a:rPr lang="en-US" dirty="0"/>
              <a:t>User Experience – Content &amp; Device Aware Streaming and Delivery</a:t>
            </a:r>
          </a:p>
        </p:txBody>
      </p:sp>
      <p:sp>
        <p:nvSpPr>
          <p:cNvPr id="8" name="Content Placeholder 7">
            <a:extLst>
              <a:ext uri="{FF2B5EF4-FFF2-40B4-BE49-F238E27FC236}">
                <a16:creationId xmlns:a16="http://schemas.microsoft.com/office/drawing/2014/main" id="{D4EB4A39-59DF-4C41-AE62-9ADFA543167A}"/>
              </a:ext>
            </a:extLst>
          </p:cNvPr>
          <p:cNvSpPr>
            <a:spLocks noGrp="1"/>
          </p:cNvSpPr>
          <p:nvPr>
            <p:ph sz="quarter" idx="14"/>
          </p:nvPr>
        </p:nvSpPr>
        <p:spPr/>
        <p:txBody>
          <a:bodyPr/>
          <a:lstStyle/>
          <a:p>
            <a:r>
              <a:rPr lang="en-US" dirty="0"/>
              <a:t>Controlled fairness of players </a:t>
            </a:r>
          </a:p>
          <a:p>
            <a:r>
              <a:rPr lang="en-US" dirty="0"/>
              <a:t>A couple of good pointers and resources:</a:t>
            </a:r>
          </a:p>
          <a:p>
            <a:pPr lvl="1"/>
            <a:r>
              <a:rPr lang="en-US" dirty="0">
                <a:hlinkClick r:id="rId2"/>
              </a:rPr>
              <a:t>TR 26.949</a:t>
            </a:r>
            <a:endParaRPr lang="en-US" dirty="0"/>
          </a:p>
          <a:p>
            <a:pPr lvl="1"/>
            <a:r>
              <a:rPr lang="en-US" dirty="0">
                <a:hlinkClick r:id="rId3"/>
              </a:rPr>
              <a:t>Content-Aware Encoding</a:t>
            </a:r>
            <a:r>
              <a:rPr lang="en-US" dirty="0"/>
              <a:t> (</a:t>
            </a:r>
            <a:r>
              <a:rPr lang="en-US" u="sng" dirty="0">
                <a:hlinkClick r:id="rId4"/>
              </a:rPr>
              <a:t>Yuriy Reznik, Brightcove</a:t>
            </a:r>
            <a:r>
              <a:rPr lang="en-US" dirty="0"/>
              <a:t>)</a:t>
            </a:r>
          </a:p>
          <a:p>
            <a:pPr lvl="1"/>
            <a:r>
              <a:rPr lang="en-US" dirty="0">
                <a:solidFill>
                  <a:srgbClr val="660099"/>
                </a:solidFill>
                <a:latin typeface="arial" panose="020B0604020202020204" pitchFamily="34" charset="0"/>
                <a:hlinkClick r:id="rId5"/>
              </a:rPr>
              <a:t>Achieving Great Video Quality Without Breaking the Bank (AWS)</a:t>
            </a:r>
            <a:endParaRPr lang="en-US" dirty="0">
              <a:solidFill>
                <a:srgbClr val="660099"/>
              </a:solidFill>
              <a:latin typeface="arial" panose="020B0604020202020204" pitchFamily="34" charset="0"/>
            </a:endParaRPr>
          </a:p>
          <a:p>
            <a:pPr lvl="1"/>
            <a:r>
              <a:rPr lang="en-US" dirty="0">
                <a:solidFill>
                  <a:srgbClr val="000000"/>
                </a:solidFill>
                <a:latin typeface="Arial" panose="020B0604020202020204" pitchFamily="34" charset="0"/>
                <a:cs typeface="Arial" panose="020B0604020202020204" pitchFamily="34" charset="0"/>
                <a:hlinkClick r:id="rId6"/>
              </a:rPr>
              <a:t>Netflix: Optimized shot-based encodes: Now Streaming!</a:t>
            </a:r>
            <a:endParaRPr lang="en-US" sz="1400" dirty="0">
              <a:solidFill>
                <a:srgbClr val="660099"/>
              </a:solidFill>
              <a:latin typeface="Arial" panose="020B0604020202020204" pitchFamily="34" charset="0"/>
              <a:cs typeface="Arial" panose="020B0604020202020204" pitchFamily="34" charset="0"/>
            </a:endParaRPr>
          </a:p>
          <a:p>
            <a:pPr marL="192024" lvl="1" indent="0">
              <a:buNone/>
            </a:pPr>
            <a:endParaRPr lang="en-US" dirty="0"/>
          </a:p>
        </p:txBody>
      </p:sp>
      <p:sp>
        <p:nvSpPr>
          <p:cNvPr id="7" name="Subtitle 6">
            <a:extLst>
              <a:ext uri="{FF2B5EF4-FFF2-40B4-BE49-F238E27FC236}">
                <a16:creationId xmlns:a16="http://schemas.microsoft.com/office/drawing/2014/main" id="{B7EA4D98-FB6F-4F53-812B-EBEE59DB26A6}"/>
              </a:ext>
            </a:extLst>
          </p:cNvPr>
          <p:cNvSpPr>
            <a:spLocks noGrp="1"/>
          </p:cNvSpPr>
          <p:nvPr>
            <p:ph type="subTitle" idx="1"/>
          </p:nvPr>
        </p:nvSpPr>
        <p:spPr>
          <a:xfrm>
            <a:off x="494189" y="1088135"/>
            <a:ext cx="11188223" cy="236347"/>
          </a:xfrm>
        </p:spPr>
        <p:txBody>
          <a:bodyPr/>
          <a:lstStyle/>
          <a:p>
            <a:r>
              <a:rPr lang="en-US" dirty="0"/>
              <a:t>Take into account devices, users, content, resources, subscription models, latency, etc. for overall quality improvement</a:t>
            </a:r>
          </a:p>
        </p:txBody>
      </p:sp>
      <p:pic>
        <p:nvPicPr>
          <p:cNvPr id="2" name="Picture 1">
            <a:extLst>
              <a:ext uri="{FF2B5EF4-FFF2-40B4-BE49-F238E27FC236}">
                <a16:creationId xmlns:a16="http://schemas.microsoft.com/office/drawing/2014/main" id="{2ED16A75-3B25-4262-9BD5-1FEA614F9CEA}"/>
              </a:ext>
            </a:extLst>
          </p:cNvPr>
          <p:cNvPicPr>
            <a:picLocks noChangeAspect="1"/>
          </p:cNvPicPr>
          <p:nvPr/>
        </p:nvPicPr>
        <p:blipFill>
          <a:blip r:embed="rId7"/>
          <a:stretch>
            <a:fillRect/>
          </a:stretch>
        </p:blipFill>
        <p:spPr>
          <a:xfrm>
            <a:off x="509588" y="4536031"/>
            <a:ext cx="3068481" cy="1864768"/>
          </a:xfrm>
          <a:prstGeom prst="rect">
            <a:avLst/>
          </a:prstGeom>
        </p:spPr>
      </p:pic>
      <p:pic>
        <p:nvPicPr>
          <p:cNvPr id="13314" name="Picture 1">
            <a:extLst>
              <a:ext uri="{FF2B5EF4-FFF2-40B4-BE49-F238E27FC236}">
                <a16:creationId xmlns:a16="http://schemas.microsoft.com/office/drawing/2014/main" id="{D13C08E9-05BB-46B0-93AB-DD322F789BA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67700" y="1415824"/>
            <a:ext cx="3429000" cy="2386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CF2962B3-A37D-412A-9F00-06B615D654DD}"/>
              </a:ext>
            </a:extLst>
          </p:cNvPr>
          <p:cNvPicPr>
            <a:picLocks noChangeAspect="1"/>
          </p:cNvPicPr>
          <p:nvPr/>
        </p:nvPicPr>
        <p:blipFill>
          <a:blip r:embed="rId9"/>
          <a:stretch>
            <a:fillRect/>
          </a:stretch>
        </p:blipFill>
        <p:spPr>
          <a:xfrm>
            <a:off x="6560618" y="1420056"/>
            <a:ext cx="3414164" cy="1189134"/>
          </a:xfrm>
          <a:prstGeom prst="rect">
            <a:avLst/>
          </a:prstGeom>
        </p:spPr>
      </p:pic>
      <p:pic>
        <p:nvPicPr>
          <p:cNvPr id="13316" name="Picture 4">
            <a:extLst>
              <a:ext uri="{FF2B5EF4-FFF2-40B4-BE49-F238E27FC236}">
                <a16:creationId xmlns:a16="http://schemas.microsoft.com/office/drawing/2014/main" id="{B0EBA314-696A-47BA-8BFD-CBC1C02508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96056" y="4446162"/>
            <a:ext cx="2946088" cy="197808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89DA437-5205-48A8-9F7E-379C406B72FA}"/>
              </a:ext>
            </a:extLst>
          </p:cNvPr>
          <p:cNvSpPr txBox="1"/>
          <p:nvPr/>
        </p:nvSpPr>
        <p:spPr>
          <a:xfrm>
            <a:off x="1000124" y="4216150"/>
            <a:ext cx="1788951" cy="236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defPPr>
              <a:defRPr lang="en-US"/>
            </a:defPPr>
            <a:lvl1pPr algn="r">
              <a:lnSpc>
                <a:spcPct val="96000"/>
              </a:lnSpc>
              <a:defRPr sz="1600">
                <a:solidFill>
                  <a:schemeClr val="bg1"/>
                </a:solidFill>
                <a:latin typeface="Microsoft Sans Serif"/>
                <a:cs typeface="Microsoft Sans Serif"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Content </a:t>
            </a:r>
            <a:r>
              <a:rPr lang="de-DE" dirty="0" err="1"/>
              <a:t>Complexity</a:t>
            </a:r>
            <a:endParaRPr lang="en-US" dirty="0"/>
          </a:p>
        </p:txBody>
      </p:sp>
      <p:sp>
        <p:nvSpPr>
          <p:cNvPr id="5" name="TextBox 4">
            <a:extLst>
              <a:ext uri="{FF2B5EF4-FFF2-40B4-BE49-F238E27FC236}">
                <a16:creationId xmlns:a16="http://schemas.microsoft.com/office/drawing/2014/main" id="{C9C6F2CF-7839-46E2-9DFF-32020B0E5C79}"/>
              </a:ext>
            </a:extLst>
          </p:cNvPr>
          <p:cNvSpPr txBox="1"/>
          <p:nvPr/>
        </p:nvSpPr>
        <p:spPr>
          <a:xfrm>
            <a:off x="4357179" y="4161131"/>
            <a:ext cx="1623842" cy="2363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defPPr>
              <a:defRPr lang="en-US"/>
            </a:defPPr>
            <a:lvl1pPr algn="r">
              <a:lnSpc>
                <a:spcPct val="96000"/>
              </a:lnSpc>
              <a:defRPr sz="1600">
                <a:solidFill>
                  <a:schemeClr val="bg1"/>
                </a:solidFill>
                <a:latin typeface="Microsoft Sans Serif"/>
                <a:cs typeface="Microsoft Sans Serif" panose="020B060402020202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de-DE" dirty="0"/>
              <a:t>Radio Resources</a:t>
            </a:r>
            <a:endParaRPr lang="en-US" dirty="0"/>
          </a:p>
        </p:txBody>
      </p:sp>
      <p:sp>
        <p:nvSpPr>
          <p:cNvPr id="9" name="TextBox 8">
            <a:extLst>
              <a:ext uri="{FF2B5EF4-FFF2-40B4-BE49-F238E27FC236}">
                <a16:creationId xmlns:a16="http://schemas.microsoft.com/office/drawing/2014/main" id="{07E1957A-69F8-49B5-8C0D-B7E3E2FD15AD}"/>
              </a:ext>
            </a:extLst>
          </p:cNvPr>
          <p:cNvSpPr txBox="1"/>
          <p:nvPr/>
        </p:nvSpPr>
        <p:spPr>
          <a:xfrm>
            <a:off x="7044748" y="2661122"/>
            <a:ext cx="1208664" cy="472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spAutoFit/>
          </a:bodyPr>
          <a:lstStyle/>
          <a:p>
            <a:pPr algn="r">
              <a:lnSpc>
                <a:spcPct val="96000"/>
              </a:lnSpc>
            </a:pPr>
            <a:r>
              <a:rPr lang="de-DE" sz="1600" dirty="0">
                <a:solidFill>
                  <a:schemeClr val="bg1"/>
                </a:solidFill>
                <a:latin typeface="Microsoft Sans Serif"/>
                <a:cs typeface="Microsoft Sans Serif" panose="020B0604020202020204" pitchFamily="34" charset="0"/>
              </a:rPr>
              <a:t>Device </a:t>
            </a:r>
            <a:br>
              <a:rPr lang="de-DE" sz="1600" dirty="0">
                <a:solidFill>
                  <a:schemeClr val="bg1"/>
                </a:solidFill>
                <a:latin typeface="Microsoft Sans Serif"/>
                <a:cs typeface="Microsoft Sans Serif" panose="020B0604020202020204" pitchFamily="34" charset="0"/>
              </a:rPr>
            </a:br>
            <a:r>
              <a:rPr lang="de-DE" sz="1600" dirty="0" err="1">
                <a:solidFill>
                  <a:schemeClr val="bg1"/>
                </a:solidFill>
                <a:latin typeface="Microsoft Sans Serif"/>
                <a:cs typeface="Microsoft Sans Serif" panose="020B0604020202020204" pitchFamily="34" charset="0"/>
              </a:rPr>
              <a:t>Consumption</a:t>
            </a:r>
            <a:endParaRPr lang="en-US" sz="1600" dirty="0">
              <a:solidFill>
                <a:schemeClr val="bg1"/>
              </a:solidFill>
              <a:latin typeface="Microsoft Sans Serif"/>
              <a:cs typeface="Microsoft Sans Serif" panose="020B0604020202020204" pitchFamily="34" charset="0"/>
            </a:endParaRPr>
          </a:p>
        </p:txBody>
      </p:sp>
      <p:sp>
        <p:nvSpPr>
          <p:cNvPr id="11" name="Arrow: Right 10">
            <a:extLst>
              <a:ext uri="{FF2B5EF4-FFF2-40B4-BE49-F238E27FC236}">
                <a16:creationId xmlns:a16="http://schemas.microsoft.com/office/drawing/2014/main" id="{674DF7C6-46F5-4278-BC38-F0AC001B0FAD}"/>
              </a:ext>
            </a:extLst>
          </p:cNvPr>
          <p:cNvSpPr/>
          <p:nvPr/>
        </p:nvSpPr>
        <p:spPr>
          <a:xfrm rot="2147577">
            <a:off x="6395038" y="3651599"/>
            <a:ext cx="1549958" cy="838456"/>
          </a:xfrm>
          <a:prstGeom prst="rightArrow">
            <a:avLst>
              <a:gd name="adj1" fmla="val 53127"/>
              <a:gd name="adj2" fmla="val 469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de-DE" dirty="0">
                <a:solidFill>
                  <a:schemeClr val="bg1"/>
                </a:solidFill>
                <a:latin typeface="Microsoft Sans Serif"/>
                <a:cs typeface="Microsoft Sans Serif" panose="020B0604020202020204" pitchFamily="34" charset="0"/>
              </a:rPr>
              <a:t>GBR QoS?</a:t>
            </a:r>
            <a:endParaRPr lang="en-US" dirty="0" err="1">
              <a:solidFill>
                <a:schemeClr val="bg1"/>
              </a:solidFill>
              <a:latin typeface="Microsoft Sans Serif"/>
              <a:cs typeface="Microsoft Sans Serif" panose="020B0604020202020204" pitchFamily="34" charset="0"/>
            </a:endParaRPr>
          </a:p>
        </p:txBody>
      </p:sp>
      <p:pic>
        <p:nvPicPr>
          <p:cNvPr id="13" name="Picture 12">
            <a:extLst>
              <a:ext uri="{FF2B5EF4-FFF2-40B4-BE49-F238E27FC236}">
                <a16:creationId xmlns:a16="http://schemas.microsoft.com/office/drawing/2014/main" id="{075CD336-A182-4452-A83E-08B6B836B55A}"/>
              </a:ext>
            </a:extLst>
          </p:cNvPr>
          <p:cNvPicPr>
            <a:picLocks noChangeAspect="1"/>
          </p:cNvPicPr>
          <p:nvPr/>
        </p:nvPicPr>
        <p:blipFill>
          <a:blip r:embed="rId11"/>
          <a:stretch>
            <a:fillRect/>
          </a:stretch>
        </p:blipFill>
        <p:spPr>
          <a:xfrm>
            <a:off x="8467724" y="3865240"/>
            <a:ext cx="3273681" cy="1419969"/>
          </a:xfrm>
          <a:prstGeom prst="rect">
            <a:avLst/>
          </a:prstGeom>
        </p:spPr>
      </p:pic>
      <p:sp>
        <p:nvSpPr>
          <p:cNvPr id="14" name="TextBox 13">
            <a:extLst>
              <a:ext uri="{FF2B5EF4-FFF2-40B4-BE49-F238E27FC236}">
                <a16:creationId xmlns:a16="http://schemas.microsoft.com/office/drawing/2014/main" id="{CC40DF5A-AC94-4CB5-973F-B14952F25F34}"/>
              </a:ext>
            </a:extLst>
          </p:cNvPr>
          <p:cNvSpPr txBox="1"/>
          <p:nvPr/>
        </p:nvSpPr>
        <p:spPr>
          <a:xfrm>
            <a:off x="7836492" y="4457050"/>
            <a:ext cx="431208" cy="236347"/>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CBR</a:t>
            </a:r>
            <a:endParaRPr lang="en-US" sz="1600" dirty="0">
              <a:solidFill>
                <a:schemeClr val="tx2"/>
              </a:solidFill>
              <a:latin typeface="Microsoft Sans Serif"/>
              <a:cs typeface="Microsoft Sans Serif" panose="020B0604020202020204" pitchFamily="34" charset="0"/>
            </a:endParaRPr>
          </a:p>
        </p:txBody>
      </p:sp>
      <p:pic>
        <p:nvPicPr>
          <p:cNvPr id="15" name="Picture 14">
            <a:extLst>
              <a:ext uri="{FF2B5EF4-FFF2-40B4-BE49-F238E27FC236}">
                <a16:creationId xmlns:a16="http://schemas.microsoft.com/office/drawing/2014/main" id="{D536BF9D-1330-441F-9383-ECA50F3B89D4}"/>
              </a:ext>
            </a:extLst>
          </p:cNvPr>
          <p:cNvPicPr>
            <a:picLocks noChangeAspect="1"/>
          </p:cNvPicPr>
          <p:nvPr/>
        </p:nvPicPr>
        <p:blipFill>
          <a:blip r:embed="rId12"/>
          <a:stretch>
            <a:fillRect/>
          </a:stretch>
        </p:blipFill>
        <p:spPr>
          <a:xfrm>
            <a:off x="8467724" y="5347893"/>
            <a:ext cx="3214688" cy="1419821"/>
          </a:xfrm>
          <a:prstGeom prst="rect">
            <a:avLst/>
          </a:prstGeom>
        </p:spPr>
      </p:pic>
      <p:sp>
        <p:nvSpPr>
          <p:cNvPr id="16" name="TextBox 15">
            <a:extLst>
              <a:ext uri="{FF2B5EF4-FFF2-40B4-BE49-F238E27FC236}">
                <a16:creationId xmlns:a16="http://schemas.microsoft.com/office/drawing/2014/main" id="{CA3E56FF-8C47-4A69-BF7C-97892266C90B}"/>
              </a:ext>
            </a:extLst>
          </p:cNvPr>
          <p:cNvSpPr txBox="1"/>
          <p:nvPr/>
        </p:nvSpPr>
        <p:spPr>
          <a:xfrm>
            <a:off x="7836492" y="5769865"/>
            <a:ext cx="567463" cy="472694"/>
          </a:xfrm>
          <a:prstGeom prst="rect">
            <a:avLst/>
          </a:prstGeom>
        </p:spPr>
        <p:txBody>
          <a:bodyPr wrap="none" lIns="0" tIns="0" rIns="0" bIns="0" rtlCol="0">
            <a:spAutoFit/>
          </a:bodyPr>
          <a:lstStyle/>
          <a:p>
            <a:pPr algn="l">
              <a:lnSpc>
                <a:spcPct val="96000"/>
              </a:lnSpc>
            </a:pPr>
            <a:r>
              <a:rPr lang="de-DE" sz="1600" dirty="0">
                <a:solidFill>
                  <a:schemeClr val="tx2"/>
                </a:solidFill>
                <a:latin typeface="Microsoft Sans Serif"/>
                <a:cs typeface="Microsoft Sans Serif" panose="020B0604020202020204" pitchFamily="34" charset="0"/>
              </a:rPr>
              <a:t>CVBR</a:t>
            </a:r>
          </a:p>
          <a:p>
            <a:pPr algn="l">
              <a:lnSpc>
                <a:spcPct val="96000"/>
              </a:lnSpc>
            </a:pPr>
            <a:r>
              <a:rPr lang="de-DE" sz="1600" dirty="0">
                <a:solidFill>
                  <a:schemeClr val="tx2"/>
                </a:solidFill>
                <a:latin typeface="Microsoft Sans Serif"/>
                <a:cs typeface="Microsoft Sans Serif" panose="020B0604020202020204" pitchFamily="34" charset="0"/>
              </a:rPr>
              <a:t>CAE</a:t>
            </a:r>
            <a:endParaRPr lang="en-US" sz="1600" dirty="0">
              <a:solidFill>
                <a:schemeClr val="tx2"/>
              </a:solidFill>
              <a:latin typeface="Microsoft Sans Serif"/>
              <a:cs typeface="Microsoft Sans Serif" panose="020B0604020202020204" pitchFamily="34" charset="0"/>
            </a:endParaRPr>
          </a:p>
        </p:txBody>
      </p:sp>
      <p:sp>
        <p:nvSpPr>
          <p:cNvPr id="10" name="TextBox 9">
            <a:extLst>
              <a:ext uri="{FF2B5EF4-FFF2-40B4-BE49-F238E27FC236}">
                <a16:creationId xmlns:a16="http://schemas.microsoft.com/office/drawing/2014/main" id="{26B6CB27-95ED-8F2D-400B-A3766BECEDC7}"/>
              </a:ext>
            </a:extLst>
          </p:cNvPr>
          <p:cNvSpPr txBox="1"/>
          <p:nvPr/>
        </p:nvSpPr>
        <p:spPr>
          <a:xfrm>
            <a:off x="3375041" y="3802556"/>
            <a:ext cx="2279470" cy="236347"/>
          </a:xfrm>
          <a:prstGeom prst="rect">
            <a:avLst/>
          </a:prstGeom>
          <a:solidFill>
            <a:srgbClr val="FFFF00"/>
          </a:solidFill>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AI and Big data may help</a:t>
            </a:r>
          </a:p>
        </p:txBody>
      </p:sp>
      <p:sp>
        <p:nvSpPr>
          <p:cNvPr id="12" name="Footer Placeholder 11">
            <a:extLst>
              <a:ext uri="{FF2B5EF4-FFF2-40B4-BE49-F238E27FC236}">
                <a16:creationId xmlns:a16="http://schemas.microsoft.com/office/drawing/2014/main" id="{3851ADF1-A7BA-8E29-CA56-C80C65622160}"/>
              </a:ext>
            </a:extLst>
          </p:cNvPr>
          <p:cNvSpPr>
            <a:spLocks noGrp="1"/>
          </p:cNvSpPr>
          <p:nvPr>
            <p:ph type="ftr" sz="quarter" idx="10"/>
          </p:nvPr>
        </p:nvSpPr>
        <p:spPr/>
        <p:txBody>
          <a:bodyPr/>
          <a:lstStyle/>
          <a:p>
            <a:r>
              <a:rPr lang="en-US"/>
              <a:t>S4-250143</a:t>
            </a:r>
          </a:p>
        </p:txBody>
      </p:sp>
    </p:spTree>
    <p:extLst>
      <p:ext uri="{BB962C8B-B14F-4D97-AF65-F5344CB8AC3E}">
        <p14:creationId xmlns:p14="http://schemas.microsoft.com/office/powerpoint/2010/main" val="183404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p:bldP spid="1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BFE068-6135-5D04-1BE8-54EB1187689C}"/>
              </a:ext>
            </a:extLst>
          </p:cNvPr>
          <p:cNvSpPr>
            <a:spLocks noGrp="1"/>
          </p:cNvSpPr>
          <p:nvPr>
            <p:ph type="ftr" sz="quarter" idx="10"/>
          </p:nvPr>
        </p:nvSpPr>
        <p:spPr/>
        <p:txBody>
          <a:bodyPr/>
          <a:lstStyle/>
          <a:p>
            <a:r>
              <a:rPr lang="en-US"/>
              <a:t>S4-250143</a:t>
            </a:r>
          </a:p>
        </p:txBody>
      </p:sp>
      <p:sp>
        <p:nvSpPr>
          <p:cNvPr id="3" name="Title 2">
            <a:extLst>
              <a:ext uri="{FF2B5EF4-FFF2-40B4-BE49-F238E27FC236}">
                <a16:creationId xmlns:a16="http://schemas.microsoft.com/office/drawing/2014/main" id="{56949241-00FD-2CCB-E6D4-1E357A460A6B}"/>
              </a:ext>
            </a:extLst>
          </p:cNvPr>
          <p:cNvSpPr>
            <a:spLocks noGrp="1"/>
          </p:cNvSpPr>
          <p:nvPr>
            <p:ph type="title"/>
          </p:nvPr>
        </p:nvSpPr>
        <p:spPr>
          <a:xfrm>
            <a:off x="495300" y="642644"/>
            <a:ext cx="11187112" cy="361959"/>
          </a:xfrm>
        </p:spPr>
        <p:txBody>
          <a:bodyPr/>
          <a:lstStyle/>
          <a:p>
            <a:r>
              <a:rPr lang="en-US" dirty="0"/>
              <a:t>Advanced Media Delivery </a:t>
            </a:r>
            <a:r>
              <a:rPr lang="en-US" dirty="0">
                <a:sym typeface="Wingdings" panose="05000000000000000000" pitchFamily="2" charset="2"/>
              </a:rPr>
              <a:t> Media Delivery Architecture</a:t>
            </a:r>
            <a:endParaRPr lang="en-US" dirty="0"/>
          </a:p>
        </p:txBody>
      </p:sp>
      <p:sp>
        <p:nvSpPr>
          <p:cNvPr id="5" name="Subtitle 4">
            <a:extLst>
              <a:ext uri="{FF2B5EF4-FFF2-40B4-BE49-F238E27FC236}">
                <a16:creationId xmlns:a16="http://schemas.microsoft.com/office/drawing/2014/main" id="{9CF77B86-E91A-222A-D429-0951BAACA8AD}"/>
              </a:ext>
            </a:extLst>
          </p:cNvPr>
          <p:cNvSpPr>
            <a:spLocks noGrp="1"/>
          </p:cNvSpPr>
          <p:nvPr>
            <p:ph type="subTitle" idx="1"/>
          </p:nvPr>
        </p:nvSpPr>
        <p:spPr/>
        <p:txBody>
          <a:bodyPr/>
          <a:lstStyle/>
          <a:p>
            <a:r>
              <a:rPr lang="en-US" dirty="0"/>
              <a:t>How can 5G/6G networks be integrated and combined with modern media delivery systems</a:t>
            </a:r>
          </a:p>
        </p:txBody>
      </p:sp>
      <p:graphicFrame>
        <p:nvGraphicFramePr>
          <p:cNvPr id="6" name="Diagram 5">
            <a:extLst>
              <a:ext uri="{FF2B5EF4-FFF2-40B4-BE49-F238E27FC236}">
                <a16:creationId xmlns:a16="http://schemas.microsoft.com/office/drawing/2014/main" id="{ACBDC0B6-980F-56B6-B393-C378938FA264}"/>
              </a:ext>
            </a:extLst>
          </p:cNvPr>
          <p:cNvGraphicFramePr/>
          <p:nvPr/>
        </p:nvGraphicFramePr>
        <p:xfrm>
          <a:off x="0" y="1427132"/>
          <a:ext cx="5257799" cy="5003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2">
            <a:extLst>
              <a:ext uri="{FF2B5EF4-FFF2-40B4-BE49-F238E27FC236}">
                <a16:creationId xmlns:a16="http://schemas.microsoft.com/office/drawing/2014/main" id="{65A3D3E9-639C-E5ED-CB7B-66F04163A8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26804" y="1324482"/>
            <a:ext cx="6765196" cy="3808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9">
            <a:extLst>
              <a:ext uri="{FF2B5EF4-FFF2-40B4-BE49-F238E27FC236}">
                <a16:creationId xmlns:a16="http://schemas.microsoft.com/office/drawing/2014/main" id="{44F6CF9F-95A4-6E86-EE51-3FD6DB16EDBA}"/>
              </a:ext>
            </a:extLst>
          </p:cNvPr>
          <p:cNvSpPr txBox="1">
            <a:spLocks noChangeArrowheads="1"/>
          </p:cNvSpPr>
          <p:nvPr/>
        </p:nvSpPr>
        <p:spPr bwMode="auto">
          <a:xfrm>
            <a:off x="5354052" y="4990546"/>
            <a:ext cx="665764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Source Sans Pro Light" panose="020B0403030403020204" pitchFamily="34" charset="0"/>
              </a:defRPr>
            </a:lvl1pPr>
            <a:lvl2pPr marL="742950" indent="-285750">
              <a:defRPr>
                <a:solidFill>
                  <a:schemeClr val="tx1"/>
                </a:solidFill>
                <a:latin typeface="Source Sans Pro Light" panose="020B0403030403020204" pitchFamily="34" charset="0"/>
              </a:defRPr>
            </a:lvl2pPr>
            <a:lvl3pPr marL="1143000" indent="-228600">
              <a:defRPr>
                <a:solidFill>
                  <a:schemeClr val="tx1"/>
                </a:solidFill>
                <a:latin typeface="Source Sans Pro Light" panose="020B0403030403020204" pitchFamily="34" charset="0"/>
              </a:defRPr>
            </a:lvl3pPr>
            <a:lvl4pPr marL="1600200" indent="-228600">
              <a:defRPr>
                <a:solidFill>
                  <a:schemeClr val="tx1"/>
                </a:solidFill>
                <a:latin typeface="Source Sans Pro Light" panose="020B0403030403020204" pitchFamily="34" charset="0"/>
              </a:defRPr>
            </a:lvl4pPr>
            <a:lvl5pPr marL="2057400" indent="-228600">
              <a:defRPr>
                <a:solidFill>
                  <a:schemeClr val="tx1"/>
                </a:solidFill>
                <a:latin typeface="Source Sans Pro Light" panose="020B0403030403020204" pitchFamily="34" charset="0"/>
              </a:defRPr>
            </a:lvl5pPr>
            <a:lvl6pPr marL="2514600" indent="-228600" defTabSz="457200" eaLnBrk="0" fontAlgn="base" hangingPunct="0">
              <a:spcBef>
                <a:spcPct val="0"/>
              </a:spcBef>
              <a:spcAft>
                <a:spcPct val="0"/>
              </a:spcAft>
              <a:defRPr>
                <a:solidFill>
                  <a:schemeClr val="tx1"/>
                </a:solidFill>
                <a:latin typeface="Source Sans Pro Light" panose="020B0403030403020204" pitchFamily="34" charset="0"/>
              </a:defRPr>
            </a:lvl6pPr>
            <a:lvl7pPr marL="2971800" indent="-228600" defTabSz="457200" eaLnBrk="0" fontAlgn="base" hangingPunct="0">
              <a:spcBef>
                <a:spcPct val="0"/>
              </a:spcBef>
              <a:spcAft>
                <a:spcPct val="0"/>
              </a:spcAft>
              <a:defRPr>
                <a:solidFill>
                  <a:schemeClr val="tx1"/>
                </a:solidFill>
                <a:latin typeface="Source Sans Pro Light" panose="020B0403030403020204" pitchFamily="34" charset="0"/>
              </a:defRPr>
            </a:lvl7pPr>
            <a:lvl8pPr marL="3429000" indent="-228600" defTabSz="457200" eaLnBrk="0" fontAlgn="base" hangingPunct="0">
              <a:spcBef>
                <a:spcPct val="0"/>
              </a:spcBef>
              <a:spcAft>
                <a:spcPct val="0"/>
              </a:spcAft>
              <a:defRPr>
                <a:solidFill>
                  <a:schemeClr val="tx1"/>
                </a:solidFill>
                <a:latin typeface="Source Sans Pro Light" panose="020B0403030403020204" pitchFamily="34" charset="0"/>
              </a:defRPr>
            </a:lvl8pPr>
            <a:lvl9pPr marL="3886200" indent="-228600" defTabSz="457200" eaLnBrk="0" fontAlgn="base" hangingPunct="0">
              <a:spcBef>
                <a:spcPct val="0"/>
              </a:spcBef>
              <a:spcAft>
                <a:spcPct val="0"/>
              </a:spcAft>
              <a:defRPr>
                <a:solidFill>
                  <a:schemeClr val="tx1"/>
                </a:solidFill>
                <a:latin typeface="Source Sans Pro Light" panose="020B0403030403020204" pitchFamily="34" charset="0"/>
              </a:defRPr>
            </a:lvl9pPr>
          </a:lstStyle>
          <a:p>
            <a:r>
              <a:rPr lang="en-US" altLang="en-US" sz="1000" dirty="0"/>
              <a:t>https://aws.amazon.com/blogs/media/improve-your-viewers-live-streaming-experience-with-media-quality-aware-resiliency/</a:t>
            </a:r>
          </a:p>
        </p:txBody>
      </p:sp>
      <p:sp>
        <p:nvSpPr>
          <p:cNvPr id="9" name="TextBox 8">
            <a:extLst>
              <a:ext uri="{FF2B5EF4-FFF2-40B4-BE49-F238E27FC236}">
                <a16:creationId xmlns:a16="http://schemas.microsoft.com/office/drawing/2014/main" id="{66BA7FBA-A8F9-8068-5C68-02C50E740916}"/>
              </a:ext>
            </a:extLst>
          </p:cNvPr>
          <p:cNvSpPr txBox="1"/>
          <p:nvPr/>
        </p:nvSpPr>
        <p:spPr>
          <a:xfrm>
            <a:off x="6088300" y="1507997"/>
            <a:ext cx="4326505" cy="236347"/>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Example: Amazon Delivery System architecture</a:t>
            </a:r>
          </a:p>
        </p:txBody>
      </p:sp>
      <p:sp>
        <p:nvSpPr>
          <p:cNvPr id="10" name="TextBox 9">
            <a:extLst>
              <a:ext uri="{FF2B5EF4-FFF2-40B4-BE49-F238E27FC236}">
                <a16:creationId xmlns:a16="http://schemas.microsoft.com/office/drawing/2014/main" id="{398C6939-2CA0-ADBE-8225-78A06974420C}"/>
              </a:ext>
            </a:extLst>
          </p:cNvPr>
          <p:cNvSpPr txBox="1"/>
          <p:nvPr/>
        </p:nvSpPr>
        <p:spPr>
          <a:xfrm>
            <a:off x="5320093" y="5530310"/>
            <a:ext cx="6194003" cy="709040"/>
          </a:xfrm>
          <a:prstGeom prst="rect">
            <a:avLst/>
          </a:prstGeom>
        </p:spPr>
        <p:txBody>
          <a:bodyPr wrap="none" lIns="0" tIns="0" rIns="0" bIns="0" rtlCol="0">
            <a:spAutoFit/>
          </a:bodyPr>
          <a:lstStyle/>
          <a:p>
            <a:pPr algn="l">
              <a:lnSpc>
                <a:spcPct val="96000"/>
              </a:lnSpc>
            </a:pPr>
            <a:r>
              <a:rPr lang="en-US" sz="1600" dirty="0">
                <a:solidFill>
                  <a:schemeClr val="tx2"/>
                </a:solidFill>
                <a:latin typeface="Microsoft Sans Serif"/>
                <a:cs typeface="Microsoft Sans Serif" panose="020B0604020202020204" pitchFamily="34" charset="0"/>
              </a:rPr>
              <a:t>3GPP, 5G and 6G should be compatible with modern media delivery</a:t>
            </a:r>
          </a:p>
          <a:p>
            <a:pPr algn="l">
              <a:lnSpc>
                <a:spcPct val="96000"/>
              </a:lnSpc>
            </a:pPr>
            <a:r>
              <a:rPr lang="en-US" sz="1600" dirty="0">
                <a:solidFill>
                  <a:schemeClr val="tx2"/>
                </a:solidFill>
                <a:latin typeface="Microsoft Sans Serif"/>
                <a:cs typeface="Microsoft Sans Serif" panose="020B0604020202020204" pitchFamily="34" charset="0"/>
              </a:rPr>
              <a:t>Collaboration with media organizations (SVTA, DVB?)</a:t>
            </a:r>
          </a:p>
          <a:p>
            <a:pPr algn="l">
              <a:lnSpc>
                <a:spcPct val="96000"/>
              </a:lnSpc>
            </a:pPr>
            <a:r>
              <a:rPr lang="en-US" sz="1600" dirty="0">
                <a:solidFill>
                  <a:schemeClr val="tx2"/>
                </a:solidFill>
                <a:latin typeface="Microsoft Sans Serif"/>
                <a:cs typeface="Microsoft Sans Serif" panose="020B0604020202020204" pitchFamily="34" charset="0"/>
              </a:rPr>
              <a:t>5G-MAG should be a facilitator to connect the media industry</a:t>
            </a:r>
          </a:p>
        </p:txBody>
      </p:sp>
    </p:spTree>
    <p:extLst>
      <p:ext uri="{BB962C8B-B14F-4D97-AF65-F5344CB8AC3E}">
        <p14:creationId xmlns:p14="http://schemas.microsoft.com/office/powerpoint/2010/main" val="51838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10C6C-9751-CD93-A72D-0E9CBAF0E3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7D6FB1-7019-21B5-0018-6BD198C309DB}"/>
              </a:ext>
            </a:extLst>
          </p:cNvPr>
          <p:cNvSpPr>
            <a:spLocks noGrp="1"/>
          </p:cNvSpPr>
          <p:nvPr>
            <p:ph type="title"/>
          </p:nvPr>
        </p:nvSpPr>
        <p:spPr/>
        <p:txBody>
          <a:bodyPr/>
          <a:lstStyle/>
          <a:p>
            <a:r>
              <a:rPr lang="en-US" dirty="0"/>
              <a:t>Reference Implementations and Software</a:t>
            </a:r>
          </a:p>
        </p:txBody>
      </p:sp>
      <p:sp>
        <p:nvSpPr>
          <p:cNvPr id="4" name="Subtitle 3">
            <a:extLst>
              <a:ext uri="{FF2B5EF4-FFF2-40B4-BE49-F238E27FC236}">
                <a16:creationId xmlns:a16="http://schemas.microsoft.com/office/drawing/2014/main" id="{6D5CF62E-5E6C-4AB8-6BEA-F6F103181BEB}"/>
              </a:ext>
            </a:extLst>
          </p:cNvPr>
          <p:cNvSpPr>
            <a:spLocks noGrp="1"/>
          </p:cNvSpPr>
          <p:nvPr>
            <p:ph type="subTitle" idx="1"/>
          </p:nvPr>
        </p:nvSpPr>
        <p:spPr/>
        <p:txBody>
          <a:bodyPr/>
          <a:lstStyle/>
          <a:p>
            <a:r>
              <a:rPr lang="en-US" sz="2400" dirty="0">
                <a:latin typeface="Calibri" panose="020F0502020204030204" pitchFamily="34" charset="0"/>
              </a:rPr>
              <a:t>Do we need reference/evaluation implementation of 3GPP defined technologies?</a:t>
            </a:r>
          </a:p>
        </p:txBody>
      </p:sp>
      <p:sp>
        <p:nvSpPr>
          <p:cNvPr id="5" name="Footer Placeholder 4">
            <a:extLst>
              <a:ext uri="{FF2B5EF4-FFF2-40B4-BE49-F238E27FC236}">
                <a16:creationId xmlns:a16="http://schemas.microsoft.com/office/drawing/2014/main" id="{FB7903AB-538F-F2CE-184D-5DB198454CD5}"/>
              </a:ext>
            </a:extLst>
          </p:cNvPr>
          <p:cNvSpPr>
            <a:spLocks noGrp="1"/>
          </p:cNvSpPr>
          <p:nvPr>
            <p:ph type="ftr" sz="quarter" idx="3"/>
          </p:nvPr>
        </p:nvSpPr>
        <p:spPr/>
        <p:txBody>
          <a:bodyPr/>
          <a:lstStyle/>
          <a:p>
            <a:pPr defTabSz="685594">
              <a:lnSpc>
                <a:spcPct val="95000"/>
              </a:lnSpc>
              <a:spcBef>
                <a:spcPts val="1200"/>
              </a:spcBef>
            </a:pPr>
            <a:r>
              <a:rPr lang="en-US"/>
              <a:t>S4-250143</a:t>
            </a:r>
          </a:p>
        </p:txBody>
      </p:sp>
      <p:graphicFrame>
        <p:nvGraphicFramePr>
          <p:cNvPr id="8" name="Diagram 7">
            <a:extLst>
              <a:ext uri="{FF2B5EF4-FFF2-40B4-BE49-F238E27FC236}">
                <a16:creationId xmlns:a16="http://schemas.microsoft.com/office/drawing/2014/main" id="{D52A7F7E-931F-21BF-8A26-106E42E51772}"/>
              </a:ext>
            </a:extLst>
          </p:cNvPr>
          <p:cNvGraphicFramePr/>
          <p:nvPr/>
        </p:nvGraphicFramePr>
        <p:xfrm>
          <a:off x="743134" y="1299950"/>
          <a:ext cx="10220679" cy="5417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598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0A2127F-9C84-BF9A-0A92-1D3B719631CB}"/>
              </a:ext>
            </a:extLst>
          </p:cNvPr>
          <p:cNvSpPr>
            <a:spLocks noGrp="1"/>
          </p:cNvSpPr>
          <p:nvPr>
            <p:ph type="ftr" sz="quarter" idx="10"/>
          </p:nvPr>
        </p:nvSpPr>
        <p:spPr/>
        <p:txBody>
          <a:bodyPr/>
          <a:lstStyle/>
          <a:p>
            <a:r>
              <a:rPr lang="en-US"/>
              <a:t>S4-250143</a:t>
            </a:r>
            <a:endParaRPr lang="en-US" dirty="0"/>
          </a:p>
        </p:txBody>
      </p:sp>
      <p:sp>
        <p:nvSpPr>
          <p:cNvPr id="6" name="Title 5">
            <a:extLst>
              <a:ext uri="{FF2B5EF4-FFF2-40B4-BE49-F238E27FC236}">
                <a16:creationId xmlns:a16="http://schemas.microsoft.com/office/drawing/2014/main" id="{988AD59A-02EC-2FAF-B801-FBA713BAA434}"/>
              </a:ext>
            </a:extLst>
          </p:cNvPr>
          <p:cNvSpPr>
            <a:spLocks noGrp="1"/>
          </p:cNvSpPr>
          <p:nvPr>
            <p:ph type="title"/>
          </p:nvPr>
        </p:nvSpPr>
        <p:spPr>
          <a:xfrm>
            <a:off x="495300" y="642644"/>
            <a:ext cx="11187112" cy="361959"/>
          </a:xfrm>
        </p:spPr>
        <p:txBody>
          <a:bodyPr/>
          <a:lstStyle/>
          <a:p>
            <a:r>
              <a:rPr lang="en-US" dirty="0"/>
              <a:t>Planning of new work</a:t>
            </a:r>
          </a:p>
        </p:txBody>
      </p:sp>
      <p:sp>
        <p:nvSpPr>
          <p:cNvPr id="8" name="Content Placeholder 7">
            <a:extLst>
              <a:ext uri="{FF2B5EF4-FFF2-40B4-BE49-F238E27FC236}">
                <a16:creationId xmlns:a16="http://schemas.microsoft.com/office/drawing/2014/main" id="{83A01901-8D87-B0D7-C8F8-8C3F7327A0CA}"/>
              </a:ext>
            </a:extLst>
          </p:cNvPr>
          <p:cNvSpPr>
            <a:spLocks noGrp="1"/>
          </p:cNvSpPr>
          <p:nvPr>
            <p:ph sz="quarter" idx="14"/>
          </p:nvPr>
        </p:nvSpPr>
        <p:spPr/>
        <p:txBody>
          <a:bodyPr>
            <a:normAutofit lnSpcReduction="10000"/>
          </a:bodyPr>
          <a:lstStyle/>
          <a:p>
            <a:pPr marL="457200" indent="-457200">
              <a:buFont typeface="+mj-lt"/>
              <a:buAutoNum type="arabicPeriod"/>
            </a:pPr>
            <a:r>
              <a:rPr lang="en-US" dirty="0"/>
              <a:t>5GA and FS_6G planning should have dedicated time slots in the near future</a:t>
            </a:r>
          </a:p>
          <a:p>
            <a:pPr marL="628650" lvl="1" indent="-457200"/>
            <a:r>
              <a:rPr lang="en-US" dirty="0"/>
              <a:t>We propose to have either a f2f meeting or an online meeting prior to SA4#133-e (July 2025)</a:t>
            </a:r>
          </a:p>
          <a:p>
            <a:pPr marL="628650" lvl="1" indent="-457200"/>
            <a:r>
              <a:rPr lang="en-US" dirty="0"/>
              <a:t>Could be a series of online workshops to collect ideas from members about potential 5GA and FS_6G topics</a:t>
            </a:r>
          </a:p>
          <a:p>
            <a:pPr marL="457200" indent="-457200">
              <a:buFont typeface="+mj-lt"/>
              <a:buAutoNum type="arabicPeriod"/>
            </a:pPr>
            <a:r>
              <a:rPr lang="en-US" dirty="0"/>
              <a:t>Submission of new work is beneficially based on common template/check box</a:t>
            </a:r>
          </a:p>
          <a:p>
            <a:pPr marL="628650" lvl="1" indent="-457200"/>
            <a:r>
              <a:rPr lang="en-US" dirty="0"/>
              <a:t>A template was proposed and partially used during the Rel-19 planning (see for example </a:t>
            </a:r>
            <a:r>
              <a:rPr lang="en-US" dirty="0">
                <a:hlinkClick r:id="rId2"/>
              </a:rPr>
              <a:t>S4-250016</a:t>
            </a:r>
            <a:r>
              <a:rPr lang="en-US" dirty="0"/>
              <a:t>)</a:t>
            </a:r>
          </a:p>
          <a:p>
            <a:pPr marL="628650" lvl="1" indent="-457200"/>
            <a:r>
              <a:rPr lang="en-US" dirty="0"/>
              <a:t>A new study item submission is encouraged to include</a:t>
            </a:r>
          </a:p>
          <a:p>
            <a:pPr marL="742950" lvl="2" indent="-457200"/>
            <a:r>
              <a:rPr lang="en-US" dirty="0"/>
              <a:t>Expectation of type of study: New exploration, continuation of existing specification, others</a:t>
            </a:r>
          </a:p>
          <a:p>
            <a:pPr marL="742950" lvl="2" indent="-457200"/>
            <a:r>
              <a:rPr lang="en-US" dirty="0"/>
              <a:t>Realistic Time and Work Plan</a:t>
            </a:r>
          </a:p>
          <a:p>
            <a:pPr marL="742950" lvl="2" indent="-457200"/>
            <a:r>
              <a:rPr lang="en-US" dirty="0"/>
              <a:t>Vision for normative work: What is expected to happen after study is complete (stage-2, stage-3, </a:t>
            </a:r>
            <a:r>
              <a:rPr lang="en-US" dirty="0" err="1"/>
              <a:t>OpenAPIs</a:t>
            </a:r>
            <a:r>
              <a:rPr lang="en-US" dirty="0"/>
              <a:t>, code, etc.)</a:t>
            </a:r>
          </a:p>
          <a:p>
            <a:pPr marL="742950" lvl="2" indent="-457200"/>
            <a:r>
              <a:rPr lang="en-US" dirty="0"/>
              <a:t>Supporters, preferably with individuals that can be contacted for more information</a:t>
            </a:r>
          </a:p>
          <a:p>
            <a:pPr marL="742950" lvl="2" indent="-457200"/>
            <a:r>
              <a:rPr lang="en-US" dirty="0"/>
              <a:t>Plans for usage of software and evaluation tools</a:t>
            </a:r>
          </a:p>
          <a:p>
            <a:pPr marL="742950" lvl="2" indent="-457200"/>
            <a:r>
              <a:rPr lang="en-US" dirty="0"/>
              <a:t>Some sort of indication for market needs, commercial relevance, if possible.</a:t>
            </a:r>
          </a:p>
          <a:p>
            <a:pPr marL="628650" lvl="1" indent="-457200"/>
            <a:r>
              <a:rPr lang="en-US" dirty="0"/>
              <a:t>Such an approach allows for consistency in submission and reduces online discussion times</a:t>
            </a:r>
          </a:p>
          <a:p>
            <a:pPr marL="457200" indent="-457200">
              <a:buFont typeface="+mj-lt"/>
              <a:buAutoNum type="arabicPeriod"/>
            </a:pPr>
            <a:r>
              <a:rPr lang="en-US" dirty="0"/>
              <a:t>We recommend to </a:t>
            </a:r>
            <a:r>
              <a:rPr lang="en-US" dirty="0" err="1"/>
              <a:t>to</a:t>
            </a:r>
            <a:r>
              <a:rPr lang="en-US" dirty="0"/>
              <a:t> discuss use of software, data sets, tool-based specifications for stage-3 (</a:t>
            </a:r>
            <a:r>
              <a:rPr lang="en-US" dirty="0" err="1"/>
              <a:t>OpenAPI</a:t>
            </a:r>
            <a:r>
              <a:rPr lang="en-US" dirty="0"/>
              <a:t>, etc.), etc. based on existing experiences in Rel-19. </a:t>
            </a:r>
          </a:p>
          <a:p>
            <a:pPr marL="628650" lvl="1" indent="-457200"/>
            <a:r>
              <a:rPr lang="en-US" dirty="0"/>
              <a:t>This may include to rely on external organizations such as 5G-MAG</a:t>
            </a:r>
          </a:p>
          <a:p>
            <a:pPr marL="457200" indent="-457200"/>
            <a:endParaRPr lang="en-US" dirty="0"/>
          </a:p>
          <a:p>
            <a:pPr marL="742950" lvl="2" indent="-457200"/>
            <a:endParaRPr lang="en-US" dirty="0"/>
          </a:p>
          <a:p>
            <a:pPr marL="628650" lvl="1" indent="-457200"/>
            <a:endParaRPr lang="en-US" dirty="0"/>
          </a:p>
        </p:txBody>
      </p:sp>
      <p:sp>
        <p:nvSpPr>
          <p:cNvPr id="7" name="Subtitle 6">
            <a:extLst>
              <a:ext uri="{FF2B5EF4-FFF2-40B4-BE49-F238E27FC236}">
                <a16:creationId xmlns:a16="http://schemas.microsoft.com/office/drawing/2014/main" id="{EEC68A83-374D-175A-A900-79D950CFF67B}"/>
              </a:ext>
            </a:extLst>
          </p:cNvPr>
          <p:cNvSpPr>
            <a:spLocks noGrp="1"/>
          </p:cNvSpPr>
          <p:nvPr>
            <p:ph type="subTitle" idx="1"/>
          </p:nvPr>
        </p:nvSpPr>
        <p:spPr/>
        <p:txBody>
          <a:bodyPr/>
          <a:lstStyle/>
          <a:p>
            <a:r>
              <a:rPr lang="en-US" dirty="0"/>
              <a:t>Start of new work could benefit from good preparation – Rel-19 planning in SA4 was a good step forward, re-use and improve</a:t>
            </a:r>
          </a:p>
        </p:txBody>
      </p:sp>
    </p:spTree>
    <p:extLst>
      <p:ext uri="{BB962C8B-B14F-4D97-AF65-F5344CB8AC3E}">
        <p14:creationId xmlns:p14="http://schemas.microsoft.com/office/powerpoint/2010/main" val="91214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A7D66-9C0E-0BB1-607F-E21941FB4A11}"/>
            </a:ext>
          </a:extLst>
        </p:cNvPr>
        <p:cNvGrpSpPr/>
        <p:nvPr/>
      </p:nvGrpSpPr>
      <p:grpSpPr>
        <a:xfrm>
          <a:off x="0" y="0"/>
          <a:ext cx="0" cy="0"/>
          <a:chOff x="0" y="0"/>
          <a:chExt cx="0" cy="0"/>
        </a:xfrm>
      </p:grpSpPr>
      <p:sp>
        <p:nvSpPr>
          <p:cNvPr id="8" name="Subtitle 7">
            <a:extLst>
              <a:ext uri="{FF2B5EF4-FFF2-40B4-BE49-F238E27FC236}">
                <a16:creationId xmlns:a16="http://schemas.microsoft.com/office/drawing/2014/main" id="{DB53DB2E-85EB-2DAA-52C5-4E8FA5FDCABF}"/>
              </a:ext>
            </a:extLst>
          </p:cNvPr>
          <p:cNvSpPr>
            <a:spLocks noGrp="1"/>
          </p:cNvSpPr>
          <p:nvPr>
            <p:ph type="subTitle" idx="1"/>
          </p:nvPr>
        </p:nvSpPr>
        <p:spPr/>
        <p:txBody>
          <a:bodyPr/>
          <a:lstStyle/>
          <a:p>
            <a:r>
              <a:rPr lang="en-US" dirty="0"/>
              <a:t>5G Advanced and 6G Vision</a:t>
            </a:r>
          </a:p>
        </p:txBody>
      </p:sp>
      <p:sp>
        <p:nvSpPr>
          <p:cNvPr id="7" name="Title 6">
            <a:extLst>
              <a:ext uri="{FF2B5EF4-FFF2-40B4-BE49-F238E27FC236}">
                <a16:creationId xmlns:a16="http://schemas.microsoft.com/office/drawing/2014/main" id="{A364FEEC-A06C-D45D-E158-8A2C966D8F19}"/>
              </a:ext>
            </a:extLst>
          </p:cNvPr>
          <p:cNvSpPr>
            <a:spLocks noGrp="1"/>
          </p:cNvSpPr>
          <p:nvPr>
            <p:ph type="title"/>
          </p:nvPr>
        </p:nvSpPr>
        <p:spPr>
          <a:xfrm>
            <a:off x="495298" y="3593167"/>
            <a:ext cx="8829675" cy="722955"/>
          </a:xfrm>
        </p:spPr>
        <p:txBody>
          <a:bodyPr/>
          <a:lstStyle/>
          <a:p>
            <a:r>
              <a:rPr lang="de-DE" dirty="0"/>
              <a:t>Selected Topics</a:t>
            </a:r>
            <a:endParaRPr lang="en-US" dirty="0"/>
          </a:p>
        </p:txBody>
      </p:sp>
    </p:spTree>
    <p:extLst>
      <p:ext uri="{BB962C8B-B14F-4D97-AF65-F5344CB8AC3E}">
        <p14:creationId xmlns:p14="http://schemas.microsoft.com/office/powerpoint/2010/main" val="2830903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40138-5905-E7FA-B1BA-D02948CD5872}"/>
              </a:ext>
            </a:extLst>
          </p:cNvPr>
          <p:cNvSpPr>
            <a:spLocks noGrp="1"/>
          </p:cNvSpPr>
          <p:nvPr>
            <p:ph type="title"/>
          </p:nvPr>
        </p:nvSpPr>
        <p:spPr/>
        <p:txBody>
          <a:bodyPr/>
          <a:lstStyle/>
          <a:p>
            <a:r>
              <a:rPr lang="en-US" dirty="0"/>
              <a:t>Concrete ideas for Rel-20 5GA</a:t>
            </a:r>
          </a:p>
        </p:txBody>
      </p:sp>
      <p:sp>
        <p:nvSpPr>
          <p:cNvPr id="4" name="Subtitle 3">
            <a:extLst>
              <a:ext uri="{FF2B5EF4-FFF2-40B4-BE49-F238E27FC236}">
                <a16:creationId xmlns:a16="http://schemas.microsoft.com/office/drawing/2014/main" id="{F997BA9E-4DCD-3BBC-6180-79117ACB1F47}"/>
              </a:ext>
            </a:extLst>
          </p:cNvPr>
          <p:cNvSpPr>
            <a:spLocks noGrp="1"/>
          </p:cNvSpPr>
          <p:nvPr>
            <p:ph type="subTitle" idx="1"/>
          </p:nvPr>
        </p:nvSpPr>
        <p:spPr/>
        <p:txBody>
          <a:bodyPr/>
          <a:lstStyle/>
          <a:p>
            <a:r>
              <a:rPr lang="en-US" dirty="0"/>
              <a:t>Planning not yet complete, but at least an indication</a:t>
            </a:r>
          </a:p>
        </p:txBody>
      </p:sp>
      <p:sp>
        <p:nvSpPr>
          <p:cNvPr id="5" name="Footer Placeholder 4">
            <a:extLst>
              <a:ext uri="{FF2B5EF4-FFF2-40B4-BE49-F238E27FC236}">
                <a16:creationId xmlns:a16="http://schemas.microsoft.com/office/drawing/2014/main" id="{1FB4CA60-4EBF-E9FD-5E1F-50B31AB4DF9A}"/>
              </a:ext>
            </a:extLst>
          </p:cNvPr>
          <p:cNvSpPr>
            <a:spLocks noGrp="1"/>
          </p:cNvSpPr>
          <p:nvPr>
            <p:ph type="ftr" sz="quarter" idx="3"/>
          </p:nvPr>
        </p:nvSpPr>
        <p:spPr/>
        <p:txBody>
          <a:bodyPr/>
          <a:lstStyle/>
          <a:p>
            <a:pPr defTabSz="685594">
              <a:lnSpc>
                <a:spcPct val="95000"/>
              </a:lnSpc>
              <a:spcBef>
                <a:spcPts val="1200"/>
              </a:spcBef>
            </a:pPr>
            <a:r>
              <a:rPr lang="en-US"/>
              <a:t>S4-250143</a:t>
            </a:r>
          </a:p>
        </p:txBody>
      </p:sp>
      <p:graphicFrame>
        <p:nvGraphicFramePr>
          <p:cNvPr id="6" name="Diagram 5">
            <a:extLst>
              <a:ext uri="{FF2B5EF4-FFF2-40B4-BE49-F238E27FC236}">
                <a16:creationId xmlns:a16="http://schemas.microsoft.com/office/drawing/2014/main" id="{9084D238-7EBE-A220-20A2-5F3C61C00ACD}"/>
              </a:ext>
            </a:extLst>
          </p:cNvPr>
          <p:cNvGraphicFramePr/>
          <p:nvPr>
            <p:extLst>
              <p:ext uri="{D42A27DB-BD31-4B8C-83A1-F6EECF244321}">
                <p14:modId xmlns:p14="http://schemas.microsoft.com/office/powerpoint/2010/main" val="188928098"/>
              </p:ext>
            </p:extLst>
          </p:nvPr>
        </p:nvGraphicFramePr>
        <p:xfrm>
          <a:off x="1764926" y="1726643"/>
          <a:ext cx="8260686" cy="4248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2975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CEED66-FF88-4A70-A1A4-57E9B63A1F2C}"/>
              </a:ext>
            </a:extLst>
          </p:cNvPr>
          <p:cNvSpPr>
            <a:spLocks noGrp="1"/>
          </p:cNvSpPr>
          <p:nvPr>
            <p:ph type="title"/>
          </p:nvPr>
        </p:nvSpPr>
        <p:spPr>
          <a:xfrm>
            <a:off x="562708" y="228600"/>
            <a:ext cx="11027508" cy="685800"/>
          </a:xfrm>
        </p:spPr>
        <p:txBody>
          <a:bodyPr wrap="square" anchor="ctr">
            <a:normAutofit/>
          </a:bodyPr>
          <a:lstStyle/>
          <a:p>
            <a:r>
              <a:rPr lang="sv-SE" dirty="0"/>
              <a:t>Rel-19 planning</a:t>
            </a:r>
          </a:p>
        </p:txBody>
      </p:sp>
      <p:pic>
        <p:nvPicPr>
          <p:cNvPr id="4" name="Picture 3">
            <a:extLst>
              <a:ext uri="{FF2B5EF4-FFF2-40B4-BE49-F238E27FC236}">
                <a16:creationId xmlns:a16="http://schemas.microsoft.com/office/drawing/2014/main" id="{4665D6DA-C5B6-9772-678D-410A20758461}"/>
              </a:ext>
            </a:extLst>
          </p:cNvPr>
          <p:cNvPicPr>
            <a:picLocks noChangeAspect="1"/>
          </p:cNvPicPr>
          <p:nvPr/>
        </p:nvPicPr>
        <p:blipFill>
          <a:blip r:embed="rId2"/>
          <a:stretch>
            <a:fillRect/>
          </a:stretch>
        </p:blipFill>
        <p:spPr>
          <a:xfrm>
            <a:off x="318847" y="1155730"/>
            <a:ext cx="8620125" cy="4829175"/>
          </a:xfrm>
          <a:prstGeom prst="rect">
            <a:avLst/>
          </a:prstGeom>
        </p:spPr>
      </p:pic>
      <p:sp>
        <p:nvSpPr>
          <p:cNvPr id="2" name="Arrow: Right 1">
            <a:extLst>
              <a:ext uri="{FF2B5EF4-FFF2-40B4-BE49-F238E27FC236}">
                <a16:creationId xmlns:a16="http://schemas.microsoft.com/office/drawing/2014/main" id="{027F55BE-E5C4-13E7-C6A6-70B210C225F1}"/>
              </a:ext>
            </a:extLst>
          </p:cNvPr>
          <p:cNvSpPr/>
          <p:nvPr/>
        </p:nvSpPr>
        <p:spPr>
          <a:xfrm>
            <a:off x="8398276" y="1892437"/>
            <a:ext cx="3382392" cy="167788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r>
              <a:rPr lang="en-US" dirty="0">
                <a:solidFill>
                  <a:schemeClr val="bg1"/>
                </a:solidFill>
                <a:latin typeface="Microsoft Sans Serif"/>
                <a:cs typeface="Microsoft Sans Serif" panose="020B0604020202020204" pitchFamily="34" charset="0"/>
              </a:rPr>
              <a:t>What’s happening?</a:t>
            </a:r>
          </a:p>
          <a:p>
            <a:pPr algn="ctr">
              <a:lnSpc>
                <a:spcPct val="96000"/>
              </a:lnSpc>
            </a:pPr>
            <a:r>
              <a:rPr lang="en-US" dirty="0">
                <a:solidFill>
                  <a:schemeClr val="bg1"/>
                </a:solidFill>
                <a:latin typeface="Microsoft Sans Serif"/>
                <a:cs typeface="Microsoft Sans Serif" panose="020B0604020202020204" pitchFamily="34" charset="0"/>
              </a:rPr>
              <a:t>Study? Normative Work? Done? Candidates.</a:t>
            </a:r>
          </a:p>
        </p:txBody>
      </p:sp>
      <p:sp>
        <p:nvSpPr>
          <p:cNvPr id="5" name="Rectangle 4">
            <a:extLst>
              <a:ext uri="{FF2B5EF4-FFF2-40B4-BE49-F238E27FC236}">
                <a16:creationId xmlns:a16="http://schemas.microsoft.com/office/drawing/2014/main" id="{97AD74BC-BBA7-A4D7-DD4B-DD5FC91ADBD7}"/>
              </a:ext>
            </a:extLst>
          </p:cNvPr>
          <p:cNvSpPr/>
          <p:nvPr/>
        </p:nvSpPr>
        <p:spPr>
          <a:xfrm>
            <a:off x="8398276" y="3694604"/>
            <a:ext cx="3684233" cy="244874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6000"/>
              </a:lnSpc>
            </a:pPr>
            <a:r>
              <a:rPr lang="en-US" dirty="0">
                <a:solidFill>
                  <a:srgbClr val="FF0000"/>
                </a:solidFill>
                <a:latin typeface="Microsoft Sans Serif"/>
                <a:cs typeface="Microsoft Sans Serif" panose="020B0604020202020204" pitchFamily="34" charset="0"/>
              </a:rPr>
              <a:t>Assumptions:</a:t>
            </a:r>
          </a:p>
          <a:p>
            <a:pPr marL="285750" indent="-285750">
              <a:lnSpc>
                <a:spcPct val="96000"/>
              </a:lnSpc>
              <a:buFont typeface="Arial" panose="020B0604020202020204" pitchFamily="34" charset="0"/>
              <a:buChar char="•"/>
            </a:pPr>
            <a:r>
              <a:rPr lang="en-US" dirty="0">
                <a:solidFill>
                  <a:srgbClr val="FF0000"/>
                </a:solidFill>
                <a:latin typeface="Microsoft Sans Serif"/>
                <a:cs typeface="Microsoft Sans Serif" panose="020B0604020202020204" pitchFamily="34" charset="0"/>
              </a:rPr>
              <a:t>Initially no normative work in Rel-20, all studies</a:t>
            </a:r>
          </a:p>
          <a:p>
            <a:pPr marL="285750" indent="-285750">
              <a:lnSpc>
                <a:spcPct val="96000"/>
              </a:lnSpc>
              <a:buFont typeface="Arial" panose="020B0604020202020204" pitchFamily="34" charset="0"/>
              <a:buChar char="•"/>
            </a:pPr>
            <a:r>
              <a:rPr lang="en-US" dirty="0">
                <a:solidFill>
                  <a:srgbClr val="FF0000"/>
                </a:solidFill>
                <a:latin typeface="Microsoft Sans Serif"/>
                <a:cs typeface="Microsoft Sans Serif" panose="020B0604020202020204" pitchFamily="34" charset="0"/>
              </a:rPr>
              <a:t>Rel-19 work with normative follow is considered Rel-20 study</a:t>
            </a:r>
          </a:p>
          <a:p>
            <a:pPr marL="285750" indent="-285750">
              <a:lnSpc>
                <a:spcPct val="96000"/>
              </a:lnSpc>
              <a:buFont typeface="Arial" panose="020B0604020202020204" pitchFamily="34" charset="0"/>
              <a:buChar char="•"/>
            </a:pPr>
            <a:r>
              <a:rPr lang="en-US" dirty="0">
                <a:solidFill>
                  <a:srgbClr val="FF0000"/>
                </a:solidFill>
                <a:latin typeface="Microsoft Sans Serif"/>
                <a:cs typeface="Microsoft Sans Serif" panose="020B0604020202020204" pitchFamily="34" charset="0"/>
              </a:rPr>
              <a:t>Start of independent normative work is highly discouraged.</a:t>
            </a:r>
          </a:p>
        </p:txBody>
      </p:sp>
    </p:spTree>
    <p:extLst>
      <p:ext uri="{BB962C8B-B14F-4D97-AF65-F5344CB8AC3E}">
        <p14:creationId xmlns:p14="http://schemas.microsoft.com/office/powerpoint/2010/main" val="3311577076"/>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E44ED39-5731-A107-CABB-995B56C75282}"/>
              </a:ext>
            </a:extLst>
          </p:cNvPr>
          <p:cNvSpPr>
            <a:spLocks noGrp="1"/>
          </p:cNvSpPr>
          <p:nvPr>
            <p:ph type="ftr" sz="quarter" idx="10"/>
          </p:nvPr>
        </p:nvSpPr>
        <p:spPr/>
        <p:txBody>
          <a:bodyPr/>
          <a:lstStyle/>
          <a:p>
            <a:r>
              <a:rPr lang="en-US"/>
              <a:t>S4-250143</a:t>
            </a:r>
          </a:p>
        </p:txBody>
      </p:sp>
      <p:sp>
        <p:nvSpPr>
          <p:cNvPr id="3" name="Title 2">
            <a:extLst>
              <a:ext uri="{FF2B5EF4-FFF2-40B4-BE49-F238E27FC236}">
                <a16:creationId xmlns:a16="http://schemas.microsoft.com/office/drawing/2014/main" id="{331C3D8C-4E3D-776D-7234-F6696DC9B318}"/>
              </a:ext>
            </a:extLst>
          </p:cNvPr>
          <p:cNvSpPr>
            <a:spLocks noGrp="1"/>
          </p:cNvSpPr>
          <p:nvPr>
            <p:ph type="title"/>
          </p:nvPr>
        </p:nvSpPr>
        <p:spPr>
          <a:xfrm>
            <a:off x="495300" y="642644"/>
            <a:ext cx="11187112" cy="361959"/>
          </a:xfrm>
        </p:spPr>
        <p:txBody>
          <a:bodyPr/>
          <a:lstStyle/>
          <a:p>
            <a:r>
              <a:rPr lang="en-US"/>
              <a:t>Fundamental 6G motivation</a:t>
            </a:r>
          </a:p>
        </p:txBody>
      </p:sp>
      <p:sp>
        <p:nvSpPr>
          <p:cNvPr id="5" name="Content Placeholder 4">
            <a:extLst>
              <a:ext uri="{FF2B5EF4-FFF2-40B4-BE49-F238E27FC236}">
                <a16:creationId xmlns:a16="http://schemas.microsoft.com/office/drawing/2014/main" id="{8B3EBD02-1415-18E8-CEEB-CEA60AD18391}"/>
              </a:ext>
            </a:extLst>
          </p:cNvPr>
          <p:cNvSpPr>
            <a:spLocks noGrp="1"/>
          </p:cNvSpPr>
          <p:nvPr>
            <p:ph sz="quarter" idx="14"/>
          </p:nvPr>
        </p:nvSpPr>
        <p:spPr>
          <a:xfrm>
            <a:off x="2735050" y="4378120"/>
            <a:ext cx="3435870" cy="1034171"/>
          </a:xfrm>
        </p:spPr>
        <p:txBody>
          <a:bodyPr vert="horz" lIns="0" tIns="0" rIns="0" bIns="0" rtlCol="0" anchor="t">
            <a:noAutofit/>
          </a:bodyPr>
          <a:lstStyle/>
          <a:p>
            <a:r>
              <a:rPr lang="en-US"/>
              <a:t>Increasing revenue with new use cases/services</a:t>
            </a:r>
          </a:p>
        </p:txBody>
      </p:sp>
      <p:sp>
        <p:nvSpPr>
          <p:cNvPr id="6" name="Oval 5">
            <a:extLst>
              <a:ext uri="{FF2B5EF4-FFF2-40B4-BE49-F238E27FC236}">
                <a16:creationId xmlns:a16="http://schemas.microsoft.com/office/drawing/2014/main" id="{4CA2DF2D-674D-A35D-BAC9-FC18A0DCCCD4}"/>
              </a:ext>
            </a:extLst>
          </p:cNvPr>
          <p:cNvSpPr/>
          <p:nvPr/>
        </p:nvSpPr>
        <p:spPr>
          <a:xfrm>
            <a:off x="7176396" y="2227715"/>
            <a:ext cx="2110903" cy="1181911"/>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TextBox 7">
            <a:extLst>
              <a:ext uri="{FF2B5EF4-FFF2-40B4-BE49-F238E27FC236}">
                <a16:creationId xmlns:a16="http://schemas.microsoft.com/office/drawing/2014/main" id="{5680E144-E77F-C5AB-D381-0315823DB18E}"/>
              </a:ext>
            </a:extLst>
          </p:cNvPr>
          <p:cNvSpPr txBox="1"/>
          <p:nvPr/>
        </p:nvSpPr>
        <p:spPr>
          <a:xfrm>
            <a:off x="7213813" y="2609382"/>
            <a:ext cx="1927451" cy="418576"/>
          </a:xfrm>
          <a:prstGeom prst="rect">
            <a:avLst/>
          </a:prstGeom>
          <a:noFill/>
          <a:ln>
            <a:noFill/>
          </a:ln>
        </p:spPr>
        <p:txBody>
          <a:bodyPr wrap="none" lIns="137160" tIns="91440" rIns="0" bIns="91440" rtlCol="0">
            <a:spAutoFit/>
          </a:bodyPr>
          <a:lstStyle/>
          <a:p>
            <a:pPr algn="l">
              <a:lnSpc>
                <a:spcPct val="95000"/>
              </a:lnSpc>
              <a:spcBef>
                <a:spcPts val="1200"/>
              </a:spcBef>
            </a:pPr>
            <a:r>
              <a:rPr lang="en-US" sz="1600">
                <a:solidFill>
                  <a:schemeClr val="tx1"/>
                </a:solidFill>
              </a:rPr>
              <a:t>Operators networks</a:t>
            </a:r>
          </a:p>
        </p:txBody>
      </p:sp>
      <p:sp>
        <p:nvSpPr>
          <p:cNvPr id="10" name="Arrow: Left-Right 9">
            <a:extLst>
              <a:ext uri="{FF2B5EF4-FFF2-40B4-BE49-F238E27FC236}">
                <a16:creationId xmlns:a16="http://schemas.microsoft.com/office/drawing/2014/main" id="{EB95F31C-A483-6771-8FBB-05D42783D2A5}"/>
              </a:ext>
            </a:extLst>
          </p:cNvPr>
          <p:cNvSpPr/>
          <p:nvPr/>
        </p:nvSpPr>
        <p:spPr>
          <a:xfrm>
            <a:off x="6042813" y="2652311"/>
            <a:ext cx="685510" cy="327700"/>
          </a:xfrm>
          <a:prstGeom prst="lef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1" name="Content Placeholder 4">
            <a:extLst>
              <a:ext uri="{FF2B5EF4-FFF2-40B4-BE49-F238E27FC236}">
                <a16:creationId xmlns:a16="http://schemas.microsoft.com/office/drawing/2014/main" id="{FEC73845-FB20-1740-ACAE-A7544BE32AF5}"/>
              </a:ext>
            </a:extLst>
          </p:cNvPr>
          <p:cNvSpPr txBox="1">
            <a:spLocks/>
          </p:cNvSpPr>
          <p:nvPr/>
        </p:nvSpPr>
        <p:spPr>
          <a:xfrm>
            <a:off x="6822360" y="4494242"/>
            <a:ext cx="3156527" cy="1034171"/>
          </a:xfrm>
          <a:prstGeom prst="rect">
            <a:avLst/>
          </a:prstGeom>
        </p:spPr>
        <p:txBody>
          <a:bodyPr vert="horz" lIns="0" tIns="0" rIns="0" bIns="0" rtlCol="0" anchor="t">
            <a:noAutofit/>
          </a:bodyPr>
          <a:lstStyle>
            <a:lvl1pPr marL="171450" indent="-171450" algn="l" defTabSz="914400" rtl="0" eaLnBrk="1" latinLnBrk="0" hangingPunct="1">
              <a:lnSpc>
                <a:spcPct val="95000"/>
              </a:lnSpc>
              <a:spcBef>
                <a:spcPts val="900"/>
              </a:spcBef>
              <a:spcAft>
                <a:spcPts val="300"/>
              </a:spcAft>
              <a:buClrTx/>
              <a:buFont typeface="Arial" panose="020B0604020202020204" pitchFamily="34" charset="0"/>
              <a:buChar char="•"/>
              <a:defRPr sz="2000" kern="1200" baseline="0">
                <a:solidFill>
                  <a:schemeClr val="tx2"/>
                </a:solidFill>
                <a:latin typeface="+mn-lt"/>
                <a:ea typeface="+mn-ea"/>
                <a:cs typeface="+mn-cs"/>
              </a:defRPr>
            </a:lvl1pPr>
            <a:lvl2pPr marL="342900" indent="-152400" algn="l" defTabSz="914400" rtl="0" eaLnBrk="1" latinLnBrk="0" hangingPunct="1">
              <a:lnSpc>
                <a:spcPct val="100000"/>
              </a:lnSpc>
              <a:spcBef>
                <a:spcPts val="225"/>
              </a:spcBef>
              <a:spcAft>
                <a:spcPts val="225"/>
              </a:spcAft>
              <a:buClrTx/>
              <a:buFont typeface="Arial" panose="020B0604020202020204" pitchFamily="34" charset="0"/>
              <a:buChar char="•"/>
              <a:tabLst>
                <a:tab pos="2003425" algn="l"/>
              </a:tabLst>
              <a:defRPr sz="1600" kern="1200" baseline="0">
                <a:solidFill>
                  <a:schemeClr val="tx2"/>
                </a:solidFill>
                <a:latin typeface="+mn-lt"/>
                <a:ea typeface="+mn-ea"/>
                <a:cs typeface="+mn-cs"/>
              </a:defRPr>
            </a:lvl2pPr>
            <a:lvl3pPr marL="457200" indent="-101600" algn="l" defTabSz="914400" rtl="0" eaLnBrk="1" latinLnBrk="0" hangingPunct="1">
              <a:lnSpc>
                <a:spcPct val="105000"/>
              </a:lnSpc>
              <a:spcBef>
                <a:spcPts val="150"/>
              </a:spcBef>
              <a:spcAft>
                <a:spcPts val="150"/>
              </a:spcAft>
              <a:buClrTx/>
              <a:buFont typeface="Arial" panose="020B0604020202020204" pitchFamily="34" charset="0"/>
              <a:buChar char="•"/>
              <a:defRPr lang="en-US" sz="1200" kern="1200" dirty="0" smtClean="0">
                <a:solidFill>
                  <a:schemeClr val="tx2"/>
                </a:solidFill>
                <a:latin typeface="+mn-lt"/>
                <a:ea typeface="+mn-ea"/>
                <a:cs typeface="+mn-cs"/>
              </a:defRPr>
            </a:lvl3pPr>
            <a:lvl4pPr marL="571500" indent="-100584" algn="l" defTabSz="914400" rtl="0" eaLnBrk="1" latinLnBrk="0" hangingPunct="1">
              <a:lnSpc>
                <a:spcPct val="105000"/>
              </a:lnSpc>
              <a:spcBef>
                <a:spcPts val="75"/>
              </a:spcBef>
              <a:spcAft>
                <a:spcPts val="75"/>
              </a:spcAft>
              <a:buClrTx/>
              <a:buFont typeface="Arial" panose="020B0604020202020204" pitchFamily="34" charset="0"/>
              <a:buChar char="•"/>
              <a:tabLst/>
              <a:defRPr sz="800" kern="1200">
                <a:solidFill>
                  <a:schemeClr val="tx2"/>
                </a:solidFill>
                <a:latin typeface="+mn-lt"/>
                <a:ea typeface="+mn-ea"/>
                <a:cs typeface="+mn-cs"/>
              </a:defRPr>
            </a:lvl4pPr>
            <a:lvl5pPr marL="174625" indent="-174625" algn="l" defTabSz="914400" rtl="0" eaLnBrk="1" latinLnBrk="0" hangingPunct="1">
              <a:lnSpc>
                <a:spcPct val="95000"/>
              </a:lnSpc>
              <a:spcBef>
                <a:spcPts val="900"/>
              </a:spcBef>
              <a:spcAft>
                <a:spcPts val="300"/>
              </a:spcAft>
              <a:buClrTx/>
              <a:buFont typeface="Arial" panose="020B0604020202020204" pitchFamily="34" charset="0"/>
              <a:buChar char="•"/>
              <a:tabLst/>
              <a:defRPr sz="2000" b="1" kern="1200" spc="60" baseline="0">
                <a:solidFill>
                  <a:schemeClr val="tx2"/>
                </a:solidFill>
                <a:latin typeface="+mn-lt"/>
                <a:ea typeface="+mn-ea"/>
                <a:cs typeface="+mn-cs"/>
              </a:defRPr>
            </a:lvl5pPr>
            <a:lvl6pPr marL="0" indent="0" algn="l" defTabSz="914400" rtl="0" eaLnBrk="1" latinLnBrk="0" hangingPunct="1">
              <a:lnSpc>
                <a:spcPct val="96000"/>
              </a:lnSpc>
              <a:spcBef>
                <a:spcPts val="0"/>
              </a:spcBef>
              <a:buFont typeface="Microsoft Sans Serif" panose="020B0604020202020204" pitchFamily="34" charset="0"/>
              <a:buChar char="​"/>
              <a:defRPr sz="2100" kern="1200">
                <a:solidFill>
                  <a:schemeClr val="tx1"/>
                </a:solidFill>
                <a:latin typeface="+mn-lt"/>
                <a:ea typeface="+mn-ea"/>
                <a:cs typeface="+mn-cs"/>
              </a:defRPr>
            </a:lvl6pPr>
            <a:lvl7pPr marL="0" indent="0" algn="l" defTabSz="914400" rtl="0" eaLnBrk="1" latinLnBrk="0" hangingPunct="1">
              <a:lnSpc>
                <a:spcPct val="107000"/>
              </a:lnSpc>
              <a:spcBef>
                <a:spcPts val="1200"/>
              </a:spcBef>
              <a:buFont typeface="Microsoft Sans Serif" panose="020B0604020202020204" pitchFamily="34" charset="0"/>
              <a:buChar char="​"/>
              <a:defRPr sz="1600" kern="1200" baseline="0">
                <a:solidFill>
                  <a:schemeClr val="tx1"/>
                </a:solidFill>
                <a:latin typeface="+mn-lt"/>
                <a:ea typeface="+mn-ea"/>
                <a:cs typeface="+mn-cs"/>
              </a:defRPr>
            </a:lvl7pPr>
            <a:lvl8pPr marL="0" indent="0" algn="l" defTabSz="914400" rtl="0" eaLnBrk="1" latinLnBrk="0" hangingPunct="1">
              <a:lnSpc>
                <a:spcPct val="87000"/>
              </a:lnSpc>
              <a:spcBef>
                <a:spcPts val="1800"/>
              </a:spcBef>
              <a:buSzPct val="100000"/>
              <a:buFont typeface="Microsoft Sans Serif" panose="020B0604020202020204" pitchFamily="34" charset="0"/>
              <a:buChar char="​"/>
              <a:defRPr lang="en-US" sz="5500" kern="1200" baseline="0" dirty="0" smtClean="0">
                <a:solidFill>
                  <a:schemeClr val="tx1"/>
                </a:solidFill>
                <a:latin typeface="+mn-lt"/>
                <a:ea typeface="+mn-ea"/>
                <a:cs typeface="+mn-cs"/>
              </a:defRPr>
            </a:lvl8pPr>
            <a:lvl9pPr marL="0" indent="0" algn="l" defTabSz="914400" rtl="0" eaLnBrk="1" latinLnBrk="0" hangingPunct="1">
              <a:lnSpc>
                <a:spcPct val="87000"/>
              </a:lnSpc>
              <a:spcBef>
                <a:spcPts val="1800"/>
              </a:spcBef>
              <a:buFont typeface="Microsoft Sans Serif" panose="020B0604020202020204" pitchFamily="34" charset="0"/>
              <a:buChar char="​"/>
              <a:defRPr sz="6800" kern="1200" baseline="0">
                <a:solidFill>
                  <a:schemeClr val="tx1"/>
                </a:solidFill>
                <a:latin typeface="+mn-lt"/>
                <a:ea typeface="+mn-ea"/>
                <a:cs typeface="+mn-cs"/>
              </a:defRPr>
            </a:lvl9pPr>
          </a:lstStyle>
          <a:p>
            <a:r>
              <a:rPr lang="en-US"/>
              <a:t>Reducing network TCO (total cost of ownership)</a:t>
            </a:r>
          </a:p>
        </p:txBody>
      </p:sp>
      <p:sp>
        <p:nvSpPr>
          <p:cNvPr id="12" name="Arrow: Up 11">
            <a:extLst>
              <a:ext uri="{FF2B5EF4-FFF2-40B4-BE49-F238E27FC236}">
                <a16:creationId xmlns:a16="http://schemas.microsoft.com/office/drawing/2014/main" id="{E2A74130-42CD-1CD4-2A23-146C932789A3}"/>
              </a:ext>
            </a:extLst>
          </p:cNvPr>
          <p:cNvSpPr/>
          <p:nvPr/>
        </p:nvSpPr>
        <p:spPr>
          <a:xfrm>
            <a:off x="989062" y="4030180"/>
            <a:ext cx="603315" cy="1300899"/>
          </a:xfrm>
          <a:prstGeom prst="up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sp>
        <p:nvSpPr>
          <p:cNvPr id="13" name="Arrow: Up 12">
            <a:extLst>
              <a:ext uri="{FF2B5EF4-FFF2-40B4-BE49-F238E27FC236}">
                <a16:creationId xmlns:a16="http://schemas.microsoft.com/office/drawing/2014/main" id="{7B31E89A-92EF-E932-24B6-12C9962BD44F}"/>
              </a:ext>
            </a:extLst>
          </p:cNvPr>
          <p:cNvSpPr/>
          <p:nvPr/>
        </p:nvSpPr>
        <p:spPr>
          <a:xfrm rot="10800000">
            <a:off x="10685225" y="4228826"/>
            <a:ext cx="603315" cy="1300899"/>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6000"/>
              </a:lnSpc>
            </a:pPr>
            <a:endParaRPr lang="en-US" err="1">
              <a:solidFill>
                <a:schemeClr val="bg1"/>
              </a:solidFill>
              <a:latin typeface="Microsoft Sans Serif"/>
              <a:cs typeface="Microsoft Sans Serif" panose="020B0604020202020204" pitchFamily="34" charset="0"/>
            </a:endParaRPr>
          </a:p>
        </p:txBody>
      </p:sp>
      <p:pic>
        <p:nvPicPr>
          <p:cNvPr id="4" name="Picture 3">
            <a:extLst>
              <a:ext uri="{FF2B5EF4-FFF2-40B4-BE49-F238E27FC236}">
                <a16:creationId xmlns:a16="http://schemas.microsoft.com/office/drawing/2014/main" id="{9009FA9F-2EB9-4A53-9003-27C40F698BA1}"/>
              </a:ext>
            </a:extLst>
          </p:cNvPr>
          <p:cNvPicPr>
            <a:picLocks noChangeAspect="1"/>
          </p:cNvPicPr>
          <p:nvPr/>
        </p:nvPicPr>
        <p:blipFill>
          <a:blip r:embed="rId2"/>
          <a:stretch>
            <a:fillRect/>
          </a:stretch>
        </p:blipFill>
        <p:spPr>
          <a:xfrm>
            <a:off x="2844591" y="2184134"/>
            <a:ext cx="906413" cy="943302"/>
          </a:xfrm>
          <a:prstGeom prst="rect">
            <a:avLst/>
          </a:prstGeom>
        </p:spPr>
      </p:pic>
      <p:pic>
        <p:nvPicPr>
          <p:cNvPr id="14" name="Picture 13">
            <a:extLst>
              <a:ext uri="{FF2B5EF4-FFF2-40B4-BE49-F238E27FC236}">
                <a16:creationId xmlns:a16="http://schemas.microsoft.com/office/drawing/2014/main" id="{0D6EC2D4-AE07-BAE1-F178-EE9EB2BD528A}"/>
              </a:ext>
            </a:extLst>
          </p:cNvPr>
          <p:cNvPicPr>
            <a:picLocks noChangeAspect="1"/>
          </p:cNvPicPr>
          <p:nvPr/>
        </p:nvPicPr>
        <p:blipFill>
          <a:blip r:embed="rId3"/>
          <a:stretch>
            <a:fillRect/>
          </a:stretch>
        </p:blipFill>
        <p:spPr>
          <a:xfrm>
            <a:off x="3745871" y="1582660"/>
            <a:ext cx="1245722" cy="1055259"/>
          </a:xfrm>
          <a:prstGeom prst="rect">
            <a:avLst/>
          </a:prstGeom>
        </p:spPr>
      </p:pic>
      <p:pic>
        <p:nvPicPr>
          <p:cNvPr id="15" name="Picture 14">
            <a:extLst>
              <a:ext uri="{FF2B5EF4-FFF2-40B4-BE49-F238E27FC236}">
                <a16:creationId xmlns:a16="http://schemas.microsoft.com/office/drawing/2014/main" id="{8872B2B5-355F-2F8A-005C-7C93EE41A26B}"/>
              </a:ext>
            </a:extLst>
          </p:cNvPr>
          <p:cNvPicPr>
            <a:picLocks noChangeAspect="1"/>
          </p:cNvPicPr>
          <p:nvPr/>
        </p:nvPicPr>
        <p:blipFill>
          <a:blip r:embed="rId4"/>
          <a:stretch>
            <a:fillRect/>
          </a:stretch>
        </p:blipFill>
        <p:spPr>
          <a:xfrm>
            <a:off x="4611750" y="2479880"/>
            <a:ext cx="1127634" cy="868832"/>
          </a:xfrm>
          <a:prstGeom prst="rect">
            <a:avLst/>
          </a:prstGeom>
        </p:spPr>
      </p:pic>
      <p:pic>
        <p:nvPicPr>
          <p:cNvPr id="16" name="Picture 15">
            <a:extLst>
              <a:ext uri="{FF2B5EF4-FFF2-40B4-BE49-F238E27FC236}">
                <a16:creationId xmlns:a16="http://schemas.microsoft.com/office/drawing/2014/main" id="{F45E2400-0698-9B00-4A1B-032547CD355B}"/>
              </a:ext>
            </a:extLst>
          </p:cNvPr>
          <p:cNvPicPr>
            <a:picLocks noChangeAspect="1"/>
          </p:cNvPicPr>
          <p:nvPr/>
        </p:nvPicPr>
        <p:blipFill>
          <a:blip r:embed="rId5"/>
          <a:stretch>
            <a:fillRect/>
          </a:stretch>
        </p:blipFill>
        <p:spPr>
          <a:xfrm>
            <a:off x="3992955" y="3275353"/>
            <a:ext cx="1134501" cy="989156"/>
          </a:xfrm>
          <a:prstGeom prst="rect">
            <a:avLst/>
          </a:prstGeom>
        </p:spPr>
      </p:pic>
      <p:grpSp>
        <p:nvGrpSpPr>
          <p:cNvPr id="17" name="Group 16">
            <a:extLst>
              <a:ext uri="{FF2B5EF4-FFF2-40B4-BE49-F238E27FC236}">
                <a16:creationId xmlns:a16="http://schemas.microsoft.com/office/drawing/2014/main" id="{A3994946-FDC9-4E20-5AE2-9DD1BDC003B5}"/>
              </a:ext>
            </a:extLst>
          </p:cNvPr>
          <p:cNvGrpSpPr/>
          <p:nvPr/>
        </p:nvGrpSpPr>
        <p:grpSpPr>
          <a:xfrm>
            <a:off x="3186260" y="3141569"/>
            <a:ext cx="806696" cy="874860"/>
            <a:chOff x="7023838" y="219384"/>
            <a:chExt cx="1965576" cy="2120749"/>
          </a:xfrm>
        </p:grpSpPr>
        <p:sp>
          <p:nvSpPr>
            <p:cNvPr id="18" name="Oval 17">
              <a:extLst>
                <a:ext uri="{FF2B5EF4-FFF2-40B4-BE49-F238E27FC236}">
                  <a16:creationId xmlns:a16="http://schemas.microsoft.com/office/drawing/2014/main" id="{1469AC37-7EEC-55BC-E11A-34E139415BF2}"/>
                </a:ext>
              </a:extLst>
            </p:cNvPr>
            <p:cNvSpPr/>
            <p:nvPr/>
          </p:nvSpPr>
          <p:spPr>
            <a:xfrm>
              <a:off x="7085198" y="435917"/>
              <a:ext cx="1904216" cy="1904216"/>
            </a:xfrm>
            <a:prstGeom prst="ellipse">
              <a:avLst/>
            </a:prstGeom>
            <a:solidFill>
              <a:schemeClr val="bg1"/>
            </a:solidFill>
            <a:ln>
              <a:noFill/>
            </a:ln>
            <a:effectLst>
              <a:innerShdw blurRad="332547"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96000"/>
                </a:lnSpc>
                <a:spcBef>
                  <a:spcPts val="0"/>
                </a:spcBef>
                <a:spcAft>
                  <a:spcPts val="0"/>
                </a:spcAft>
                <a:buClrTx/>
                <a:buSzTx/>
                <a:buFontTx/>
                <a:buNone/>
                <a:tabLst/>
                <a:defRPr/>
              </a:pPr>
              <a:endParaRPr kumimoji="0" lang="en-US" sz="1600" b="0" i="0" u="none" strike="noStrike" kern="1200" cap="none" spc="0" normalizeH="0" baseline="0" noProof="0" err="1">
                <a:ln>
                  <a:noFill/>
                </a:ln>
                <a:solidFill>
                  <a:srgbClr val="F7F8FA"/>
                </a:solidFill>
                <a:effectLst/>
                <a:uLnTx/>
                <a:uFillTx/>
                <a:latin typeface="Microsoft Sans Serif"/>
                <a:ea typeface="+mn-ea"/>
                <a:cs typeface="Microsoft Sans Serif" panose="020B0604020202020204" pitchFamily="34" charset="0"/>
              </a:endParaRPr>
            </a:p>
          </p:txBody>
        </p:sp>
        <p:grpSp>
          <p:nvGrpSpPr>
            <p:cNvPr id="19" name="Group 18">
              <a:extLst>
                <a:ext uri="{FF2B5EF4-FFF2-40B4-BE49-F238E27FC236}">
                  <a16:creationId xmlns:a16="http://schemas.microsoft.com/office/drawing/2014/main" id="{4824D0EC-819B-98AF-0569-9DB0993D6268}"/>
                </a:ext>
              </a:extLst>
            </p:cNvPr>
            <p:cNvGrpSpPr/>
            <p:nvPr/>
          </p:nvGrpSpPr>
          <p:grpSpPr>
            <a:xfrm>
              <a:off x="7023838" y="219384"/>
              <a:ext cx="1914574" cy="1943373"/>
              <a:chOff x="7008425" y="4699406"/>
              <a:chExt cx="1386701" cy="1407559"/>
            </a:xfrm>
            <a:effectLst/>
          </p:grpSpPr>
          <p:pic>
            <p:nvPicPr>
              <p:cNvPr id="20" name="Picture 19">
                <a:extLst>
                  <a:ext uri="{FF2B5EF4-FFF2-40B4-BE49-F238E27FC236}">
                    <a16:creationId xmlns:a16="http://schemas.microsoft.com/office/drawing/2014/main" id="{16B96FB0-4D5C-1356-656E-F1B56A054E9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318046" y="5464998"/>
                <a:ext cx="670213" cy="641967"/>
              </a:xfrm>
              <a:prstGeom prst="rect">
                <a:avLst/>
              </a:prstGeom>
              <a:effectLst>
                <a:outerShdw blurRad="228600" dist="63500" dir="1200000" algn="tl" rotWithShape="0">
                  <a:srgbClr val="0C1016">
                    <a:alpha val="40000"/>
                  </a:srgbClr>
                </a:outerShdw>
              </a:effectLst>
            </p:spPr>
          </p:pic>
          <p:pic>
            <p:nvPicPr>
              <p:cNvPr id="21" name="Picture 20">
                <a:extLst>
                  <a:ext uri="{FF2B5EF4-FFF2-40B4-BE49-F238E27FC236}">
                    <a16:creationId xmlns:a16="http://schemas.microsoft.com/office/drawing/2014/main" id="{F5D4E645-1FB9-2021-BE38-E2827AE459FE}"/>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7893727" y="4699406"/>
                <a:ext cx="501399" cy="837780"/>
              </a:xfrm>
              <a:prstGeom prst="rect">
                <a:avLst/>
              </a:prstGeom>
              <a:effectLst>
                <a:outerShdw blurRad="228600" dist="63500" dir="1200000" algn="tl" rotWithShape="0">
                  <a:srgbClr val="0C1016">
                    <a:alpha val="40000"/>
                  </a:srgbClr>
                </a:outerShdw>
              </a:effectLst>
            </p:spPr>
          </p:pic>
          <p:pic>
            <p:nvPicPr>
              <p:cNvPr id="22" name="Picture 21">
                <a:extLst>
                  <a:ext uri="{FF2B5EF4-FFF2-40B4-BE49-F238E27FC236}">
                    <a16:creationId xmlns:a16="http://schemas.microsoft.com/office/drawing/2014/main" id="{6AB4DB80-68AB-764D-059C-AD0E4AC1939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08425" y="4934297"/>
                <a:ext cx="718930" cy="467965"/>
              </a:xfrm>
              <a:prstGeom prst="rect">
                <a:avLst/>
              </a:prstGeom>
              <a:effectLst>
                <a:outerShdw blurRad="228600" dist="63500" dir="1200000" algn="tl" rotWithShape="0">
                  <a:srgbClr val="0C1016">
                    <a:alpha val="40000"/>
                  </a:srgbClr>
                </a:outerShdw>
              </a:effectLst>
            </p:spPr>
          </p:pic>
        </p:grpSp>
      </p:grpSp>
    </p:spTree>
    <p:extLst>
      <p:ext uri="{BB962C8B-B14F-4D97-AF65-F5344CB8AC3E}">
        <p14:creationId xmlns:p14="http://schemas.microsoft.com/office/powerpoint/2010/main" val="673979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Qualcomm Corporate Public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SIMPLIFIED_Qualcomm_Corporate_Public_Template-May2022_v05.pptx" id="{06E7C100-89A8-4A97-946A-D05AA9529E4E}" vid="{4099B667-6537-4FA3-9429-1884A6066CE2}"/>
    </a:ext>
  </a:extLst>
</a:theme>
</file>

<file path=ppt/theme/theme2.xml><?xml version="1.0" encoding="utf-8"?>
<a:theme xmlns:a="http://schemas.openxmlformats.org/drawingml/2006/main" name="Qualcomm Corporate Public Template Feb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6" id="{3CFB4488-623C-4AA3-B388-B89299B80D34}" vid="{32CC487D-DB89-4DD2-B6F4-A0F6C76F24AA}"/>
    </a:ext>
  </a:extLst>
</a:theme>
</file>

<file path=ppt/theme/theme3.xml><?xml version="1.0" encoding="utf-8"?>
<a:theme xmlns:a="http://schemas.openxmlformats.org/drawingml/2006/main" name="Qualcomm Executive External">
  <a:themeElements>
    <a:clrScheme name="Custom 214">
      <a:dk1>
        <a:srgbClr val="13171F"/>
      </a:dk1>
      <a:lt1>
        <a:srgbClr val="F7F8FA"/>
      </a:lt1>
      <a:dk2>
        <a:srgbClr val="0E283C"/>
      </a:dk2>
      <a:lt2>
        <a:srgbClr val="E04F4F"/>
      </a:lt2>
      <a:accent1>
        <a:srgbClr val="2853DC"/>
      </a:accent1>
      <a:accent2>
        <a:srgbClr val="7BA0FF"/>
      </a:accent2>
      <a:accent3>
        <a:srgbClr val="39A3B5"/>
      </a:accent3>
      <a:accent4>
        <a:srgbClr val="82CBD7"/>
      </a:accent4>
      <a:accent5>
        <a:srgbClr val="445776"/>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lumMod val="60000"/>
              <a:lumOff val="40000"/>
            </a:schemeClr>
          </a:solidFill>
          <a:round/>
          <a:headEnd type="none" w="sm"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Presentation13" id="{774B433F-6B24-A448-9BD6-BAD1536D0C20}" vid="{A44F2C55-5449-6A43-9FD4-1675E963420B}"/>
    </a:ext>
  </a:extLst>
</a:theme>
</file>

<file path=ppt/theme/theme4.xml><?xml version="1.0" encoding="utf-8"?>
<a:theme xmlns:a="http://schemas.openxmlformats.org/drawingml/2006/main" name="3_Qualcomm Corporate Public Template Feb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Qualcomm Corporate Public Template - Feb 2022.pptx" id="{15521164-28C6-4122-B548-AB1DD59EA5E2}" vid="{9ECA1538-F7CE-4B2B-8F74-D2979161E759}"/>
    </a:ext>
  </a:extLst>
</a:theme>
</file>

<file path=ppt/theme/theme5.xml><?xml version="1.0" encoding="utf-8"?>
<a:theme xmlns:a="http://schemas.openxmlformats.org/drawingml/2006/main" name="1_Qualcomm Corporate Public Template - May2022">
  <a:themeElements>
    <a:clrScheme name="Qualcomm 2022">
      <a:dk1>
        <a:srgbClr val="13161E"/>
      </a:dk1>
      <a:lt1>
        <a:srgbClr val="F7F8FA"/>
      </a:lt1>
      <a:dk2>
        <a:srgbClr val="0B2742"/>
      </a:dk2>
      <a:lt2>
        <a:srgbClr val="E71324"/>
      </a:lt2>
      <a:accent1>
        <a:srgbClr val="2853DC"/>
      </a:accent1>
      <a:accent2>
        <a:srgbClr val="7BA0FF"/>
      </a:accent2>
      <a:accent3>
        <a:srgbClr val="39A3B5"/>
      </a:accent3>
      <a:accent4>
        <a:srgbClr val="82CBD7"/>
      </a:accent4>
      <a:accent5>
        <a:srgbClr val="4A5A75"/>
      </a:accent5>
      <a:accent6>
        <a:srgbClr val="ACBACF"/>
      </a:accent6>
      <a:hlink>
        <a:srgbClr val="3253DC"/>
      </a:hlink>
      <a:folHlink>
        <a:srgbClr val="7BA0FF"/>
      </a:folHlink>
    </a:clrScheme>
    <a:fontScheme name="Qualcomm">
      <a:majorFont>
        <a:latin typeface="Microsoft Sans Serif"/>
        <a:ea typeface=""/>
        <a:cs typeface=""/>
      </a:majorFont>
      <a:minorFont>
        <a:latin typeface="Microsoft Sans Serif"/>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96000"/>
          </a:lnSpc>
          <a:defRPr dirty="0" err="1">
            <a:solidFill>
              <a:schemeClr val="bg1"/>
            </a:solidFill>
            <a:latin typeface="Microsoft Sans Serif"/>
            <a:cs typeface="Microsoft Sans Serif"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rnd">
          <a:solidFill>
            <a:schemeClr val="accent6"/>
          </a:solidFill>
          <a:round/>
          <a:headEnd type="none" w="med" len="sm"/>
          <a:tailEnd type="none" w="sm" len="sm"/>
        </a:ln>
      </a:spPr>
      <a:bodyPr/>
      <a:lstStyle/>
      <a:style>
        <a:lnRef idx="1">
          <a:schemeClr val="accent1"/>
        </a:lnRef>
        <a:fillRef idx="0">
          <a:schemeClr val="accent1"/>
        </a:fillRef>
        <a:effectRef idx="0">
          <a:schemeClr val="accent1"/>
        </a:effectRef>
        <a:fontRef idx="minor">
          <a:schemeClr val="tx1"/>
        </a:fontRef>
      </a:style>
    </a:lnDef>
    <a:txDef>
      <a:spPr/>
      <a:bodyPr wrap="square" lIns="0" tIns="0" rIns="0" bIns="0" rtlCol="0">
        <a:spAutoFit/>
      </a:bodyPr>
      <a:lstStyle>
        <a:defPPr algn="l">
          <a:lnSpc>
            <a:spcPct val="96000"/>
          </a:lnSpc>
          <a:defRPr sz="1600" dirty="0" smtClean="0">
            <a:solidFill>
              <a:schemeClr val="tx2"/>
            </a:solidFill>
            <a:latin typeface="Microsoft Sans Serif"/>
            <a:cs typeface="Microsoft Sans Serif" panose="020B0604020202020204" pitchFamily="34" charset="0"/>
          </a:defRPr>
        </a:defPPr>
      </a:lstStyle>
    </a:txDef>
  </a:objectDefaults>
  <a:extraClrSchemeLst/>
  <a:extLst>
    <a:ext uri="{05A4C25C-085E-4340-85A3-A5531E510DB2}">
      <thm15:themeFamily xmlns:thm15="http://schemas.microsoft.com/office/thememl/2012/main" name="Qualcomm_Corporate_Public_Template-May2022_v05.pptx" id="{B6292C64-45BD-4438-A630-C115E19A8AF0}" vid="{A6907F1E-110C-4DB9-A093-5C34582A1304}"/>
    </a:ext>
  </a:extLst>
</a:theme>
</file>

<file path=ppt/theme/theme6.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Qualcomm 2019">
      <a:dk1>
        <a:srgbClr val="0E2C3A"/>
      </a:dk1>
      <a:lt1>
        <a:srgbClr val="F8F9FA"/>
      </a:lt1>
      <a:dk2>
        <a:srgbClr val="664C81"/>
      </a:dk2>
      <a:lt2>
        <a:srgbClr val="E04F4F"/>
      </a:lt2>
      <a:accent1>
        <a:srgbClr val="3253DC"/>
      </a:accent1>
      <a:accent2>
        <a:srgbClr val="7BA0FF"/>
      </a:accent2>
      <a:accent3>
        <a:srgbClr val="3BA9BB"/>
      </a:accent3>
      <a:accent4>
        <a:srgbClr val="86CDD9"/>
      </a:accent4>
      <a:accent5>
        <a:srgbClr val="4B5A75"/>
      </a:accent5>
      <a:accent6>
        <a:srgbClr val="B1BBCD"/>
      </a:accent6>
      <a:hlink>
        <a:srgbClr val="3253DC"/>
      </a:hlink>
      <a:folHlink>
        <a:srgbClr val="7BA0FF"/>
      </a:folHlink>
    </a:clrScheme>
    <a:fontScheme name="Qualcomm 2019">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040361-626b-4481-92a4-29e4b7e8ae1a">
      <Terms xmlns="http://schemas.microsoft.com/office/infopath/2007/PartnerControls"/>
    </lcf76f155ced4ddcb4097134ff3c332f>
    <TaxCatchAll xmlns="da739c79-e6ee-4bb9-8f6e-818d32b661f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5AA5C9473A504F8D5076ECDCB091A7" ma:contentTypeVersion="13" ma:contentTypeDescription="Create a new document." ma:contentTypeScope="" ma:versionID="c8b86c21f7343315e0fecb0da5228ba1">
  <xsd:schema xmlns:xsd="http://www.w3.org/2001/XMLSchema" xmlns:xs="http://www.w3.org/2001/XMLSchema" xmlns:p="http://schemas.microsoft.com/office/2006/metadata/properties" xmlns:ns2="fe040361-626b-4481-92a4-29e4b7e8ae1a" xmlns:ns3="da739c79-e6ee-4bb9-8f6e-818d32b661f1" targetNamespace="http://schemas.microsoft.com/office/2006/metadata/properties" ma:root="true" ma:fieldsID="54844378dc20528b13117ebfcd6a7bc5" ns2:_="" ns3:_="">
    <xsd:import namespace="fe040361-626b-4481-92a4-29e4b7e8ae1a"/>
    <xsd:import namespace="da739c79-e6ee-4bb9-8f6e-818d32b661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040361-626b-4481-92a4-29e4b7e8ae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b6025a7-9da5-4e5d-b8eb-1a04d9b2f68c" ma:termSetId="09814cd3-568e-fe90-9814-8d621ff8fb84" ma:anchorId="fba54fb3-c3e1-fe81-a776-ca4b69148c4d" ma:open="true" ma:isKeyword="false">
      <xsd:complexType>
        <xsd:sequence>
          <xsd:element ref="pc:Terms" minOccurs="0" maxOccurs="1"/>
        </xsd:sequence>
      </xsd:complex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a739c79-e6ee-4bb9-8f6e-818d32b661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7135c2c8-e3a9-40bb-8721-431400fd8b9a}" ma:internalName="TaxCatchAll" ma:showField="CatchAllData" ma:web="da739c79-e6ee-4bb9-8f6e-818d32b661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46A9D-1CCD-4F7F-B8F1-7A1619E94190}">
  <ds:schemaRefs>
    <ds:schemaRef ds:uri="http://schemas.microsoft.com/sharepoint/v3/contenttype/forms"/>
  </ds:schemaRefs>
</ds:datastoreItem>
</file>

<file path=customXml/itemProps2.xml><?xml version="1.0" encoding="utf-8"?>
<ds:datastoreItem xmlns:ds="http://schemas.openxmlformats.org/officeDocument/2006/customXml" ds:itemID="{2004E587-45E7-4936-BA2C-018C579E4925}">
  <ds:schemaRefs>
    <ds:schemaRef ds:uri="http://schemas.microsoft.com/office/2006/metadata/properties"/>
    <ds:schemaRef ds:uri="fe040361-626b-4481-92a4-29e4b7e8ae1a"/>
    <ds:schemaRef ds:uri="http://schemas.microsoft.com/office/2006/documentManagement/types"/>
    <ds:schemaRef ds:uri="da739c79-e6ee-4bb9-8f6e-818d32b661f1"/>
    <ds:schemaRef ds:uri="http://purl.org/dc/elements/1.1/"/>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s>
</ds:datastoreItem>
</file>

<file path=customXml/itemProps3.xml><?xml version="1.0" encoding="utf-8"?>
<ds:datastoreItem xmlns:ds="http://schemas.openxmlformats.org/officeDocument/2006/customXml" ds:itemID="{3FC9C905-4224-4E39-8B56-EDA10B050253}">
  <ds:schemaRefs>
    <ds:schemaRef ds:uri="da739c79-e6ee-4bb9-8f6e-818d32b661f1"/>
    <ds:schemaRef ds:uri="fe040361-626b-4481-92a4-29e4b7e8ae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08f6f869-1ed0-46b3-a227-1d3e52347e28}" enabled="1" method="Standard" siteId="{98e9ba89-e1a1-4e38-9007-8bdabc25de1d}" removed="0"/>
</clbl:labelList>
</file>

<file path=docProps/app.xml><?xml version="1.0" encoding="utf-8"?>
<Properties xmlns="http://schemas.openxmlformats.org/officeDocument/2006/extended-properties" xmlns:vt="http://schemas.openxmlformats.org/officeDocument/2006/docPropsVTypes">
  <Template>QC_Public_Template-May2022_v05</Template>
  <TotalTime>13022</TotalTime>
  <Words>3407</Words>
  <Application>Microsoft Office PowerPoint</Application>
  <PresentationFormat>Widescreen</PresentationFormat>
  <Paragraphs>381</Paragraphs>
  <Slides>35</Slides>
  <Notes>3</Notes>
  <HiddenSlides>0</HiddenSlides>
  <MMClips>2</MMClips>
  <ScaleCrop>false</ScaleCrop>
  <HeadingPairs>
    <vt:vector size="8" baseType="variant">
      <vt:variant>
        <vt:lpstr>Fonts Used</vt:lpstr>
      </vt:variant>
      <vt:variant>
        <vt:i4>11</vt:i4>
      </vt:variant>
      <vt:variant>
        <vt:lpstr>Theme</vt:lpstr>
      </vt:variant>
      <vt:variant>
        <vt:i4>5</vt:i4>
      </vt:variant>
      <vt:variant>
        <vt:lpstr>Embedded OLE Servers</vt:lpstr>
      </vt:variant>
      <vt:variant>
        <vt:i4>2</vt:i4>
      </vt:variant>
      <vt:variant>
        <vt:lpstr>Slide Titles</vt:lpstr>
      </vt:variant>
      <vt:variant>
        <vt:i4>35</vt:i4>
      </vt:variant>
    </vt:vector>
  </HeadingPairs>
  <TitlesOfParts>
    <vt:vector size="53" baseType="lpstr">
      <vt:lpstr>Aptos</vt:lpstr>
      <vt:lpstr>Arial</vt:lpstr>
      <vt:lpstr>Arial</vt:lpstr>
      <vt:lpstr>Calibri</vt:lpstr>
      <vt:lpstr>Cambria Math</vt:lpstr>
      <vt:lpstr>Century Gothic</vt:lpstr>
      <vt:lpstr>Microsoft Sans Serif</vt:lpstr>
      <vt:lpstr>Qualcomm Next</vt:lpstr>
      <vt:lpstr>Qualcomm Next Thin</vt:lpstr>
      <vt:lpstr>Symbol</vt:lpstr>
      <vt:lpstr>Wingdings</vt:lpstr>
      <vt:lpstr>Qualcomm Corporate Public Template - May2022</vt:lpstr>
      <vt:lpstr>Qualcomm Corporate Public Template Feb2022</vt:lpstr>
      <vt:lpstr>Qualcomm Executive External</vt:lpstr>
      <vt:lpstr>3_Qualcomm Corporate Public Template Feb2022</vt:lpstr>
      <vt:lpstr>1_Qualcomm Corporate Public Template - May2022</vt:lpstr>
      <vt:lpstr>Worksheet</vt:lpstr>
      <vt:lpstr>Visio</vt:lpstr>
      <vt:lpstr>Early Thoughts  on Rel-20 5GA and 6G</vt:lpstr>
      <vt:lpstr>Vision</vt:lpstr>
      <vt:lpstr>(Un)-Successful Projects in 3GPP SA4 – the media WG for 6G</vt:lpstr>
      <vt:lpstr>Reference Implementations and Software</vt:lpstr>
      <vt:lpstr>Planning of new work</vt:lpstr>
      <vt:lpstr>Selected Topics</vt:lpstr>
      <vt:lpstr>Concrete ideas for Rel-20 5GA</vt:lpstr>
      <vt:lpstr>Rel-19 planning</vt:lpstr>
      <vt:lpstr>Fundamental 6G motivation</vt:lpstr>
      <vt:lpstr>PowerPoint Presentation</vt:lpstr>
      <vt:lpstr>A vision for 6G</vt:lpstr>
      <vt:lpstr>Considerations for promotion and success tracking</vt:lpstr>
      <vt:lpstr>Proposals for 5GA and FS_6G planning</vt:lpstr>
      <vt:lpstr>PowerPoint Presentation</vt:lpstr>
      <vt:lpstr>PowerPoint Presentation</vt:lpstr>
      <vt:lpstr>Use Cases and Fundamental Technologies</vt:lpstr>
      <vt:lpstr>Next Generation Broadband</vt:lpstr>
      <vt:lpstr>Immersive Platforms and Services</vt:lpstr>
      <vt:lpstr>Real Time Control</vt:lpstr>
      <vt:lpstr>Spatial Perception</vt:lpstr>
      <vt:lpstr>Pervasive Access</vt:lpstr>
      <vt:lpstr>Sustainability</vt:lpstr>
      <vt:lpstr>Why? Cost Reductions</vt:lpstr>
      <vt:lpstr>Trouble ahead: 6G cost per GB may pose problems</vt:lpstr>
      <vt:lpstr>Cost Reductions - General</vt:lpstr>
      <vt:lpstr>Cost Reduction Example 1: 6G RAN sharing</vt:lpstr>
      <vt:lpstr>Cost Reduction Example 2: Video Delivery</vt:lpstr>
      <vt:lpstr>Cost Reduction Example 3: Global universal Media Delivery Platform</vt:lpstr>
      <vt:lpstr>Lessons learned from 5G: verticals</vt:lpstr>
      <vt:lpstr>Some more thoughts wrt to Media &amp; 5G-MAG</vt:lpstr>
      <vt:lpstr>Codec Specifications</vt:lpstr>
      <vt:lpstr>Gaussian splats</vt:lpstr>
      <vt:lpstr>Avatar Communication</vt:lpstr>
      <vt:lpstr>User Experience – Content &amp; Device Aware Streaming and Delivery</vt:lpstr>
      <vt:lpstr>Advanced Media Delivery  Media Delivery Architecture</vt:lpstr>
    </vt:vector>
  </TitlesOfParts>
  <Company>Qualcomm Incorporated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Danny Tseng</dc:creator>
  <cp:lastModifiedBy>Thomas Stockhammer (25/02/10)</cp:lastModifiedBy>
  <cp:revision>7</cp:revision>
  <dcterms:created xsi:type="dcterms:W3CDTF">2023-01-13T18:35:41Z</dcterms:created>
  <dcterms:modified xsi:type="dcterms:W3CDTF">2025-02-18T05:54:01Z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11556172</vt:lpwstr>
  </property>
  <property fmtid="{D5CDD505-2E9C-101B-9397-08002B2CF9AE}" pid="3" name="NXPowerLiteSettings">
    <vt:lpwstr>C980073804F000</vt:lpwstr>
  </property>
  <property fmtid="{D5CDD505-2E9C-101B-9397-08002B2CF9AE}" pid="4" name="NXPowerLiteVersion">
    <vt:lpwstr>D8.0.4</vt:lpwstr>
  </property>
  <property fmtid="{D5CDD505-2E9C-101B-9397-08002B2CF9AE}" pid="5" name="ContentTypeId">
    <vt:lpwstr>0x010100E25AA5C9473A504F8D5076ECDCB091A7</vt:lpwstr>
  </property>
  <property fmtid="{D5CDD505-2E9C-101B-9397-08002B2CF9AE}" pid="6" name="Theme &amp; Category">
    <vt:lpwstr/>
  </property>
  <property fmtid="{D5CDD505-2E9C-101B-9397-08002B2CF9AE}" pid="7" name="Theme Document Type">
    <vt:lpwstr/>
  </property>
  <property fmtid="{D5CDD505-2E9C-101B-9397-08002B2CF9AE}" pid="8" name="MediaServiceImageTags">
    <vt:lpwstr/>
  </property>
</Properties>
</file>