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10" r:id="rId5"/>
    <p:sldId id="306" r:id="rId6"/>
    <p:sldId id="294" r:id="rId7"/>
    <p:sldId id="296" r:id="rId8"/>
    <p:sldId id="307" r:id="rId9"/>
    <p:sldId id="316" r:id="rId10"/>
    <p:sldId id="305" r:id="rId11"/>
    <p:sldId id="299" r:id="rId12"/>
    <p:sldId id="312" r:id="rId13"/>
    <p:sldId id="288" r:id="rId14"/>
    <p:sldId id="291" r:id="rId15"/>
    <p:sldId id="287" r:id="rId16"/>
    <p:sldId id="317" r:id="rId17"/>
    <p:sldId id="290" r:id="rId18"/>
    <p:sldId id="31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0000"/>
    <a:srgbClr val="EC262D"/>
    <a:srgbClr val="5D5D5F"/>
    <a:srgbClr val="F2F2F2"/>
    <a:srgbClr val="6D6E71"/>
    <a:srgbClr val="509547"/>
    <a:srgbClr val="4B900E"/>
    <a:srgbClr val="969796"/>
    <a:srgbClr val="75D91E"/>
    <a:srgbClr val="2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AC1A5-BEEF-3586-2D76-A57CFA5D7307}" v="1" dt="2024-11-14T14:45:02.835"/>
    <p1510:client id="{CFC99C06-95C8-1FF1-884F-DE2AD9B833C1}" v="2" dt="2024-11-14T14:35:16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Seibel" userId="S::jseibel@atis.org::31667424-5b57-4ef5-b8c8-1d654adcd7cf" providerId="AD" clId="Web-{630B1F0A-FD31-2B77-D348-A938298E3F1B}"/>
    <pc:docChg chg="modSld">
      <pc:chgData name="Jo Seibel" userId="S::jseibel@atis.org::31667424-5b57-4ef5-b8c8-1d654adcd7cf" providerId="AD" clId="Web-{630B1F0A-FD31-2B77-D348-A938298E3F1B}" dt="2024-11-08T16:41:36.530" v="253" actId="20577"/>
      <pc:docMkLst>
        <pc:docMk/>
      </pc:docMkLst>
      <pc:sldChg chg="modSp">
        <pc:chgData name="Jo Seibel" userId="S::jseibel@atis.org::31667424-5b57-4ef5-b8c8-1d654adcd7cf" providerId="AD" clId="Web-{630B1F0A-FD31-2B77-D348-A938298E3F1B}" dt="2024-11-08T16:41:36.530" v="253" actId="20577"/>
        <pc:sldMkLst>
          <pc:docMk/>
          <pc:sldMk cId="3070129150" sldId="294"/>
        </pc:sldMkLst>
        <pc:spChg chg="mod">
          <ac:chgData name="Jo Seibel" userId="S::jseibel@atis.org::31667424-5b57-4ef5-b8c8-1d654adcd7cf" providerId="AD" clId="Web-{630B1F0A-FD31-2B77-D348-A938298E3F1B}" dt="2024-11-08T16:41:36.530" v="253" actId="20577"/>
          <ac:spMkLst>
            <pc:docMk/>
            <pc:sldMk cId="3070129150" sldId="294"/>
            <ac:spMk id="7" creationId="{EE29E791-23AE-F083-962E-C6371B818D10}"/>
          </ac:spMkLst>
        </pc:spChg>
      </pc:sldChg>
    </pc:docChg>
  </pc:docChgLst>
  <pc:docChgLst>
    <pc:chgData name="Lauren Layman" userId="S::llayman@atis.org::baf6be09-8d61-40db-a358-2534fa38428b" providerId="AD" clId="Web-{276AC1A5-BEEF-3586-2D76-A57CFA5D7307}"/>
    <pc:docChg chg="delSld">
      <pc:chgData name="Lauren Layman" userId="S::llayman@atis.org::baf6be09-8d61-40db-a358-2534fa38428b" providerId="AD" clId="Web-{276AC1A5-BEEF-3586-2D76-A57CFA5D7307}" dt="2024-11-14T14:45:02.835" v="0"/>
      <pc:docMkLst>
        <pc:docMk/>
      </pc:docMkLst>
      <pc:sldChg chg="del">
        <pc:chgData name="Lauren Layman" userId="S::llayman@atis.org::baf6be09-8d61-40db-a358-2534fa38428b" providerId="AD" clId="Web-{276AC1A5-BEEF-3586-2D76-A57CFA5D7307}" dt="2024-11-14T14:45:02.835" v="0"/>
        <pc:sldMkLst>
          <pc:docMk/>
          <pc:sldMk cId="3653535091" sldId="308"/>
        </pc:sldMkLst>
      </pc:sldChg>
    </pc:docChg>
  </pc:docChgLst>
  <pc:docChgLst>
    <pc:chgData name="Jo Seibel" userId="S::jseibel@atis.org::31667424-5b57-4ef5-b8c8-1d654adcd7cf" providerId="AD" clId="Web-{6B2C2ABD-C382-C346-7BC6-AD4FA857BDA4}"/>
    <pc:docChg chg="modSld">
      <pc:chgData name="Jo Seibel" userId="S::jseibel@atis.org::31667424-5b57-4ef5-b8c8-1d654adcd7cf" providerId="AD" clId="Web-{6B2C2ABD-C382-C346-7BC6-AD4FA857BDA4}" dt="2024-11-07T13:40:28.650" v="1" actId="20577"/>
      <pc:docMkLst>
        <pc:docMk/>
      </pc:docMkLst>
      <pc:sldChg chg="modSp">
        <pc:chgData name="Jo Seibel" userId="S::jseibel@atis.org::31667424-5b57-4ef5-b8c8-1d654adcd7cf" providerId="AD" clId="Web-{6B2C2ABD-C382-C346-7BC6-AD4FA857BDA4}" dt="2024-11-07T13:40:28.650" v="1" actId="20577"/>
        <pc:sldMkLst>
          <pc:docMk/>
          <pc:sldMk cId="2961963669" sldId="307"/>
        </pc:sldMkLst>
        <pc:spChg chg="mod">
          <ac:chgData name="Jo Seibel" userId="S::jseibel@atis.org::31667424-5b57-4ef5-b8c8-1d654adcd7cf" providerId="AD" clId="Web-{6B2C2ABD-C382-C346-7BC6-AD4FA857BDA4}" dt="2024-11-07T13:40:28.650" v="1" actId="20577"/>
          <ac:spMkLst>
            <pc:docMk/>
            <pc:sldMk cId="2961963669" sldId="307"/>
            <ac:spMk id="5" creationId="{14CAD901-88F9-5A60-0D07-83417105765F}"/>
          </ac:spMkLst>
        </pc:spChg>
      </pc:sldChg>
    </pc:docChg>
  </pc:docChgLst>
  <pc:docChgLst>
    <pc:chgData name="Christian Evangelista" userId="1c52627f-5983-47b4-a9e6-12187a682718" providerId="ADAL" clId="{8CD7D12E-5482-4E42-87D0-16E8C76E735D}"/>
    <pc:docChg chg="undo custSel modSld">
      <pc:chgData name="Christian Evangelista" userId="1c52627f-5983-47b4-a9e6-12187a682718" providerId="ADAL" clId="{8CD7D12E-5482-4E42-87D0-16E8C76E735D}" dt="2024-11-08T21:36:27.142" v="17" actId="20577"/>
      <pc:docMkLst>
        <pc:docMk/>
      </pc:docMkLst>
      <pc:sldChg chg="modSp mod">
        <pc:chgData name="Christian Evangelista" userId="1c52627f-5983-47b4-a9e6-12187a682718" providerId="ADAL" clId="{8CD7D12E-5482-4E42-87D0-16E8C76E735D}" dt="2024-11-08T21:36:27.142" v="17" actId="20577"/>
        <pc:sldMkLst>
          <pc:docMk/>
          <pc:sldMk cId="2961963669" sldId="307"/>
        </pc:sldMkLst>
        <pc:spChg chg="mod">
          <ac:chgData name="Christian Evangelista" userId="1c52627f-5983-47b4-a9e6-12187a682718" providerId="ADAL" clId="{8CD7D12E-5482-4E42-87D0-16E8C76E735D}" dt="2024-11-08T21:36:27.142" v="17" actId="20577"/>
          <ac:spMkLst>
            <pc:docMk/>
            <pc:sldMk cId="2961963669" sldId="307"/>
            <ac:spMk id="5" creationId="{14CAD901-88F9-5A60-0D07-83417105765F}"/>
          </ac:spMkLst>
        </pc:spChg>
      </pc:sldChg>
      <pc:sldChg chg="modSp mod">
        <pc:chgData name="Christian Evangelista" userId="1c52627f-5983-47b4-a9e6-12187a682718" providerId="ADAL" clId="{8CD7D12E-5482-4E42-87D0-16E8C76E735D}" dt="2024-11-08T21:33:38.970" v="13" actId="20577"/>
        <pc:sldMkLst>
          <pc:docMk/>
          <pc:sldMk cId="197041769" sldId="316"/>
        </pc:sldMkLst>
        <pc:spChg chg="mod">
          <ac:chgData name="Christian Evangelista" userId="1c52627f-5983-47b4-a9e6-12187a682718" providerId="ADAL" clId="{8CD7D12E-5482-4E42-87D0-16E8C76E735D}" dt="2024-11-08T21:33:38.970" v="13" actId="20577"/>
          <ac:spMkLst>
            <pc:docMk/>
            <pc:sldMk cId="197041769" sldId="316"/>
            <ac:spMk id="5" creationId="{50D5EFE5-DCD3-AD58-0924-1EA3868AB0B1}"/>
          </ac:spMkLst>
        </pc:spChg>
      </pc:sldChg>
    </pc:docChg>
  </pc:docChgLst>
  <pc:docChgLst>
    <pc:chgData name="Jo Seibel" userId="S::jseibel@atis.org::31667424-5b57-4ef5-b8c8-1d654adcd7cf" providerId="AD" clId="Web-{69F95C8B-0A64-A0D8-87F1-FF1E6320F760}"/>
    <pc:docChg chg="modSld">
      <pc:chgData name="Jo Seibel" userId="S::jseibel@atis.org::31667424-5b57-4ef5-b8c8-1d654adcd7cf" providerId="AD" clId="Web-{69F95C8B-0A64-A0D8-87F1-FF1E6320F760}" dt="2024-11-10T20:27:52.733" v="56" actId="20577"/>
      <pc:docMkLst>
        <pc:docMk/>
      </pc:docMkLst>
      <pc:sldChg chg="modSp">
        <pc:chgData name="Jo Seibel" userId="S::jseibel@atis.org::31667424-5b57-4ef5-b8c8-1d654adcd7cf" providerId="AD" clId="Web-{69F95C8B-0A64-A0D8-87F1-FF1E6320F760}" dt="2024-11-10T20:27:52.733" v="56" actId="20577"/>
        <pc:sldMkLst>
          <pc:docMk/>
          <pc:sldMk cId="3070129150" sldId="294"/>
        </pc:sldMkLst>
        <pc:spChg chg="mod">
          <ac:chgData name="Jo Seibel" userId="S::jseibel@atis.org::31667424-5b57-4ef5-b8c8-1d654adcd7cf" providerId="AD" clId="Web-{69F95C8B-0A64-A0D8-87F1-FF1E6320F760}" dt="2024-11-10T20:27:52.733" v="56" actId="20577"/>
          <ac:spMkLst>
            <pc:docMk/>
            <pc:sldMk cId="3070129150" sldId="294"/>
            <ac:spMk id="7" creationId="{EE29E791-23AE-F083-962E-C6371B818D10}"/>
          </ac:spMkLst>
        </pc:spChg>
      </pc:sldChg>
    </pc:docChg>
  </pc:docChgLst>
  <pc:docChgLst>
    <pc:chgData name="Jo Seibel" userId="S::jseibel@atis.org::31667424-5b57-4ef5-b8c8-1d654adcd7cf" providerId="AD" clId="Web-{CFC99C06-95C8-1FF1-884F-DE2AD9B833C1}"/>
    <pc:docChg chg="modSld">
      <pc:chgData name="Jo Seibel" userId="S::jseibel@atis.org::31667424-5b57-4ef5-b8c8-1d654adcd7cf" providerId="AD" clId="Web-{CFC99C06-95C8-1FF1-884F-DE2AD9B833C1}" dt="2024-11-14T14:35:16.819" v="1" actId="20577"/>
      <pc:docMkLst>
        <pc:docMk/>
      </pc:docMkLst>
      <pc:sldChg chg="modSp">
        <pc:chgData name="Jo Seibel" userId="S::jseibel@atis.org::31667424-5b57-4ef5-b8c8-1d654adcd7cf" providerId="AD" clId="Web-{CFC99C06-95C8-1FF1-884F-DE2AD9B833C1}" dt="2024-11-14T14:35:16.819" v="1" actId="20577"/>
        <pc:sldMkLst>
          <pc:docMk/>
          <pc:sldMk cId="197041769" sldId="316"/>
        </pc:sldMkLst>
        <pc:spChg chg="mod">
          <ac:chgData name="Jo Seibel" userId="S::jseibel@atis.org::31667424-5b57-4ef5-b8c8-1d654adcd7cf" providerId="AD" clId="Web-{CFC99C06-95C8-1FF1-884F-DE2AD9B833C1}" dt="2024-11-14T14:35:16.819" v="1" actId="20577"/>
          <ac:spMkLst>
            <pc:docMk/>
            <pc:sldMk cId="197041769" sldId="316"/>
            <ac:spMk id="5" creationId="{50D5EFE5-DCD3-AD58-0924-1EA3868AB0B1}"/>
          </ac:spMkLst>
        </pc:spChg>
      </pc:sldChg>
    </pc:docChg>
  </pc:docChgLst>
  <pc:docChgLst>
    <pc:chgData name="Jo Seibel" userId="S::jseibel@atis.org::31667424-5b57-4ef5-b8c8-1d654adcd7cf" providerId="AD" clId="Web-{CC40B817-DA35-CA3E-127F-31BFE8AE845D}"/>
    <pc:docChg chg="modSld">
      <pc:chgData name="Jo Seibel" userId="S::jseibel@atis.org::31667424-5b57-4ef5-b8c8-1d654adcd7cf" providerId="AD" clId="Web-{CC40B817-DA35-CA3E-127F-31BFE8AE845D}" dt="2024-11-07T23:43:54.277" v="2" actId="20577"/>
      <pc:docMkLst>
        <pc:docMk/>
      </pc:docMkLst>
      <pc:sldChg chg="modSp">
        <pc:chgData name="Jo Seibel" userId="S::jseibel@atis.org::31667424-5b57-4ef5-b8c8-1d654adcd7cf" providerId="AD" clId="Web-{CC40B817-DA35-CA3E-127F-31BFE8AE845D}" dt="2024-11-07T23:43:54.277" v="2" actId="20577"/>
        <pc:sldMkLst>
          <pc:docMk/>
          <pc:sldMk cId="2961963669" sldId="307"/>
        </pc:sldMkLst>
        <pc:spChg chg="mod">
          <ac:chgData name="Jo Seibel" userId="S::jseibel@atis.org::31667424-5b57-4ef5-b8c8-1d654adcd7cf" providerId="AD" clId="Web-{CC40B817-DA35-CA3E-127F-31BFE8AE845D}" dt="2024-11-07T23:43:54.277" v="2" actId="20577"/>
          <ac:spMkLst>
            <pc:docMk/>
            <pc:sldMk cId="2961963669" sldId="307"/>
            <ac:spMk id="5" creationId="{14CAD901-88F9-5A60-0D07-8341710576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96D9-B021-D1B8-1F04-56CBDAC2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21047-C3F2-170F-7CC9-2B60D9030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0FB8F-9055-7FCE-782D-6D01F98D9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CFCB-F14B-BC05-F219-DCB65106B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3gppmeetings.atis.org/chicago202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/>
        </p:blipFill>
        <p:spPr>
          <a:xfrm>
            <a:off x="-1090" y="1772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71D34-3941-D58C-818D-82F5E4F5980B}"/>
              </a:ext>
            </a:extLst>
          </p:cNvPr>
          <p:cNvSpPr/>
          <p:nvPr/>
        </p:nvSpPr>
        <p:spPr>
          <a:xfrm>
            <a:off x="0" y="0"/>
            <a:ext cx="12191999" cy="1010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E701C03-C5EE-FAE4-AA0B-C893AC1B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" y="168172"/>
            <a:ext cx="1719506" cy="65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DCE4CD-CB0F-C2B4-9961-BBFAD8EDC632}"/>
              </a:ext>
            </a:extLst>
          </p:cNvPr>
          <p:cNvSpPr txBox="1"/>
          <p:nvPr/>
        </p:nvSpPr>
        <p:spPr>
          <a:xfrm>
            <a:off x="1796825" y="4617237"/>
            <a:ext cx="8626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Working Group Meetings </a:t>
            </a:r>
            <a:r>
              <a:rPr lang="en-US" sz="4400">
                <a:solidFill>
                  <a:srgbClr val="F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Orlando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0303B-2095-7ECD-ACE6-C881B9162362}"/>
              </a:ext>
            </a:extLst>
          </p:cNvPr>
          <p:cNvSpPr txBox="1"/>
          <p:nvPr/>
        </p:nvSpPr>
        <p:spPr>
          <a:xfrm>
            <a:off x="3081391" y="5386678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November 18-22, 2024 | Orlando, FL</a:t>
            </a:r>
          </a:p>
        </p:txBody>
      </p:sp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15058" y="1698678"/>
            <a:ext cx="7902062" cy="48209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Lake Buena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Covington Mill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</a:t>
            </a:r>
            <a:r>
              <a:rPr lang="de-DE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lunch 11:30 am–2 </a:t>
            </a:r>
            <a:r>
              <a:rPr lang="de-DE" sz="160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pm</a:t>
            </a:r>
            <a:endParaRPr lang="en-US" sz="1600">
              <a:solidFill>
                <a:srgbClr val="292A28"/>
              </a:solidFill>
              <a:latin typeface="Aptos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Mainstreet Market (Grab &amp; Go) </a:t>
            </a:r>
            <a:r>
              <a:rPr lang="en-US" sz="1600" b="0" i="0">
                <a:solidFill>
                  <a:srgbClr val="121212"/>
                </a:solidFill>
                <a:effectLst/>
                <a:latin typeface="Aptos"/>
              </a:rPr>
              <a:t>Open daily from 6 am–1 am</a:t>
            </a:r>
            <a:endParaRPr lang="en-US" sz="1600" b="1">
              <a:solidFill>
                <a:srgbClr val="292A28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Rum Largo </a:t>
            </a:r>
            <a:r>
              <a:rPr lang="pt-BR" sz="1600" b="1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Poolside</a:t>
            </a:r>
            <a:r>
              <a:rPr lang="pt-BR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Bar &amp; Café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from 11 am – 6 pm, </a:t>
            </a:r>
            <a:r>
              <a:rPr lang="en-US" sz="1600" i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Weather permitting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Buena Vista Palace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Letterpress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brunch, 7 am – 2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Blue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Seasonally: 9 pm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Citrus 28 (Grab &amp; Go)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daily, 6 am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>
                <a:solidFill>
                  <a:schemeClr val="tx1"/>
                </a:solidFill>
                <a:effectLst/>
                <a:latin typeface="Aptos"/>
              </a:rPr>
              <a:t>Shades</a:t>
            </a:r>
            <a:r>
              <a:rPr lang="en-US" sz="1600" b="0" i="0">
                <a:solidFill>
                  <a:schemeClr val="tx1"/>
                </a:solidFill>
                <a:effectLst/>
                <a:latin typeface="Aptos"/>
              </a:rPr>
              <a:t> Open Sunday – Thursday, 11 am – 8 pm, Friday &amp; Saturday, 11 am – 9 pm,</a:t>
            </a:r>
            <a:br>
              <a:rPr lang="en-US" sz="1600">
                <a:latin typeface="Aptos" panose="020B0004020202020204" pitchFamily="34" charset="0"/>
              </a:rPr>
            </a:br>
            <a:r>
              <a:rPr lang="en-US" sz="1600" b="0" i="1">
                <a:solidFill>
                  <a:schemeClr val="tx1"/>
                </a:solidFill>
                <a:effectLst/>
                <a:latin typeface="Aptos"/>
              </a:rPr>
              <a:t>Weather permitting</a:t>
            </a:r>
            <a:endParaRPr lang="en-US" sz="1600" b="1">
              <a:solidFill>
                <a:schemeClr val="tx1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8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Disney Springs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(9 min walk from Lake Buena Vista, 13 min walk from Buena Vista Palace)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Earl of Sandwich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9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eet</a:t>
            </a: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by Maneet Chauhan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Rainforest Café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B.B. Wolf's Sausage Co.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12 pm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Daily Poutine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Polite Pig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6815797" y="22823"/>
            <a:ext cx="4801323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Hilton’s guide: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B0CC-81BC-50C8-A5F7-0ACB4AD7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C2DA884-0FD1-F222-5EDF-E5AE0EC40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47" y="119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Walt Disney World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Just a stone’s throw away, immerse yourself in the magic of Disney with its four theme parks and countless entertainment options.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Universal Orlando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Experience thrilling rides, shows, and attractions, including The Wizarding World of Harry Potter.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ICON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Enjoy the iconic Wheel for panoramic views, alongside various dining and entertainment venues.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Science Center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Engage with interactive exhibits and live science demonstrations suitable for all ages.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 </a:t>
            </a:r>
            <a:r>
              <a:rPr lang="en-US" sz="1800" b="1" kern="10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Eola</a:t>
            </a: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serene walk or swan boat ride in this picturesque downtown park, surrounded by the city skyline.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Museum of Art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Discover contemporary and ancient works in this cultural hub of creativity and history.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Kennedy Space Center</a:t>
            </a:r>
            <a:r>
              <a:rPr lang="en-US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day trip to explore NASA’s primary launch center, just a short drive from Orlando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Welcome to Orlando! 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Orlando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7CBEF-DD6E-AF95-CF39-5FF8AC5B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3020924" y="324916"/>
            <a:ext cx="40626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Orlando Airport to Hotels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3A16D-F9E8-EE75-F8E1-9EBAA09E4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1546DB-C696-199C-44ED-18E6D506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46" y="3659743"/>
            <a:ext cx="4760160" cy="2734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442A82-962A-BF14-D91F-E563CF2D9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71" y="815225"/>
            <a:ext cx="4789621" cy="2754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8DF96B-1DD9-1418-9155-5C70DE2F34EF}"/>
              </a:ext>
            </a:extLst>
          </p:cNvPr>
          <p:cNvSpPr/>
          <p:nvPr/>
        </p:nvSpPr>
        <p:spPr>
          <a:xfrm>
            <a:off x="3091295" y="921758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DC0BE-6A2A-C0E4-C9C5-CC1D8EBEF635}"/>
              </a:ext>
            </a:extLst>
          </p:cNvPr>
          <p:cNvSpPr/>
          <p:nvPr/>
        </p:nvSpPr>
        <p:spPr>
          <a:xfrm>
            <a:off x="3091295" y="3754276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3065168" y="852400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1751 Hotel Plaza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Blvd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118E4-C4E1-87CD-55C2-23DACB4C7AD6}"/>
              </a:ext>
            </a:extLst>
          </p:cNvPr>
          <p:cNvSpPr/>
          <p:nvPr/>
        </p:nvSpPr>
        <p:spPr>
          <a:xfrm>
            <a:off x="3065168" y="3674249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Buena Vista Palace: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1900 E Buena Vista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Dr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827-2727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79DC-5243-4803-218A-5FD9A685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CD8DA-38BE-6D0A-D791-A4442D51B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BF8C9-4655-8D9F-9777-2786159473B0}"/>
              </a:ext>
            </a:extLst>
          </p:cNvPr>
          <p:cNvSpPr txBox="1"/>
          <p:nvPr/>
        </p:nvSpPr>
        <p:spPr>
          <a:xfrm>
            <a:off x="4790584" y="534224"/>
            <a:ext cx="496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EC262D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ATIS On-Site Team</a:t>
            </a:r>
            <a:endParaRPr lang="en-US" sz="3600">
              <a:solidFill>
                <a:srgbClr val="EC262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D467E-AFF7-F6D3-87C4-4E23639A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44" y="1674738"/>
            <a:ext cx="86201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B5D53-194F-A8DD-3425-C38EF63B8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 b="7219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F5C3F-028C-33F6-1BB7-D234CA59F4F3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2645CB5-E70E-C20E-CB86-456AFA32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66749-5F04-BBA2-1A90-F2A8BA246F73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Working Group Meetings </a:t>
            </a:r>
            <a:r>
              <a:rPr lang="en-US" sz="2200">
                <a:latin typeface="Roboto"/>
                <a:ea typeface="Roboto"/>
                <a:cs typeface="Roboto"/>
              </a:rPr>
              <a:t>Dallas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November 17-21,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C2A4-49A6-DB78-F9A3-5525FD2BE087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94A7C-B124-8161-AD7D-F00BADF55325}"/>
              </a:ext>
            </a:extLst>
          </p:cNvPr>
          <p:cNvSpPr txBox="1"/>
          <p:nvPr/>
        </p:nvSpPr>
        <p:spPr>
          <a:xfrm>
            <a:off x="7165281" y="5712066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Dallas website: https://3gppmeetings.atis.org/dallas2025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AB580D-FD7E-D876-C234-DAB6CA91763E}"/>
              </a:ext>
            </a:extLst>
          </p:cNvPr>
          <p:cNvSpPr/>
          <p:nvPr/>
        </p:nvSpPr>
        <p:spPr>
          <a:xfrm>
            <a:off x="6150138" y="3643085"/>
            <a:ext cx="6257758" cy="1598286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i="0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Sheraton Dallas (RAN/CT/SA Working Groups)</a:t>
            </a:r>
          </a:p>
          <a:p>
            <a:pPr algn="l" fontAlgn="base"/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Dallas visas will be available on-site at ATIS Registration Desk, Lake Buena Vista.  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79E0D1F-E93C-B5FD-358D-55BD30310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94" y="5777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3214A-37EB-A40B-3E38-7BF02752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AA4DD-004A-42E4-BA1C-061A26526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4093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769BF-287A-0A90-5063-C7B1C1FA8B61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FEDF8-700F-CB94-7B33-84E3E9A44B4C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3FC7334-B929-12A8-D3AF-1C72622A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0A8FE6-A800-FD6C-FE1F-6479E6FEEFD8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TSG Meetings</a:t>
            </a:r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</a:rPr>
              <a:t>Baltimore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December 8-12,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5D23DB-6804-66CA-A300-9B7A7FC07CA6}"/>
              </a:ext>
            </a:extLst>
          </p:cNvPr>
          <p:cNvSpPr/>
          <p:nvPr/>
        </p:nvSpPr>
        <p:spPr>
          <a:xfrm>
            <a:off x="6190342" y="3599150"/>
            <a:ext cx="6081487" cy="2090449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fontAlgn="base"/>
            <a:r>
              <a:rPr lang="en-US"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Baltimore Marriott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Baltimore visas will be available on site at ATIS registration desk, Lake Buena Vista</a:t>
            </a:r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.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27BF1-C5D8-0B96-DED1-4FEC1663E1ED}"/>
              </a:ext>
            </a:extLst>
          </p:cNvPr>
          <p:cNvSpPr txBox="1"/>
          <p:nvPr/>
        </p:nvSpPr>
        <p:spPr>
          <a:xfrm>
            <a:off x="7266881" y="5617978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Baltimore website: https://3gppmeetings.atis.org/baltimore2025</a:t>
            </a:r>
            <a:endParaRPr lang="en-US"/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C926952-1F0F-9B86-4729-61305D25B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4" y="57152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</a:t>
            </a:r>
          </a:p>
          <a:p>
            <a:r>
              <a:rPr lang="en-US" sz="3600"/>
              <a:t>3GPP Delegates </a:t>
            </a:r>
          </a:p>
          <a:p>
            <a:r>
              <a:rPr lang="en-US" sz="3600"/>
              <a:t>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AC0A0-026F-8E55-622B-967E057AE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483806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Orlando website for updated meeting information including room assignments/maps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orlando2024@atis.org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https://3gppmeetings.atis.org/orlando2024/</a:t>
            </a:r>
            <a:endParaRPr lang="en-US" b="1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28BEA3F6-F2A2-60B5-C569-0BD923560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47" y="248094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8097946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pPr marL="571500" indent="-285750">
              <a:buFont typeface="Arial"/>
              <a:buChar char="•"/>
            </a:pP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who need visa letters for the 3GPP 2025 Dallas/Baltimore Meetings may submit online requests for printed copies for pickup from registration at Hilton Orlando Lake Buena Vista – Grand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Ballroom Foyer.</a:t>
            </a:r>
            <a:endParaRPr lang="en-US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b="1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0AFF2-D236-7D91-DAED-D05B9B18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8" y="2133702"/>
            <a:ext cx="84426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>
                <a:latin typeface="+mj-lt"/>
                <a:cs typeface="Calibri"/>
              </a:rPr>
              <a:t>Wireless LAN 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SSID: 3GPPWIFI</a:t>
            </a:r>
            <a:endParaRPr lang="en-US" sz="360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Password: 3GPP3GPPM (CAPITAL LETTERS!)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Server IP Address: 10.10.10.10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u="sng">
                <a:solidFill>
                  <a:srgbClr val="FF0000"/>
                </a:solidFill>
                <a:latin typeface="+mj-lt"/>
                <a:cs typeface="Calibri"/>
              </a:rPr>
              <a:t>--&gt; USUAL SETTING</a:t>
            </a:r>
            <a:endParaRPr lang="en-US" sz="3600">
              <a:latin typeface="+mj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A3C3F-E07A-5B75-C1A9-22687D4C9811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WiFi</a:t>
            </a:r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Info</a:t>
            </a:r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AD69F-B6CE-A580-71CB-0D219DC0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0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3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7:30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209544" y="924900"/>
            <a:ext cx="8942351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RAN/CT Meeting Hours (Lake Buena Vista)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2C4A7-1BA1-6B01-1FE8-C1AA25667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1F67-D2CC-6D49-E427-B801B018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D5EFE5-DCD3-AD58-0924-1EA3868AB0B1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7:00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DB0992-41E3-30D2-EFA3-8EE3D54BE04E}"/>
              </a:ext>
            </a:extLst>
          </p:cNvPr>
          <p:cNvSpPr/>
          <p:nvPr/>
        </p:nvSpPr>
        <p:spPr>
          <a:xfrm>
            <a:off x="3383066" y="924900"/>
            <a:ext cx="841269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SA Meeting Hours (Buena Vista Palace)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30469-517F-CFCC-3CCC-875DF5CF7213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31075-D7FE-B990-2E93-F7B2D7ED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0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SA Afternoon Coffee Break: 3:30 PM – 4:00 PM</a:t>
            </a: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CT Afternoon Coffee Break: 3:30 PM – 4:00 PM</a:t>
            </a: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RAN Afternoon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Coffee Break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4:30 PM – 5:00 PM</a:t>
            </a:r>
          </a:p>
          <a:p>
            <a:pPr lvl="1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   	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 (only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38111-74F9-2637-3492-EBC78EDF4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F9773-EE3F-CF01-67AD-578C6C7D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58" y="21338"/>
            <a:ext cx="8847440" cy="6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805E3-DF7B-0941-FF10-1AE5438A5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245" y="21338"/>
            <a:ext cx="8847444" cy="68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9" ma:contentTypeDescription="Create a new document." ma:contentTypeScope="" ma:versionID="fa37019bf65f262d0bbcc17a00ad6c93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fcdf9201c3fce07c2921dcd82390cc11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84D05-55A2-479F-A2A7-55B8FA56924E}">
  <ds:schemaRefs>
    <ds:schemaRef ds:uri="4041a2fb-964b-48e7-87f6-f2e9cf9f4b9a"/>
    <ds:schemaRef ds:uri="9edd0546-7ed9-4f56-9e74-568c7d632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14AA02-8B26-46CC-9833-7F60DF5C5C2B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1089</Words>
  <Application>Microsoft Office PowerPoint</Application>
  <PresentationFormat>Widescreen</PresentationFormat>
  <Paragraphs>139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Lauren Layman</cp:lastModifiedBy>
  <cp:revision>2</cp:revision>
  <dcterms:created xsi:type="dcterms:W3CDTF">2023-10-20T12:39:08Z</dcterms:created>
  <dcterms:modified xsi:type="dcterms:W3CDTF">2024-11-14T14:47:11Z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