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eoftales.de/en/hong-kong" TargetMode="External"/><Relationship Id="rId2" Type="http://schemas.openxmlformats.org/officeDocument/2006/relationships/hyperlink" Target="https://www.houseoftales.de/en/checkpoint-charlie" TargetMode="External"/><Relationship Id="rId1" Type="http://schemas.openxmlformats.org/officeDocument/2006/relationships/hyperlink" Target="https://www.houseoftales.de/en/home" TargetMode="External"/><Relationship Id="rId4" Type="http://schemas.openxmlformats.org/officeDocument/2006/relationships/hyperlink" Target="https://www.houseoftales.de/en/pharaoh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eoftales.de/en/hong-kong" TargetMode="External"/><Relationship Id="rId2" Type="http://schemas.openxmlformats.org/officeDocument/2006/relationships/hyperlink" Target="https://www.houseoftales.de/en/checkpoint-charlie" TargetMode="External"/><Relationship Id="rId1" Type="http://schemas.openxmlformats.org/officeDocument/2006/relationships/hyperlink" Target="https://www.houseoftales.de/en/home" TargetMode="External"/><Relationship Id="rId4" Type="http://schemas.openxmlformats.org/officeDocument/2006/relationships/hyperlink" Target="https://www.houseoftales.de/en/pharaoh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20467-6F62-4E2F-9E54-151FB4E1BA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9304A42-B06E-4B27-9E0E-DF9E4D648A63}">
      <dgm:prSet/>
      <dgm:spPr/>
      <dgm:t>
        <a:bodyPr/>
        <a:lstStyle/>
        <a:p>
          <a:r>
            <a:rPr lang="en-US" b="0" i="0"/>
            <a:t>For the social event, we have three rooms. </a:t>
          </a:r>
          <a:endParaRPr lang="en-US"/>
        </a:p>
      </dgm:t>
    </dgm:pt>
    <dgm:pt modelId="{98FCD3E4-22C2-4C50-8996-0DF06022F924}" type="parTrans" cxnId="{BB8BBC0B-8D56-438A-9792-DF89450CB82F}">
      <dgm:prSet/>
      <dgm:spPr/>
      <dgm:t>
        <a:bodyPr/>
        <a:lstStyle/>
        <a:p>
          <a:endParaRPr lang="en-US"/>
        </a:p>
      </dgm:t>
    </dgm:pt>
    <dgm:pt modelId="{F887FC9F-C4B0-4086-A5DE-83E95A910F89}" type="sibTrans" cxnId="{BB8BBC0B-8D56-438A-9792-DF89450CB82F}">
      <dgm:prSet/>
      <dgm:spPr/>
      <dgm:t>
        <a:bodyPr/>
        <a:lstStyle/>
        <a:p>
          <a:endParaRPr lang="en-US"/>
        </a:p>
      </dgm:t>
    </dgm:pt>
    <dgm:pt modelId="{A3EC4247-B51F-488A-970A-DAB217EB9A63}">
      <dgm:prSet/>
      <dgm:spPr/>
      <dgm:t>
        <a:bodyPr/>
        <a:lstStyle/>
        <a:p>
          <a:r>
            <a:rPr lang="en-US" b="0" i="0"/>
            <a:t>Date and Time: May 25, 2023 - 19:15 – 21:00 CEST</a:t>
          </a:r>
          <a:endParaRPr lang="en-US"/>
        </a:p>
      </dgm:t>
    </dgm:pt>
    <dgm:pt modelId="{16C51EBE-383B-43F6-A3AB-04FEB4F18826}" type="parTrans" cxnId="{82BB4A8A-3225-4759-A0BF-5B0601564935}">
      <dgm:prSet/>
      <dgm:spPr/>
      <dgm:t>
        <a:bodyPr/>
        <a:lstStyle/>
        <a:p>
          <a:endParaRPr lang="en-US"/>
        </a:p>
      </dgm:t>
    </dgm:pt>
    <dgm:pt modelId="{01FA02EA-92AE-411E-8C81-4131F0845D40}" type="sibTrans" cxnId="{82BB4A8A-3225-4759-A0BF-5B0601564935}">
      <dgm:prSet/>
      <dgm:spPr/>
      <dgm:t>
        <a:bodyPr/>
        <a:lstStyle/>
        <a:p>
          <a:endParaRPr lang="en-US"/>
        </a:p>
      </dgm:t>
    </dgm:pt>
    <dgm:pt modelId="{D725F250-9212-4802-961E-EB3F560CD80A}">
      <dgm:prSet/>
      <dgm:spPr/>
      <dgm:t>
        <a:bodyPr/>
        <a:lstStyle/>
        <a:p>
          <a:r>
            <a:rPr lang="en-US" b="0" i="0"/>
            <a:t>Location:  House of Tales, Zimmerstraße 90, 10117 Berlin-Mitte</a:t>
          </a:r>
          <a:endParaRPr lang="en-US"/>
        </a:p>
      </dgm:t>
    </dgm:pt>
    <dgm:pt modelId="{02259A6D-B34D-4B71-8397-5212C08DDE7C}" type="parTrans" cxnId="{43DAC47A-AA35-472F-9A84-42B9AAF405D9}">
      <dgm:prSet/>
      <dgm:spPr/>
      <dgm:t>
        <a:bodyPr/>
        <a:lstStyle/>
        <a:p>
          <a:endParaRPr lang="en-US"/>
        </a:p>
      </dgm:t>
    </dgm:pt>
    <dgm:pt modelId="{13628A1B-0370-45F8-A3A6-BC649FB4F5C4}" type="sibTrans" cxnId="{43DAC47A-AA35-472F-9A84-42B9AAF405D9}">
      <dgm:prSet/>
      <dgm:spPr/>
      <dgm:t>
        <a:bodyPr/>
        <a:lstStyle/>
        <a:p>
          <a:endParaRPr lang="en-US"/>
        </a:p>
      </dgm:t>
    </dgm:pt>
    <dgm:pt modelId="{6EBF8A85-F17C-4C73-B843-60D8750E9340}">
      <dgm:prSet/>
      <dgm:spPr/>
      <dgm:t>
        <a:bodyPr/>
        <a:lstStyle/>
        <a:p>
          <a:r>
            <a:rPr lang="en-US" b="0" i="0">
              <a:hlinkClick xmlns:r="http://schemas.openxmlformats.org/officeDocument/2006/relationships" r:id="rId1"/>
            </a:rPr>
            <a:t>https://www.houseoftales.de/en/home#1</a:t>
          </a:r>
          <a:endParaRPr lang="en-US"/>
        </a:p>
      </dgm:t>
    </dgm:pt>
    <dgm:pt modelId="{91CE5DD3-2F2D-4CA2-BE1E-4756F8DCCE53}" type="parTrans" cxnId="{E4067642-9C64-492E-A71C-0203640CD366}">
      <dgm:prSet/>
      <dgm:spPr/>
      <dgm:t>
        <a:bodyPr/>
        <a:lstStyle/>
        <a:p>
          <a:endParaRPr lang="en-US"/>
        </a:p>
      </dgm:t>
    </dgm:pt>
    <dgm:pt modelId="{0664CF79-9849-43DE-A8AB-7FE0F4106DF4}" type="sibTrans" cxnId="{E4067642-9C64-492E-A71C-0203640CD366}">
      <dgm:prSet/>
      <dgm:spPr/>
      <dgm:t>
        <a:bodyPr/>
        <a:lstStyle/>
        <a:p>
          <a:endParaRPr lang="en-US"/>
        </a:p>
      </dgm:t>
    </dgm:pt>
    <dgm:pt modelId="{45D32106-9440-4D96-A6D6-BC70A29B1966}">
      <dgm:prSet/>
      <dgm:spPr/>
      <dgm:t>
        <a:bodyPr/>
        <a:lstStyle/>
        <a:p>
          <a:r>
            <a:rPr lang="en-US" b="0" i="0"/>
            <a:t>Costs: 30 Euros per person - nothing else included</a:t>
          </a:r>
          <a:endParaRPr lang="en-US"/>
        </a:p>
      </dgm:t>
    </dgm:pt>
    <dgm:pt modelId="{9CE26535-C12E-4069-8558-E87BBA089699}" type="parTrans" cxnId="{3ABB28C9-7572-4138-A95D-DA3DAC8F0A17}">
      <dgm:prSet/>
      <dgm:spPr/>
      <dgm:t>
        <a:bodyPr/>
        <a:lstStyle/>
        <a:p>
          <a:endParaRPr lang="en-US"/>
        </a:p>
      </dgm:t>
    </dgm:pt>
    <dgm:pt modelId="{CE6D00F6-83C5-45A2-ABF0-5D70170AFC66}" type="sibTrans" cxnId="{3ABB28C9-7572-4138-A95D-DA3DAC8F0A17}">
      <dgm:prSet/>
      <dgm:spPr/>
      <dgm:t>
        <a:bodyPr/>
        <a:lstStyle/>
        <a:p>
          <a:endParaRPr lang="en-US"/>
        </a:p>
      </dgm:t>
    </dgm:pt>
    <dgm:pt modelId="{523EE0F1-F3BA-44C9-B2D8-1BD3C6ECB062}">
      <dgm:prSet/>
      <dgm:spPr/>
      <dgm:t>
        <a:bodyPr/>
        <a:lstStyle/>
        <a:p>
          <a:r>
            <a:rPr lang="en-US" b="0" i="0"/>
            <a:t>Instructions are in English</a:t>
          </a:r>
          <a:endParaRPr lang="en-US"/>
        </a:p>
      </dgm:t>
    </dgm:pt>
    <dgm:pt modelId="{EFF1711C-8017-4FF0-8F13-FBDB3C6123BC}" type="parTrans" cxnId="{215E9D85-7142-4581-87F5-042D6992A985}">
      <dgm:prSet/>
      <dgm:spPr/>
      <dgm:t>
        <a:bodyPr/>
        <a:lstStyle/>
        <a:p>
          <a:endParaRPr lang="en-US"/>
        </a:p>
      </dgm:t>
    </dgm:pt>
    <dgm:pt modelId="{59B4A751-FE72-4B33-8EC2-92017E8DB918}" type="sibTrans" cxnId="{215E9D85-7142-4581-87F5-042D6992A985}">
      <dgm:prSet/>
      <dgm:spPr/>
      <dgm:t>
        <a:bodyPr/>
        <a:lstStyle/>
        <a:p>
          <a:endParaRPr lang="en-US"/>
        </a:p>
      </dgm:t>
    </dgm:pt>
    <dgm:pt modelId="{62B54463-503D-405E-91A8-2A29965CE1DD}">
      <dgm:prSet/>
      <dgm:spPr/>
      <dgm:t>
        <a:bodyPr/>
        <a:lstStyle/>
        <a:p>
          <a:r>
            <a:rPr lang="en-US"/>
            <a:t>Rooms</a:t>
          </a:r>
        </a:p>
      </dgm:t>
    </dgm:pt>
    <dgm:pt modelId="{92F0AB2A-E735-4AFD-B821-A1B8D93882DA}" type="parTrans" cxnId="{7E4AF868-FD57-4347-9940-E942F9454C88}">
      <dgm:prSet/>
      <dgm:spPr/>
      <dgm:t>
        <a:bodyPr/>
        <a:lstStyle/>
        <a:p>
          <a:endParaRPr lang="en-US"/>
        </a:p>
      </dgm:t>
    </dgm:pt>
    <dgm:pt modelId="{E0DDE496-9600-4AFE-BAE0-A6D4AB1A575E}" type="sibTrans" cxnId="{7E4AF868-FD57-4347-9940-E942F9454C88}">
      <dgm:prSet/>
      <dgm:spPr/>
      <dgm:t>
        <a:bodyPr/>
        <a:lstStyle/>
        <a:p>
          <a:endParaRPr lang="en-US"/>
        </a:p>
      </dgm:t>
    </dgm:pt>
    <dgm:pt modelId="{331E164F-2915-4A2A-943E-8B3D99161118}">
      <dgm:prSet/>
      <dgm:spPr/>
      <dgm:t>
        <a:bodyPr/>
        <a:lstStyle/>
        <a:p>
          <a:r>
            <a:rPr lang="en-US"/>
            <a:t>19:30 – 20:30 </a:t>
          </a:r>
          <a:r>
            <a:rPr lang="en-US">
              <a:hlinkClick xmlns:r="http://schemas.openxmlformats.org/officeDocument/2006/relationships" r:id="rId2"/>
            </a:rPr>
            <a:t>Checkpoint Charlie </a:t>
          </a:r>
          <a:r>
            <a:rPr lang="en-US"/>
            <a:t>(6 Persons) – be there at 19:15</a:t>
          </a:r>
        </a:p>
      </dgm:t>
    </dgm:pt>
    <dgm:pt modelId="{85587BE2-337E-47FC-A6BB-00631F85C1F5}" type="parTrans" cxnId="{956BBC81-7AA3-4149-AE87-2CC81ACDA5FF}">
      <dgm:prSet/>
      <dgm:spPr/>
      <dgm:t>
        <a:bodyPr/>
        <a:lstStyle/>
        <a:p>
          <a:endParaRPr lang="en-US"/>
        </a:p>
      </dgm:t>
    </dgm:pt>
    <dgm:pt modelId="{A4D9C43D-B06D-49AF-9894-E2E8E7200AB1}" type="sibTrans" cxnId="{956BBC81-7AA3-4149-AE87-2CC81ACDA5FF}">
      <dgm:prSet/>
      <dgm:spPr/>
      <dgm:t>
        <a:bodyPr/>
        <a:lstStyle/>
        <a:p>
          <a:endParaRPr lang="en-US"/>
        </a:p>
      </dgm:t>
    </dgm:pt>
    <dgm:pt modelId="{793E25A3-A7D9-48AE-B137-67B7163ACA7D}">
      <dgm:prSet/>
      <dgm:spPr/>
      <dgm:t>
        <a:bodyPr/>
        <a:lstStyle/>
        <a:p>
          <a:r>
            <a:rPr lang="en-US"/>
            <a:t>20:00 – 21:00 </a:t>
          </a:r>
          <a:r>
            <a:rPr lang="en-US">
              <a:hlinkClick xmlns:r="http://schemas.openxmlformats.org/officeDocument/2006/relationships" r:id="rId3"/>
            </a:rPr>
            <a:t>One Night in Hong Kong </a:t>
          </a:r>
          <a:r>
            <a:rPr lang="en-US"/>
            <a:t>(6 persons) – be there at 19:45</a:t>
          </a:r>
        </a:p>
      </dgm:t>
    </dgm:pt>
    <dgm:pt modelId="{F06CC9B8-562F-4B0D-AB96-7D0C99A069B1}" type="parTrans" cxnId="{9979273E-70AE-4063-B67D-CEBC8263E038}">
      <dgm:prSet/>
      <dgm:spPr/>
      <dgm:t>
        <a:bodyPr/>
        <a:lstStyle/>
        <a:p>
          <a:endParaRPr lang="en-US"/>
        </a:p>
      </dgm:t>
    </dgm:pt>
    <dgm:pt modelId="{66777633-59FB-40CD-915F-F4A6BC0255B7}" type="sibTrans" cxnId="{9979273E-70AE-4063-B67D-CEBC8263E038}">
      <dgm:prSet/>
      <dgm:spPr/>
      <dgm:t>
        <a:bodyPr/>
        <a:lstStyle/>
        <a:p>
          <a:endParaRPr lang="en-US"/>
        </a:p>
      </dgm:t>
    </dgm:pt>
    <dgm:pt modelId="{AB4286C5-1D48-4530-994C-B5278DF0A728}">
      <dgm:prSet/>
      <dgm:spPr/>
      <dgm:t>
        <a:bodyPr/>
        <a:lstStyle/>
        <a:p>
          <a:r>
            <a:rPr lang="en-US"/>
            <a:t>20:00 – 21:00 </a:t>
          </a:r>
          <a:r>
            <a:rPr lang="en-US">
              <a:hlinkClick xmlns:r="http://schemas.openxmlformats.org/officeDocument/2006/relationships" r:id="rId4"/>
            </a:rPr>
            <a:t>The curse of the Pharao</a:t>
          </a:r>
          <a:r>
            <a:rPr lang="en-US"/>
            <a:t> (10 persons) – be there at 19:45</a:t>
          </a:r>
        </a:p>
      </dgm:t>
    </dgm:pt>
    <dgm:pt modelId="{FC95A1B2-BEBD-4E0E-BD49-7F832D18AC96}" type="parTrans" cxnId="{2BC7B875-3E02-4B4A-99F7-ED29FAAE19F2}">
      <dgm:prSet/>
      <dgm:spPr/>
      <dgm:t>
        <a:bodyPr/>
        <a:lstStyle/>
        <a:p>
          <a:endParaRPr lang="en-US"/>
        </a:p>
      </dgm:t>
    </dgm:pt>
    <dgm:pt modelId="{7F5D2DBB-A552-4C00-9505-9AD64C1C61D1}" type="sibTrans" cxnId="{2BC7B875-3E02-4B4A-99F7-ED29FAAE19F2}">
      <dgm:prSet/>
      <dgm:spPr/>
      <dgm:t>
        <a:bodyPr/>
        <a:lstStyle/>
        <a:p>
          <a:endParaRPr lang="en-US"/>
        </a:p>
      </dgm:t>
    </dgm:pt>
    <dgm:pt modelId="{0ABE4A51-9157-4557-BA56-FB2CB756D8EB}" type="pres">
      <dgm:prSet presAssocID="{F6020467-6F62-4E2F-9E54-151FB4E1BAEA}" presName="linear" presStyleCnt="0">
        <dgm:presLayoutVars>
          <dgm:dir/>
          <dgm:animLvl val="lvl"/>
          <dgm:resizeHandles val="exact"/>
        </dgm:presLayoutVars>
      </dgm:prSet>
      <dgm:spPr/>
    </dgm:pt>
    <dgm:pt modelId="{A13D0BAF-5D26-4C4B-AF49-67420F29AE75}" type="pres">
      <dgm:prSet presAssocID="{D9304A42-B06E-4B27-9E0E-DF9E4D648A63}" presName="parentLin" presStyleCnt="0"/>
      <dgm:spPr/>
    </dgm:pt>
    <dgm:pt modelId="{C10B2E59-D170-4D6B-ABFE-302304DAE986}" type="pres">
      <dgm:prSet presAssocID="{D9304A42-B06E-4B27-9E0E-DF9E4D648A63}" presName="parentLeftMargin" presStyleLbl="node1" presStyleIdx="0" presStyleCnt="2"/>
      <dgm:spPr/>
    </dgm:pt>
    <dgm:pt modelId="{E24E3566-EA27-420F-8872-61DB4237BA1B}" type="pres">
      <dgm:prSet presAssocID="{D9304A42-B06E-4B27-9E0E-DF9E4D648A6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60A8E05-095A-4E1D-8CD7-AC396FA0791C}" type="pres">
      <dgm:prSet presAssocID="{D9304A42-B06E-4B27-9E0E-DF9E4D648A63}" presName="negativeSpace" presStyleCnt="0"/>
      <dgm:spPr/>
    </dgm:pt>
    <dgm:pt modelId="{90B131B3-9677-49E3-A441-592C483E7FD6}" type="pres">
      <dgm:prSet presAssocID="{D9304A42-B06E-4B27-9E0E-DF9E4D648A63}" presName="childText" presStyleLbl="conFgAcc1" presStyleIdx="0" presStyleCnt="2">
        <dgm:presLayoutVars>
          <dgm:bulletEnabled val="1"/>
        </dgm:presLayoutVars>
      </dgm:prSet>
      <dgm:spPr/>
    </dgm:pt>
    <dgm:pt modelId="{BAF6A002-0A83-4525-ADA0-2FA1496B2E6D}" type="pres">
      <dgm:prSet presAssocID="{F887FC9F-C4B0-4086-A5DE-83E95A910F89}" presName="spaceBetweenRectangles" presStyleCnt="0"/>
      <dgm:spPr/>
    </dgm:pt>
    <dgm:pt modelId="{87BB6E62-C35C-447E-926C-0EA8138FD766}" type="pres">
      <dgm:prSet presAssocID="{62B54463-503D-405E-91A8-2A29965CE1DD}" presName="parentLin" presStyleCnt="0"/>
      <dgm:spPr/>
    </dgm:pt>
    <dgm:pt modelId="{3C7E2A7B-A52F-4718-AFCD-1856EC20BB7E}" type="pres">
      <dgm:prSet presAssocID="{62B54463-503D-405E-91A8-2A29965CE1DD}" presName="parentLeftMargin" presStyleLbl="node1" presStyleIdx="0" presStyleCnt="2"/>
      <dgm:spPr/>
    </dgm:pt>
    <dgm:pt modelId="{8900AA0E-1FA7-4E50-92BA-54EDC804A294}" type="pres">
      <dgm:prSet presAssocID="{62B54463-503D-405E-91A8-2A29965CE1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2CAED61-2FC5-4808-8EB2-72EF69AF875A}" type="pres">
      <dgm:prSet presAssocID="{62B54463-503D-405E-91A8-2A29965CE1DD}" presName="negativeSpace" presStyleCnt="0"/>
      <dgm:spPr/>
    </dgm:pt>
    <dgm:pt modelId="{A8714D8E-29B3-4FB1-81C6-254F5D7E17A9}" type="pres">
      <dgm:prSet presAssocID="{62B54463-503D-405E-91A8-2A29965CE1D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B8BBC0B-8D56-438A-9792-DF89450CB82F}" srcId="{F6020467-6F62-4E2F-9E54-151FB4E1BAEA}" destId="{D9304A42-B06E-4B27-9E0E-DF9E4D648A63}" srcOrd="0" destOrd="0" parTransId="{98FCD3E4-22C2-4C50-8996-0DF06022F924}" sibTransId="{F887FC9F-C4B0-4086-A5DE-83E95A910F89}"/>
    <dgm:cxn modelId="{FEE38310-0295-4B30-B167-5AB89DC4BDAA}" type="presOf" srcId="{A3EC4247-B51F-488A-970A-DAB217EB9A63}" destId="{90B131B3-9677-49E3-A441-592C483E7FD6}" srcOrd="0" destOrd="0" presId="urn:microsoft.com/office/officeart/2005/8/layout/list1"/>
    <dgm:cxn modelId="{4B2E8031-E1BF-4368-8A8C-E0A365087735}" type="presOf" srcId="{331E164F-2915-4A2A-943E-8B3D99161118}" destId="{A8714D8E-29B3-4FB1-81C6-254F5D7E17A9}" srcOrd="0" destOrd="0" presId="urn:microsoft.com/office/officeart/2005/8/layout/list1"/>
    <dgm:cxn modelId="{979FB73B-7BC7-416F-A172-7CA33EDBD03C}" type="presOf" srcId="{D725F250-9212-4802-961E-EB3F560CD80A}" destId="{90B131B3-9677-49E3-A441-592C483E7FD6}" srcOrd="0" destOrd="1" presId="urn:microsoft.com/office/officeart/2005/8/layout/list1"/>
    <dgm:cxn modelId="{9979273E-70AE-4063-B67D-CEBC8263E038}" srcId="{62B54463-503D-405E-91A8-2A29965CE1DD}" destId="{793E25A3-A7D9-48AE-B137-67B7163ACA7D}" srcOrd="1" destOrd="0" parTransId="{F06CC9B8-562F-4B0D-AB96-7D0C99A069B1}" sibTransId="{66777633-59FB-40CD-915F-F4A6BC0255B7}"/>
    <dgm:cxn modelId="{06FE3B41-684A-4C38-97BB-868E394DBF7B}" type="presOf" srcId="{D9304A42-B06E-4B27-9E0E-DF9E4D648A63}" destId="{E24E3566-EA27-420F-8872-61DB4237BA1B}" srcOrd="1" destOrd="0" presId="urn:microsoft.com/office/officeart/2005/8/layout/list1"/>
    <dgm:cxn modelId="{E4067642-9C64-492E-A71C-0203640CD366}" srcId="{D9304A42-B06E-4B27-9E0E-DF9E4D648A63}" destId="{6EBF8A85-F17C-4C73-B843-60D8750E9340}" srcOrd="2" destOrd="0" parTransId="{91CE5DD3-2F2D-4CA2-BE1E-4756F8DCCE53}" sibTransId="{0664CF79-9849-43DE-A8AB-7FE0F4106DF4}"/>
    <dgm:cxn modelId="{B94D9E63-9AD6-4756-ADA8-56BD245D777A}" type="presOf" srcId="{6EBF8A85-F17C-4C73-B843-60D8750E9340}" destId="{90B131B3-9677-49E3-A441-592C483E7FD6}" srcOrd="0" destOrd="2" presId="urn:microsoft.com/office/officeart/2005/8/layout/list1"/>
    <dgm:cxn modelId="{7E4AF868-FD57-4347-9940-E942F9454C88}" srcId="{F6020467-6F62-4E2F-9E54-151FB4E1BAEA}" destId="{62B54463-503D-405E-91A8-2A29965CE1DD}" srcOrd="1" destOrd="0" parTransId="{92F0AB2A-E735-4AFD-B821-A1B8D93882DA}" sibTransId="{E0DDE496-9600-4AFE-BAE0-A6D4AB1A575E}"/>
    <dgm:cxn modelId="{69D9464D-C9E7-462B-9FA1-B4CFADFC02FD}" type="presOf" srcId="{F6020467-6F62-4E2F-9E54-151FB4E1BAEA}" destId="{0ABE4A51-9157-4557-BA56-FB2CB756D8EB}" srcOrd="0" destOrd="0" presId="urn:microsoft.com/office/officeart/2005/8/layout/list1"/>
    <dgm:cxn modelId="{F3CB084F-4BDF-4897-9E4F-C913BA8A52C8}" type="presOf" srcId="{D9304A42-B06E-4B27-9E0E-DF9E4D648A63}" destId="{C10B2E59-D170-4D6B-ABFE-302304DAE986}" srcOrd="0" destOrd="0" presId="urn:microsoft.com/office/officeart/2005/8/layout/list1"/>
    <dgm:cxn modelId="{1B349051-5F50-46B4-8EA8-FD87F159A3E7}" type="presOf" srcId="{793E25A3-A7D9-48AE-B137-67B7163ACA7D}" destId="{A8714D8E-29B3-4FB1-81C6-254F5D7E17A9}" srcOrd="0" destOrd="1" presId="urn:microsoft.com/office/officeart/2005/8/layout/list1"/>
    <dgm:cxn modelId="{2BC7B875-3E02-4B4A-99F7-ED29FAAE19F2}" srcId="{62B54463-503D-405E-91A8-2A29965CE1DD}" destId="{AB4286C5-1D48-4530-994C-B5278DF0A728}" srcOrd="2" destOrd="0" parTransId="{FC95A1B2-BEBD-4E0E-BD49-7F832D18AC96}" sibTransId="{7F5D2DBB-A552-4C00-9505-9AD64C1C61D1}"/>
    <dgm:cxn modelId="{43DAC47A-AA35-472F-9A84-42B9AAF405D9}" srcId="{D9304A42-B06E-4B27-9E0E-DF9E4D648A63}" destId="{D725F250-9212-4802-961E-EB3F560CD80A}" srcOrd="1" destOrd="0" parTransId="{02259A6D-B34D-4B71-8397-5212C08DDE7C}" sibTransId="{13628A1B-0370-45F8-A3A6-BC649FB4F5C4}"/>
    <dgm:cxn modelId="{956BBC81-7AA3-4149-AE87-2CC81ACDA5FF}" srcId="{62B54463-503D-405E-91A8-2A29965CE1DD}" destId="{331E164F-2915-4A2A-943E-8B3D99161118}" srcOrd="0" destOrd="0" parTransId="{85587BE2-337E-47FC-A6BB-00631F85C1F5}" sibTransId="{A4D9C43D-B06D-49AF-9894-E2E8E7200AB1}"/>
    <dgm:cxn modelId="{B7B3D784-F917-4EC1-9825-B7FBC9BE449B}" type="presOf" srcId="{AB4286C5-1D48-4530-994C-B5278DF0A728}" destId="{A8714D8E-29B3-4FB1-81C6-254F5D7E17A9}" srcOrd="0" destOrd="2" presId="urn:microsoft.com/office/officeart/2005/8/layout/list1"/>
    <dgm:cxn modelId="{9AFA8685-254A-4481-B58E-A5976DFDC3FC}" type="presOf" srcId="{523EE0F1-F3BA-44C9-B2D8-1BD3C6ECB062}" destId="{90B131B3-9677-49E3-A441-592C483E7FD6}" srcOrd="0" destOrd="4" presId="urn:microsoft.com/office/officeart/2005/8/layout/list1"/>
    <dgm:cxn modelId="{215E9D85-7142-4581-87F5-042D6992A985}" srcId="{D9304A42-B06E-4B27-9E0E-DF9E4D648A63}" destId="{523EE0F1-F3BA-44C9-B2D8-1BD3C6ECB062}" srcOrd="4" destOrd="0" parTransId="{EFF1711C-8017-4FF0-8F13-FBDB3C6123BC}" sibTransId="{59B4A751-FE72-4B33-8EC2-92017E8DB918}"/>
    <dgm:cxn modelId="{82BB4A8A-3225-4759-A0BF-5B0601564935}" srcId="{D9304A42-B06E-4B27-9E0E-DF9E4D648A63}" destId="{A3EC4247-B51F-488A-970A-DAB217EB9A63}" srcOrd="0" destOrd="0" parTransId="{16C51EBE-383B-43F6-A3AB-04FEB4F18826}" sibTransId="{01FA02EA-92AE-411E-8C81-4131F0845D40}"/>
    <dgm:cxn modelId="{7C26F2AB-7BC8-423F-95EF-CC958D90E89D}" type="presOf" srcId="{62B54463-503D-405E-91A8-2A29965CE1DD}" destId="{8900AA0E-1FA7-4E50-92BA-54EDC804A294}" srcOrd="1" destOrd="0" presId="urn:microsoft.com/office/officeart/2005/8/layout/list1"/>
    <dgm:cxn modelId="{50B0F9C0-DAD2-47D9-ADA8-1D19FE6E2CAF}" type="presOf" srcId="{45D32106-9440-4D96-A6D6-BC70A29B1966}" destId="{90B131B3-9677-49E3-A441-592C483E7FD6}" srcOrd="0" destOrd="3" presId="urn:microsoft.com/office/officeart/2005/8/layout/list1"/>
    <dgm:cxn modelId="{3ABB28C9-7572-4138-A95D-DA3DAC8F0A17}" srcId="{D9304A42-B06E-4B27-9E0E-DF9E4D648A63}" destId="{45D32106-9440-4D96-A6D6-BC70A29B1966}" srcOrd="3" destOrd="0" parTransId="{9CE26535-C12E-4069-8558-E87BBA089699}" sibTransId="{CE6D00F6-83C5-45A2-ABF0-5D70170AFC66}"/>
    <dgm:cxn modelId="{7F4BAAFD-5994-484D-9EA8-E70B2E5B8FD4}" type="presOf" srcId="{62B54463-503D-405E-91A8-2A29965CE1DD}" destId="{3C7E2A7B-A52F-4718-AFCD-1856EC20BB7E}" srcOrd="0" destOrd="0" presId="urn:microsoft.com/office/officeart/2005/8/layout/list1"/>
    <dgm:cxn modelId="{CBBAE755-6B26-4495-AF79-3CA53EA15637}" type="presParOf" srcId="{0ABE4A51-9157-4557-BA56-FB2CB756D8EB}" destId="{A13D0BAF-5D26-4C4B-AF49-67420F29AE75}" srcOrd="0" destOrd="0" presId="urn:microsoft.com/office/officeart/2005/8/layout/list1"/>
    <dgm:cxn modelId="{2A4FFAA5-A146-4C5B-B57C-0C2A25E8637A}" type="presParOf" srcId="{A13D0BAF-5D26-4C4B-AF49-67420F29AE75}" destId="{C10B2E59-D170-4D6B-ABFE-302304DAE986}" srcOrd="0" destOrd="0" presId="urn:microsoft.com/office/officeart/2005/8/layout/list1"/>
    <dgm:cxn modelId="{FECE2923-F6F5-4BEB-B989-149753D17378}" type="presParOf" srcId="{A13D0BAF-5D26-4C4B-AF49-67420F29AE75}" destId="{E24E3566-EA27-420F-8872-61DB4237BA1B}" srcOrd="1" destOrd="0" presId="urn:microsoft.com/office/officeart/2005/8/layout/list1"/>
    <dgm:cxn modelId="{AE618B90-EB0E-482B-B937-EF7BB6F9170D}" type="presParOf" srcId="{0ABE4A51-9157-4557-BA56-FB2CB756D8EB}" destId="{F60A8E05-095A-4E1D-8CD7-AC396FA0791C}" srcOrd="1" destOrd="0" presId="urn:microsoft.com/office/officeart/2005/8/layout/list1"/>
    <dgm:cxn modelId="{98B679ED-545F-4301-AD42-D23C0A003F5C}" type="presParOf" srcId="{0ABE4A51-9157-4557-BA56-FB2CB756D8EB}" destId="{90B131B3-9677-49E3-A441-592C483E7FD6}" srcOrd="2" destOrd="0" presId="urn:microsoft.com/office/officeart/2005/8/layout/list1"/>
    <dgm:cxn modelId="{A9A53470-8709-45F0-993B-EEBECBC565C5}" type="presParOf" srcId="{0ABE4A51-9157-4557-BA56-FB2CB756D8EB}" destId="{BAF6A002-0A83-4525-ADA0-2FA1496B2E6D}" srcOrd="3" destOrd="0" presId="urn:microsoft.com/office/officeart/2005/8/layout/list1"/>
    <dgm:cxn modelId="{542F3FF1-BC62-4DCD-81A8-892BEF72EDEA}" type="presParOf" srcId="{0ABE4A51-9157-4557-BA56-FB2CB756D8EB}" destId="{87BB6E62-C35C-447E-926C-0EA8138FD766}" srcOrd="4" destOrd="0" presId="urn:microsoft.com/office/officeart/2005/8/layout/list1"/>
    <dgm:cxn modelId="{9E4CA0D0-E332-45B9-B45F-42A6A488C898}" type="presParOf" srcId="{87BB6E62-C35C-447E-926C-0EA8138FD766}" destId="{3C7E2A7B-A52F-4718-AFCD-1856EC20BB7E}" srcOrd="0" destOrd="0" presId="urn:microsoft.com/office/officeart/2005/8/layout/list1"/>
    <dgm:cxn modelId="{B121663B-533A-452D-A018-EE402073D6C8}" type="presParOf" srcId="{87BB6E62-C35C-447E-926C-0EA8138FD766}" destId="{8900AA0E-1FA7-4E50-92BA-54EDC804A294}" srcOrd="1" destOrd="0" presId="urn:microsoft.com/office/officeart/2005/8/layout/list1"/>
    <dgm:cxn modelId="{E75BD825-31B4-4A16-95F7-6F25533F2506}" type="presParOf" srcId="{0ABE4A51-9157-4557-BA56-FB2CB756D8EB}" destId="{32CAED61-2FC5-4808-8EB2-72EF69AF875A}" srcOrd="5" destOrd="0" presId="urn:microsoft.com/office/officeart/2005/8/layout/list1"/>
    <dgm:cxn modelId="{CFC0E4D1-9B3D-457E-946A-1D3DAE20F287}" type="presParOf" srcId="{0ABE4A51-9157-4557-BA56-FB2CB756D8EB}" destId="{A8714D8E-29B3-4FB1-81C6-254F5D7E17A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AE8C4-483F-446C-98C4-BFA8877C094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922D35-5362-495D-A3DF-BB3C672CDFED}">
      <dgm:prSet/>
      <dgm:spPr/>
      <dgm:t>
        <a:bodyPr/>
        <a:lstStyle/>
        <a:p>
          <a:r>
            <a:rPr lang="de-DE"/>
            <a:t>Assignment ok?</a:t>
          </a:r>
          <a:endParaRPr lang="en-US"/>
        </a:p>
      </dgm:t>
    </dgm:pt>
    <dgm:pt modelId="{B8499950-FABC-43B7-9FAB-770DCE86AA76}" type="parTrans" cxnId="{62A91C7A-65EF-4946-A619-2E9E9B388507}">
      <dgm:prSet/>
      <dgm:spPr/>
      <dgm:t>
        <a:bodyPr/>
        <a:lstStyle/>
        <a:p>
          <a:endParaRPr lang="en-US"/>
        </a:p>
      </dgm:t>
    </dgm:pt>
    <dgm:pt modelId="{014CA434-A982-4618-BEB7-B201F74BD69D}" type="sibTrans" cxnId="{62A91C7A-65EF-4946-A619-2E9E9B388507}">
      <dgm:prSet/>
      <dgm:spPr/>
      <dgm:t>
        <a:bodyPr/>
        <a:lstStyle/>
        <a:p>
          <a:endParaRPr lang="en-US"/>
        </a:p>
      </dgm:t>
    </dgm:pt>
    <dgm:pt modelId="{CD0BB8CD-3768-4F68-887F-858FB9D04DDA}">
      <dgm:prSet/>
      <dgm:spPr/>
      <dgm:t>
        <a:bodyPr/>
        <a:lstStyle/>
        <a:p>
          <a:r>
            <a:rPr lang="de-DE"/>
            <a:t>How many would join for food at 20:30? I can reserve a corner</a:t>
          </a:r>
          <a:endParaRPr lang="en-US"/>
        </a:p>
      </dgm:t>
    </dgm:pt>
    <dgm:pt modelId="{54DB9CE5-B1F8-491A-A18F-265CB884696F}" type="parTrans" cxnId="{772F8AF5-87D1-4651-A8B5-C534129BAF0C}">
      <dgm:prSet/>
      <dgm:spPr/>
      <dgm:t>
        <a:bodyPr/>
        <a:lstStyle/>
        <a:p>
          <a:endParaRPr lang="en-US"/>
        </a:p>
      </dgm:t>
    </dgm:pt>
    <dgm:pt modelId="{D88004BF-0B08-462B-8A14-2703769F52EF}" type="sibTrans" cxnId="{772F8AF5-87D1-4651-A8B5-C534129BAF0C}">
      <dgm:prSet/>
      <dgm:spPr/>
      <dgm:t>
        <a:bodyPr/>
        <a:lstStyle/>
        <a:p>
          <a:endParaRPr lang="en-US"/>
        </a:p>
      </dgm:t>
    </dgm:pt>
    <dgm:pt modelId="{43A99001-0C1A-454B-8BF6-1F46153578F3}">
      <dgm:prSet/>
      <dgm:spPr/>
      <dgm:t>
        <a:bodyPr/>
        <a:lstStyle/>
        <a:p>
          <a:r>
            <a:rPr lang="de-DE"/>
            <a:t>If you wanna join for Taxis/Uber, get together with room mates</a:t>
          </a:r>
          <a:endParaRPr lang="en-US"/>
        </a:p>
      </dgm:t>
    </dgm:pt>
    <dgm:pt modelId="{A7A9D3A0-32DA-40DC-8410-F0BFC20DE251}" type="parTrans" cxnId="{E58399F9-6133-4C1B-B91A-0CFA483A5706}">
      <dgm:prSet/>
      <dgm:spPr/>
      <dgm:t>
        <a:bodyPr/>
        <a:lstStyle/>
        <a:p>
          <a:endParaRPr lang="en-US"/>
        </a:p>
      </dgm:t>
    </dgm:pt>
    <dgm:pt modelId="{C8916D7E-E70E-4FB6-B656-82279CE7299F}" type="sibTrans" cxnId="{E58399F9-6133-4C1B-B91A-0CFA483A5706}">
      <dgm:prSet/>
      <dgm:spPr/>
      <dgm:t>
        <a:bodyPr/>
        <a:lstStyle/>
        <a:p>
          <a:endParaRPr lang="en-US"/>
        </a:p>
      </dgm:t>
    </dgm:pt>
    <dgm:pt modelId="{BB90B716-2ACA-4B89-BFA6-517C9FE1E3E6}">
      <dgm:prSet/>
      <dgm:spPr/>
      <dgm:t>
        <a:bodyPr/>
        <a:lstStyle/>
        <a:p>
          <a:r>
            <a:rPr lang="de-DE"/>
            <a:t>Others?</a:t>
          </a:r>
          <a:endParaRPr lang="en-US"/>
        </a:p>
      </dgm:t>
    </dgm:pt>
    <dgm:pt modelId="{1B2633BD-6575-4302-88EF-52EB3A81B164}" type="parTrans" cxnId="{52B11137-950B-4B5D-AB7B-07B95CDD5E97}">
      <dgm:prSet/>
      <dgm:spPr/>
      <dgm:t>
        <a:bodyPr/>
        <a:lstStyle/>
        <a:p>
          <a:endParaRPr lang="en-US"/>
        </a:p>
      </dgm:t>
    </dgm:pt>
    <dgm:pt modelId="{642019C7-0947-4096-BA22-0823997B4590}" type="sibTrans" cxnId="{52B11137-950B-4B5D-AB7B-07B95CDD5E97}">
      <dgm:prSet/>
      <dgm:spPr/>
      <dgm:t>
        <a:bodyPr/>
        <a:lstStyle/>
        <a:p>
          <a:endParaRPr lang="en-US"/>
        </a:p>
      </dgm:t>
    </dgm:pt>
    <dgm:pt modelId="{A085FDAD-2FC6-469B-9C8E-6686BD2E8444}" type="pres">
      <dgm:prSet presAssocID="{084AE8C4-483F-446C-98C4-BFA8877C0945}" presName="linear" presStyleCnt="0">
        <dgm:presLayoutVars>
          <dgm:animLvl val="lvl"/>
          <dgm:resizeHandles val="exact"/>
        </dgm:presLayoutVars>
      </dgm:prSet>
      <dgm:spPr/>
    </dgm:pt>
    <dgm:pt modelId="{D1DDE8AF-9055-4B45-AA8F-AF51FC07B9DD}" type="pres">
      <dgm:prSet presAssocID="{3D922D35-5362-495D-A3DF-BB3C672CDF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E46724-43D5-4415-9EA2-81DF99EBA40C}" type="pres">
      <dgm:prSet presAssocID="{014CA434-A982-4618-BEB7-B201F74BD69D}" presName="spacer" presStyleCnt="0"/>
      <dgm:spPr/>
    </dgm:pt>
    <dgm:pt modelId="{8B7C27DC-C359-4B82-B4F1-1BF30375B6F0}" type="pres">
      <dgm:prSet presAssocID="{CD0BB8CD-3768-4F68-887F-858FB9D04DD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87175C-3A7A-4B01-BAB0-D98D5C7CFF8F}" type="pres">
      <dgm:prSet presAssocID="{D88004BF-0B08-462B-8A14-2703769F52EF}" presName="spacer" presStyleCnt="0"/>
      <dgm:spPr/>
    </dgm:pt>
    <dgm:pt modelId="{FC4EB2BE-D598-4B99-B7ED-48B14C83BC20}" type="pres">
      <dgm:prSet presAssocID="{43A99001-0C1A-454B-8BF6-1F46153578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20C81AE-2424-4A46-B5E6-EDE6180D968B}" type="pres">
      <dgm:prSet presAssocID="{C8916D7E-E70E-4FB6-B656-82279CE7299F}" presName="spacer" presStyleCnt="0"/>
      <dgm:spPr/>
    </dgm:pt>
    <dgm:pt modelId="{9E5E41C3-9FF7-4659-A03D-1DDB957513B5}" type="pres">
      <dgm:prSet presAssocID="{BB90B716-2ACA-4B89-BFA6-517C9FE1E3E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88EDC05-2F70-4A92-A787-A8217C8C8BC8}" type="presOf" srcId="{43A99001-0C1A-454B-8BF6-1F46153578F3}" destId="{FC4EB2BE-D598-4B99-B7ED-48B14C83BC20}" srcOrd="0" destOrd="0" presId="urn:microsoft.com/office/officeart/2005/8/layout/vList2"/>
    <dgm:cxn modelId="{A1C59B18-93A3-497F-B96E-E3005A5AA215}" type="presOf" srcId="{CD0BB8CD-3768-4F68-887F-858FB9D04DDA}" destId="{8B7C27DC-C359-4B82-B4F1-1BF30375B6F0}" srcOrd="0" destOrd="0" presId="urn:microsoft.com/office/officeart/2005/8/layout/vList2"/>
    <dgm:cxn modelId="{52B11137-950B-4B5D-AB7B-07B95CDD5E97}" srcId="{084AE8C4-483F-446C-98C4-BFA8877C0945}" destId="{BB90B716-2ACA-4B89-BFA6-517C9FE1E3E6}" srcOrd="3" destOrd="0" parTransId="{1B2633BD-6575-4302-88EF-52EB3A81B164}" sibTransId="{642019C7-0947-4096-BA22-0823997B4590}"/>
    <dgm:cxn modelId="{E58E5F75-AC21-41CA-9493-EA8333A1CB84}" type="presOf" srcId="{BB90B716-2ACA-4B89-BFA6-517C9FE1E3E6}" destId="{9E5E41C3-9FF7-4659-A03D-1DDB957513B5}" srcOrd="0" destOrd="0" presId="urn:microsoft.com/office/officeart/2005/8/layout/vList2"/>
    <dgm:cxn modelId="{62A91C7A-65EF-4946-A619-2E9E9B388507}" srcId="{084AE8C4-483F-446C-98C4-BFA8877C0945}" destId="{3D922D35-5362-495D-A3DF-BB3C672CDFED}" srcOrd="0" destOrd="0" parTransId="{B8499950-FABC-43B7-9FAB-770DCE86AA76}" sibTransId="{014CA434-A982-4618-BEB7-B201F74BD69D}"/>
    <dgm:cxn modelId="{A5007B7E-5992-43EB-B196-0F7A1B4B3882}" type="presOf" srcId="{084AE8C4-483F-446C-98C4-BFA8877C0945}" destId="{A085FDAD-2FC6-469B-9C8E-6686BD2E8444}" srcOrd="0" destOrd="0" presId="urn:microsoft.com/office/officeart/2005/8/layout/vList2"/>
    <dgm:cxn modelId="{772F8AF5-87D1-4651-A8B5-C534129BAF0C}" srcId="{084AE8C4-483F-446C-98C4-BFA8877C0945}" destId="{CD0BB8CD-3768-4F68-887F-858FB9D04DDA}" srcOrd="1" destOrd="0" parTransId="{54DB9CE5-B1F8-491A-A18F-265CB884696F}" sibTransId="{D88004BF-0B08-462B-8A14-2703769F52EF}"/>
    <dgm:cxn modelId="{F0511CF9-285A-45D0-B1C5-603F6D74F8C7}" type="presOf" srcId="{3D922D35-5362-495D-A3DF-BB3C672CDFED}" destId="{D1DDE8AF-9055-4B45-AA8F-AF51FC07B9DD}" srcOrd="0" destOrd="0" presId="urn:microsoft.com/office/officeart/2005/8/layout/vList2"/>
    <dgm:cxn modelId="{E58399F9-6133-4C1B-B91A-0CFA483A5706}" srcId="{084AE8C4-483F-446C-98C4-BFA8877C0945}" destId="{43A99001-0C1A-454B-8BF6-1F46153578F3}" srcOrd="2" destOrd="0" parTransId="{A7A9D3A0-32DA-40DC-8410-F0BFC20DE251}" sibTransId="{C8916D7E-E70E-4FB6-B656-82279CE7299F}"/>
    <dgm:cxn modelId="{FFC7E5A5-EE58-4224-B4FA-82DA03634237}" type="presParOf" srcId="{A085FDAD-2FC6-469B-9C8E-6686BD2E8444}" destId="{D1DDE8AF-9055-4B45-AA8F-AF51FC07B9DD}" srcOrd="0" destOrd="0" presId="urn:microsoft.com/office/officeart/2005/8/layout/vList2"/>
    <dgm:cxn modelId="{64E198AE-A346-4882-B337-B9CB67AFFD1B}" type="presParOf" srcId="{A085FDAD-2FC6-469B-9C8E-6686BD2E8444}" destId="{7FE46724-43D5-4415-9EA2-81DF99EBA40C}" srcOrd="1" destOrd="0" presId="urn:microsoft.com/office/officeart/2005/8/layout/vList2"/>
    <dgm:cxn modelId="{CC476CC2-8951-45EC-84B1-A6E549B89F7B}" type="presParOf" srcId="{A085FDAD-2FC6-469B-9C8E-6686BD2E8444}" destId="{8B7C27DC-C359-4B82-B4F1-1BF30375B6F0}" srcOrd="2" destOrd="0" presId="urn:microsoft.com/office/officeart/2005/8/layout/vList2"/>
    <dgm:cxn modelId="{889E4ADA-857F-494A-9C2D-4BA4BAF12C83}" type="presParOf" srcId="{A085FDAD-2FC6-469B-9C8E-6686BD2E8444}" destId="{4387175C-3A7A-4B01-BAB0-D98D5C7CFF8F}" srcOrd="3" destOrd="0" presId="urn:microsoft.com/office/officeart/2005/8/layout/vList2"/>
    <dgm:cxn modelId="{34149FAA-3F6C-4207-B0F4-90C794E1BAE0}" type="presParOf" srcId="{A085FDAD-2FC6-469B-9C8E-6686BD2E8444}" destId="{FC4EB2BE-D598-4B99-B7ED-48B14C83BC20}" srcOrd="4" destOrd="0" presId="urn:microsoft.com/office/officeart/2005/8/layout/vList2"/>
    <dgm:cxn modelId="{A814BD68-EF20-4C4F-B313-2563870C475E}" type="presParOf" srcId="{A085FDAD-2FC6-469B-9C8E-6686BD2E8444}" destId="{920C81AE-2424-4A46-B5E6-EDE6180D968B}" srcOrd="5" destOrd="0" presId="urn:microsoft.com/office/officeart/2005/8/layout/vList2"/>
    <dgm:cxn modelId="{5C6E85BD-5768-467A-8778-AC01634C3ACF}" type="presParOf" srcId="{A085FDAD-2FC6-469B-9C8E-6686BD2E8444}" destId="{9E5E41C3-9FF7-4659-A03D-1DDB957513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131B3-9677-49E3-A441-592C483E7FD6}">
      <dsp:nvSpPr>
        <dsp:cNvPr id="0" name=""/>
        <dsp:cNvSpPr/>
      </dsp:nvSpPr>
      <dsp:spPr>
        <a:xfrm>
          <a:off x="0" y="388719"/>
          <a:ext cx="10515600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Date and Time: May 25, 2023 - 19:15 – 21:00 CEST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Location:  House of Tales, Zimmerstraße 90, 10117 Berlin-Mitte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>
              <a:hlinkClick xmlns:r="http://schemas.openxmlformats.org/officeDocument/2006/relationships" r:id="rId1"/>
            </a:rPr>
            <a:t>https://www.houseoftales.de/en/home#1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Costs: 30 Euros per person - nothing else included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/>
            <a:t>Instructions are in English</a:t>
          </a:r>
          <a:endParaRPr lang="en-US" sz="1900" kern="1200"/>
        </a:p>
      </dsp:txBody>
      <dsp:txXfrm>
        <a:off x="0" y="388719"/>
        <a:ext cx="10515600" cy="2034900"/>
      </dsp:txXfrm>
    </dsp:sp>
    <dsp:sp modelId="{E24E3566-EA27-420F-8872-61DB4237BA1B}">
      <dsp:nvSpPr>
        <dsp:cNvPr id="0" name=""/>
        <dsp:cNvSpPr/>
      </dsp:nvSpPr>
      <dsp:spPr>
        <a:xfrm>
          <a:off x="525780" y="10827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For the social event, we have three rooms. </a:t>
          </a:r>
          <a:endParaRPr lang="en-US" sz="1900" kern="1200"/>
        </a:p>
      </dsp:txBody>
      <dsp:txXfrm>
        <a:off x="553160" y="135659"/>
        <a:ext cx="7306160" cy="506120"/>
      </dsp:txXfrm>
    </dsp:sp>
    <dsp:sp modelId="{A8714D8E-29B3-4FB1-81C6-254F5D7E17A9}">
      <dsp:nvSpPr>
        <dsp:cNvPr id="0" name=""/>
        <dsp:cNvSpPr/>
      </dsp:nvSpPr>
      <dsp:spPr>
        <a:xfrm>
          <a:off x="0" y="2806659"/>
          <a:ext cx="1051560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19:30 – 20:30 </a:t>
          </a:r>
          <a:r>
            <a:rPr lang="en-US" sz="1900" kern="1200">
              <a:hlinkClick xmlns:r="http://schemas.openxmlformats.org/officeDocument/2006/relationships" r:id="rId2"/>
            </a:rPr>
            <a:t>Checkpoint Charlie </a:t>
          </a:r>
          <a:r>
            <a:rPr lang="en-US" sz="1900" kern="1200"/>
            <a:t>(6 Persons) – be there at 19:15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20:00 – 21:00 </a:t>
          </a:r>
          <a:r>
            <a:rPr lang="en-US" sz="1900" kern="1200">
              <a:hlinkClick xmlns:r="http://schemas.openxmlformats.org/officeDocument/2006/relationships" r:id="rId3"/>
            </a:rPr>
            <a:t>One Night in Hong Kong </a:t>
          </a:r>
          <a:r>
            <a:rPr lang="en-US" sz="1900" kern="1200"/>
            <a:t>(6 persons) – be there at 19:45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20:00 – 21:00 </a:t>
          </a:r>
          <a:r>
            <a:rPr lang="en-US" sz="1900" kern="1200">
              <a:hlinkClick xmlns:r="http://schemas.openxmlformats.org/officeDocument/2006/relationships" r:id="rId4"/>
            </a:rPr>
            <a:t>The curse of the Pharao</a:t>
          </a:r>
          <a:r>
            <a:rPr lang="en-US" sz="1900" kern="1200"/>
            <a:t> (10 persons) – be there at 19:45</a:t>
          </a:r>
        </a:p>
      </dsp:txBody>
      <dsp:txXfrm>
        <a:off x="0" y="2806659"/>
        <a:ext cx="10515600" cy="1436400"/>
      </dsp:txXfrm>
    </dsp:sp>
    <dsp:sp modelId="{8900AA0E-1FA7-4E50-92BA-54EDC804A294}">
      <dsp:nvSpPr>
        <dsp:cNvPr id="0" name=""/>
        <dsp:cNvSpPr/>
      </dsp:nvSpPr>
      <dsp:spPr>
        <a:xfrm>
          <a:off x="525780" y="2526219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Rooms</a:t>
          </a:r>
        </a:p>
      </dsp:txBody>
      <dsp:txXfrm>
        <a:off x="553160" y="2553599"/>
        <a:ext cx="730616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DE8AF-9055-4B45-AA8F-AF51FC07B9DD}">
      <dsp:nvSpPr>
        <dsp:cNvPr id="0" name=""/>
        <dsp:cNvSpPr/>
      </dsp:nvSpPr>
      <dsp:spPr>
        <a:xfrm>
          <a:off x="0" y="43146"/>
          <a:ext cx="7559504" cy="1469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/>
            <a:t>Assignment ok?</a:t>
          </a:r>
          <a:endParaRPr lang="en-US" sz="3700" kern="1200"/>
        </a:p>
      </dsp:txBody>
      <dsp:txXfrm>
        <a:off x="71751" y="114897"/>
        <a:ext cx="7416002" cy="1326328"/>
      </dsp:txXfrm>
    </dsp:sp>
    <dsp:sp modelId="{8B7C27DC-C359-4B82-B4F1-1BF30375B6F0}">
      <dsp:nvSpPr>
        <dsp:cNvPr id="0" name=""/>
        <dsp:cNvSpPr/>
      </dsp:nvSpPr>
      <dsp:spPr>
        <a:xfrm>
          <a:off x="0" y="1619537"/>
          <a:ext cx="7559504" cy="14698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/>
            <a:t>How many would join for food at 20:30? I can reserve a corner</a:t>
          </a:r>
          <a:endParaRPr lang="en-US" sz="3700" kern="1200"/>
        </a:p>
      </dsp:txBody>
      <dsp:txXfrm>
        <a:off x="71751" y="1691288"/>
        <a:ext cx="7416002" cy="1326328"/>
      </dsp:txXfrm>
    </dsp:sp>
    <dsp:sp modelId="{FC4EB2BE-D598-4B99-B7ED-48B14C83BC20}">
      <dsp:nvSpPr>
        <dsp:cNvPr id="0" name=""/>
        <dsp:cNvSpPr/>
      </dsp:nvSpPr>
      <dsp:spPr>
        <a:xfrm>
          <a:off x="0" y="3195928"/>
          <a:ext cx="7559504" cy="14698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/>
            <a:t>If you wanna join for Taxis/Uber, get together with room mates</a:t>
          </a:r>
          <a:endParaRPr lang="en-US" sz="3700" kern="1200"/>
        </a:p>
      </dsp:txBody>
      <dsp:txXfrm>
        <a:off x="71751" y="3267679"/>
        <a:ext cx="7416002" cy="1326328"/>
      </dsp:txXfrm>
    </dsp:sp>
    <dsp:sp modelId="{9E5E41C3-9FF7-4659-A03D-1DDB957513B5}">
      <dsp:nvSpPr>
        <dsp:cNvPr id="0" name=""/>
        <dsp:cNvSpPr/>
      </dsp:nvSpPr>
      <dsp:spPr>
        <a:xfrm>
          <a:off x="0" y="4772319"/>
          <a:ext cx="7559504" cy="14698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/>
            <a:t>Others?</a:t>
          </a:r>
          <a:endParaRPr lang="en-US" sz="3700" kern="1200"/>
        </a:p>
      </dsp:txBody>
      <dsp:txXfrm>
        <a:off x="71751" y="4844070"/>
        <a:ext cx="7416002" cy="1326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C7A1-15DC-E78C-F154-057E0F5C8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76DA8-F924-0A7A-21B2-0278D95C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5DB48-CD24-5E59-3B17-A10ECB4F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1B068-B035-5FA3-38AE-EADA6005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FD62-941D-7530-B292-3A64F78F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8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0A06E-2C24-70D7-6655-DF5C08D7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02F7A-B2B2-093D-AF60-769EF2AD9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AB742-BEDD-7A92-25AA-C5FAC0B1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53CD4-53CE-C1BF-4E24-08B4718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9F32B-D33B-E70B-1CFB-20AD187B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C78CA-7663-BA8E-DA05-633FE43C5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C17F6-8094-BA77-1C52-2BCB05E5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2FFA-BADB-7C95-6B2D-BC038762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3F816-C184-9914-BEEB-F3B122CF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B838A-FF7D-2A4D-A715-A0BABE00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DEBF-6E36-2690-1BCC-8B89A73F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16D68-7BA0-D3CF-66CE-B3D9192C8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2E475-ADD3-5FAB-439C-B404C7FE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8D76-20FE-DED2-C587-D9585F10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C58D-C311-3C17-EFA5-25115D48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301A-8ACE-FAB7-9F85-729FD9FF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C81B9-9DFA-9F56-C493-5470355E7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17222-37DD-8D71-5173-B86E6741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FC7F6-DDC7-56EC-C1C6-3040B26D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BB2C7-9CD6-7A13-081D-D7F0004F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5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CB0B-354B-4AA5-B71D-3942D364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EE258-1A6D-F8F3-5F5A-AE5E1E757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D234B-5FCC-798C-3572-1E09752B7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43698-4BD4-6D98-AC05-9379FDDCF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99242-F51B-B59A-F2E7-8B7EA778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275F8-8795-D6BF-2A70-B4D8AF4E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2C52-CD58-D92F-1F17-4F715572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80627-E149-FB51-A468-07D17DC52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94A0B-BE6F-03C9-1B45-C0775A6E8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6FC0D-D767-ED5F-E8EE-149108516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005DF3-47CA-78F6-8190-85FE81E0E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15487-2992-345F-1C3F-78E2707C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5954B6-87E6-0028-5A35-73507721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A0C23A-EF50-CACA-B32B-15223C14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0BF1C-075B-3143-55B2-6D771556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11DF6-950A-9AB5-8CF2-FA62448B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61C25-3B76-F98F-AA94-976F96F4D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30589-0FB9-39F2-035E-3921A42B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6CEBDA-969F-8CD0-1DD4-B489C0F3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2D229-7337-CC57-D3E5-F2886791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F0D19-DE5D-C1D6-2E60-EB7A61C4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5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4EEF-9415-42AC-D0CC-4B676D1D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4FBD3-09E5-13BA-FF01-C53AEA3C8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BF431-1599-5F58-0165-0317089F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9540F-1FBC-05E5-652A-C4EA33EE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E2ECC-1CA8-7EB4-A4EC-C2B16F3A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0D1DE-1501-E01C-6821-C298BF81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6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E6BF-5BA8-D3FA-695D-EB3D4FE0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A0271-2B88-AF46-D7A2-73B829CFF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60BFF-DF37-C919-9A32-720E8864E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B491B-D440-763D-B6D7-91376D6E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528E3-0EFC-E5A8-86A9-433CE301F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118A6-155A-4100-8C80-87B5144A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195C9-267A-E612-004E-1FEFCAEA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77DAE-F1D1-DC6C-574F-8B42496B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16488-7ED2-9EC9-B227-373515B7C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8787-3020-4862-93BC-15D85354DF73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A2B00-EE0C-E9AB-1402-3E2223419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669F3-44AD-9EAA-65D7-53A59F5E3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BB03-9704-4A05-94A6-7112C2B04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charlies-beach.de/de/index/#foodarea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charlies-beach.de/en/index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www.berlin.de/en/attractions-and-sights/3560249-3104052-holocaust-memorial.en.html" TargetMode="External"/><Relationship Id="rId4" Type="http://schemas.openxmlformats.org/officeDocument/2006/relationships/hyperlink" Target="https://www.berlin.de/sehenswuerdigkeiten/3560266-3558930-brandenburger-tor.html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4F5518-00C1-0738-C68E-2158DBE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de-DE" sz="7200">
                <a:solidFill>
                  <a:schemeClr val="bg1"/>
                </a:solidFill>
              </a:rPr>
              <a:t>SA4#124 Social</a:t>
            </a:r>
            <a:endParaRPr lang="en-US" sz="72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4099A-83D5-93AE-9FBF-DD11C4B8A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de-DE">
                <a:solidFill>
                  <a:schemeClr val="bg1"/>
                </a:solidFill>
              </a:rPr>
              <a:t>May 25, 2023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8771-6E22-2FEC-A0FC-BF4FC103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House of Tales – Immersive Stories</a:t>
            </a:r>
            <a:endParaRPr lang="en-US" dirty="0"/>
          </a:p>
        </p:txBody>
      </p:sp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8128EC5B-A5C2-DED9-726C-2D9B8DB7D3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OUSE of TALES - Home | Facebook">
            <a:extLst>
              <a:ext uri="{FF2B5EF4-FFF2-40B4-BE49-F238E27FC236}">
                <a16:creationId xmlns:a16="http://schemas.microsoft.com/office/drawing/2014/main" id="{EC7676B3-373E-CA19-7B66-63B9438B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1168400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4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8BDD8-C805-A4AC-4CAD-E02B3143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Assignment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F78141-ECBF-C433-FF30-8EBB1D4AB9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054"/>
              </p:ext>
            </p:extLst>
          </p:nvPr>
        </p:nvGraphicFramePr>
        <p:xfrm>
          <a:off x="6229217" y="191588"/>
          <a:ext cx="4445558" cy="596753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646610">
                  <a:extLst>
                    <a:ext uri="{9D8B030D-6E8A-4147-A177-3AD203B41FA5}">
                      <a16:colId xmlns:a16="http://schemas.microsoft.com/office/drawing/2014/main" val="2341225271"/>
                    </a:ext>
                  </a:extLst>
                </a:gridCol>
                <a:gridCol w="1798948">
                  <a:extLst>
                    <a:ext uri="{9D8B030D-6E8A-4147-A177-3AD203B41FA5}">
                      <a16:colId xmlns:a16="http://schemas.microsoft.com/office/drawing/2014/main" val="50743871"/>
                    </a:ext>
                  </a:extLst>
                </a:gridCol>
              </a:tblGrid>
              <a:tr h="213744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Name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Assignment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262816658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Frédéric Gabin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err="1">
                          <a:solidFill>
                            <a:srgbClr val="0A53A8"/>
                          </a:solidFill>
                          <a:effectLst/>
                        </a:rPr>
                        <a:t>Pharao</a:t>
                      </a:r>
                      <a:endParaRPr lang="en-US" sz="1600" dirty="0">
                        <a:solidFill>
                          <a:srgbClr val="0A53A8"/>
                        </a:solidFill>
                        <a:effectLst/>
                      </a:endParaRP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4122862976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gaelle martin-cocher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solidFill>
                            <a:srgbClr val="753800"/>
                          </a:solidFill>
                          <a:effectLst/>
                        </a:rPr>
                        <a:t>Hong Kong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2719218645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Jan Holub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solidFill>
                            <a:srgbClr val="11734B"/>
                          </a:solidFill>
                          <a:effectLst/>
                        </a:rPr>
                        <a:t>Charlie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1831022130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Andrei Stoica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solidFill>
                            <a:srgbClr val="753800"/>
                          </a:solidFill>
                          <a:effectLst/>
                        </a:rPr>
                        <a:t>Hong Kong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3666995020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Andre Schevciw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err="1">
                          <a:solidFill>
                            <a:srgbClr val="0A53A8"/>
                          </a:solidFill>
                          <a:effectLst/>
                        </a:rPr>
                        <a:t>Pharao</a:t>
                      </a:r>
                      <a:endParaRPr lang="en-US" sz="1600" dirty="0">
                        <a:solidFill>
                          <a:srgbClr val="0A53A8"/>
                        </a:solidFill>
                        <a:effectLst/>
                      </a:endParaRP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2937192250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Gilles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solidFill>
                            <a:srgbClr val="0A53A8"/>
                          </a:solidFill>
                          <a:effectLst/>
                        </a:rPr>
                        <a:t>Pharao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969794156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Alexis Tourapis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err="1">
                          <a:solidFill>
                            <a:srgbClr val="0A53A8"/>
                          </a:solidFill>
                          <a:effectLst/>
                        </a:rPr>
                        <a:t>Pharao</a:t>
                      </a:r>
                      <a:endParaRPr lang="en-US" sz="1600" dirty="0">
                        <a:solidFill>
                          <a:srgbClr val="0A53A8"/>
                        </a:solidFill>
                        <a:effectLst/>
                      </a:endParaRP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1649017014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Julien Lemotheux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solidFill>
                            <a:srgbClr val="11734B"/>
                          </a:solidFill>
                          <a:effectLst/>
                        </a:rPr>
                        <a:t>Charlie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3759118193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Igor Curcio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solidFill>
                            <a:srgbClr val="11734B"/>
                          </a:solidFill>
                          <a:effectLst/>
                        </a:rPr>
                        <a:t>Charlie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4148524816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Serhan Gül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solidFill>
                            <a:srgbClr val="753800"/>
                          </a:solidFill>
                          <a:effectLst/>
                        </a:rPr>
                        <a:t>Hong Kong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116054793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Gerhard Tech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err="1">
                          <a:solidFill>
                            <a:srgbClr val="0A53A8"/>
                          </a:solidFill>
                          <a:effectLst/>
                        </a:rPr>
                        <a:t>Pharao</a:t>
                      </a:r>
                      <a:endParaRPr lang="en-US" sz="1600" dirty="0">
                        <a:solidFill>
                          <a:srgbClr val="0A53A8"/>
                        </a:solidFill>
                        <a:effectLst/>
                      </a:endParaRP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324322611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Emmanuel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solidFill>
                            <a:srgbClr val="0A53A8"/>
                          </a:solidFill>
                          <a:effectLst/>
                        </a:rPr>
                        <a:t>Pharao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1833570916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Mary-Luc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solidFill>
                            <a:srgbClr val="0A53A8"/>
                          </a:solidFill>
                          <a:effectLst/>
                        </a:rPr>
                        <a:t>Pharao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469568282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Nien Wu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err="1">
                          <a:solidFill>
                            <a:srgbClr val="0A53A8"/>
                          </a:solidFill>
                          <a:effectLst/>
                        </a:rPr>
                        <a:t>Pharao</a:t>
                      </a:r>
                      <a:endParaRPr lang="en-US" sz="1600" dirty="0">
                        <a:solidFill>
                          <a:srgbClr val="0A53A8"/>
                        </a:solidFill>
                        <a:effectLst/>
                      </a:endParaRP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2119268988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Wang Bin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solidFill>
                            <a:srgbClr val="753800"/>
                          </a:solidFill>
                          <a:effectLst/>
                        </a:rPr>
                        <a:t>Hong Kong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1851010581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Saba Ahsan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err="1">
                          <a:solidFill>
                            <a:srgbClr val="0A53A8"/>
                          </a:solidFill>
                          <a:effectLst/>
                        </a:rPr>
                        <a:t>Pharao</a:t>
                      </a:r>
                      <a:endParaRPr lang="en-US" sz="1600" dirty="0">
                        <a:solidFill>
                          <a:srgbClr val="0A53A8"/>
                        </a:solidFill>
                        <a:effectLst/>
                      </a:endParaRP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1417211211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stephane onno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solidFill>
                            <a:srgbClr val="753800"/>
                          </a:solidFill>
                          <a:effectLst/>
                        </a:rPr>
                        <a:t>Hong Kong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982946749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Ahmed Hamza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solidFill>
                            <a:srgbClr val="11734B"/>
                          </a:solidFill>
                          <a:effectLst/>
                        </a:rPr>
                        <a:t>Charlie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1129407082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Gazi Karam Illahi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solidFill>
                            <a:srgbClr val="11734B"/>
                          </a:solidFill>
                          <a:effectLst/>
                        </a:rPr>
                        <a:t>Charlie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3105007998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Tomas Toftgård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solidFill>
                            <a:srgbClr val="11734B"/>
                          </a:solidFill>
                          <a:effectLst/>
                        </a:rPr>
                        <a:t>Charlie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2807390800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Thorsten Lohmar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err="1">
                          <a:solidFill>
                            <a:srgbClr val="0A53A8"/>
                          </a:solidFill>
                          <a:effectLst/>
                        </a:rPr>
                        <a:t>Pharao</a:t>
                      </a:r>
                      <a:endParaRPr lang="en-US" sz="1600" dirty="0">
                        <a:solidFill>
                          <a:srgbClr val="0A53A8"/>
                        </a:solidFill>
                        <a:effectLst/>
                      </a:endParaRP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2225225667"/>
                  </a:ext>
                </a:extLst>
              </a:tr>
              <a:tr h="232128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IMED BOUAZIZI</a:t>
                      </a:r>
                    </a:p>
                  </a:txBody>
                  <a:tcPr marL="11714" marR="11714" marT="7809" marB="7809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solidFill>
                            <a:srgbClr val="753800"/>
                          </a:solidFill>
                          <a:effectLst/>
                        </a:rPr>
                        <a:t>Hong Kong</a:t>
                      </a:r>
                    </a:p>
                  </a:txBody>
                  <a:tcPr marL="11714" marR="11714" marT="7809" marB="7809" anchor="b"/>
                </a:tc>
                <a:extLst>
                  <a:ext uri="{0D108BD9-81ED-4DB2-BD59-A6C34878D82A}">
                    <a16:rowId xmlns:a16="http://schemas.microsoft.com/office/drawing/2014/main" val="329251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88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5F255613-AAE8-4321-9EBA-89253DD45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AD0D5-8E4B-ED8E-BA3A-33BA2B4E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de-DE"/>
              <a:t>Food, afterwards and others</a:t>
            </a:r>
            <a:endParaRPr lang="en-US" dirty="0"/>
          </a:p>
        </p:txBody>
      </p:sp>
      <p:sp>
        <p:nvSpPr>
          <p:cNvPr id="3092" name="Freeform: Shape 3091">
            <a:extLst>
              <a:ext uri="{FF2B5EF4-FFF2-40B4-BE49-F238E27FC236}">
                <a16:creationId xmlns:a16="http://schemas.microsoft.com/office/drawing/2014/main" id="{5A3987B4-5CBA-4CB7-862B-56A9917A2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774" y="0"/>
            <a:ext cx="1290924" cy="700685"/>
          </a:xfrm>
          <a:custGeom>
            <a:avLst/>
            <a:gdLst>
              <a:gd name="connsiteX0" fmla="*/ 0 w 1290924"/>
              <a:gd name="connsiteY0" fmla="*/ 0 h 700685"/>
              <a:gd name="connsiteX1" fmla="*/ 125445 w 1290924"/>
              <a:gd name="connsiteY1" fmla="*/ 0 h 700685"/>
              <a:gd name="connsiteX2" fmla="*/ 125445 w 1290924"/>
              <a:gd name="connsiteY2" fmla="*/ 529211 h 700685"/>
              <a:gd name="connsiteX3" fmla="*/ 1040371 w 1290924"/>
              <a:gd name="connsiteY3" fmla="*/ 0 h 700685"/>
              <a:gd name="connsiteX4" fmla="*/ 1290924 w 1290924"/>
              <a:gd name="connsiteY4" fmla="*/ 0 h 700685"/>
              <a:gd name="connsiteX5" fmla="*/ 94085 w 1290924"/>
              <a:gd name="connsiteY5" fmla="*/ 692290 h 700685"/>
              <a:gd name="connsiteX6" fmla="*/ 62724 w 1290924"/>
              <a:gd name="connsiteY6" fmla="*/ 700685 h 700685"/>
              <a:gd name="connsiteX7" fmla="*/ 0 w 1290924"/>
              <a:gd name="connsiteY7" fmla="*/ 637963 h 70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0924" h="700685">
                <a:moveTo>
                  <a:pt x="0" y="0"/>
                </a:moveTo>
                <a:lnTo>
                  <a:pt x="125445" y="0"/>
                </a:lnTo>
                <a:lnTo>
                  <a:pt x="125445" y="529211"/>
                </a:lnTo>
                <a:lnTo>
                  <a:pt x="1040371" y="0"/>
                </a:lnTo>
                <a:lnTo>
                  <a:pt x="1290924" y="0"/>
                </a:lnTo>
                <a:lnTo>
                  <a:pt x="94085" y="692290"/>
                </a:lnTo>
                <a:cubicBezTo>
                  <a:pt x="84551" y="697800"/>
                  <a:pt x="73733" y="700695"/>
                  <a:pt x="62724" y="700685"/>
                </a:cubicBezTo>
                <a:cubicBezTo>
                  <a:pt x="28082" y="700685"/>
                  <a:pt x="0" y="672604"/>
                  <a:pt x="0" y="63796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094" name="Freeform: Shape 3093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0770" y="-702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6CC1D-5AF7-3E99-0531-F0EC070A2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de-DE" sz="1800" dirty="0"/>
              <a:t>Closeby there is </a:t>
            </a:r>
            <a:r>
              <a:rPr lang="de-DE" sz="1800" dirty="0">
                <a:hlinkClick r:id="rId2"/>
              </a:rPr>
              <a:t>Charlie's Beach</a:t>
            </a:r>
            <a:endParaRPr lang="de-DE" sz="1800" dirty="0"/>
          </a:p>
          <a:p>
            <a:pPr lvl="1"/>
            <a:r>
              <a:rPr lang="en-US" sz="1800" dirty="0"/>
              <a:t>From April to October we offer a place in the middle of the hustle and bustle of </a:t>
            </a:r>
            <a:r>
              <a:rPr lang="en-US" sz="1800" dirty="0" err="1"/>
              <a:t>Friedrichstrasse</a:t>
            </a:r>
            <a:r>
              <a:rPr lang="en-US" sz="1800" dirty="0"/>
              <a:t> and invite you to take a short break in the urban jungle</a:t>
            </a:r>
          </a:p>
          <a:p>
            <a:pPr lvl="1"/>
            <a:r>
              <a:rPr lang="de-DE" sz="1800" dirty="0"/>
              <a:t>Schützenstraße 2, 10117 Berlin</a:t>
            </a:r>
          </a:p>
          <a:p>
            <a:r>
              <a:rPr lang="de-DE" sz="1800" dirty="0"/>
              <a:t>You can have drinks and food in </a:t>
            </a:r>
            <a:r>
              <a:rPr lang="de-DE" sz="1800" dirty="0">
                <a:hlinkClick r:id="rId3"/>
              </a:rPr>
              <a:t>food area</a:t>
            </a:r>
            <a:endParaRPr lang="de-DE" sz="1800" dirty="0"/>
          </a:p>
          <a:p>
            <a:r>
              <a:rPr lang="de-DE" sz="1800" dirty="0"/>
              <a:t>Proposal: we meet there from 20:30 onwards and anyone can join us once done with walking and if you make it out of Escape room</a:t>
            </a:r>
          </a:p>
          <a:p>
            <a:r>
              <a:rPr lang="de-DE" sz="1800" dirty="0"/>
              <a:t>People not participating can still come and explore nearby area and then we meet for food area</a:t>
            </a:r>
          </a:p>
          <a:p>
            <a:pPr lvl="1"/>
            <a:r>
              <a:rPr lang="de-DE" sz="1800" dirty="0">
                <a:hlinkClick r:id="rId4"/>
              </a:rPr>
              <a:t>Brandenburger Tor</a:t>
            </a:r>
            <a:endParaRPr lang="de-DE" sz="1800" dirty="0"/>
          </a:p>
          <a:p>
            <a:pPr lvl="1"/>
            <a:r>
              <a:rPr lang="de-DE" sz="1800" dirty="0">
                <a:hlinkClick r:id="rId5"/>
              </a:rPr>
              <a:t>Holocaust Memorial</a:t>
            </a:r>
            <a:endParaRPr lang="de-DE" sz="1800" dirty="0"/>
          </a:p>
          <a:p>
            <a:endParaRPr lang="en-US" sz="1800" dirty="0"/>
          </a:p>
        </p:txBody>
      </p:sp>
      <p:pic>
        <p:nvPicPr>
          <p:cNvPr id="3078" name="Picture 6" descr="Foto">
            <a:extLst>
              <a:ext uri="{FF2B5EF4-FFF2-40B4-BE49-F238E27FC236}">
                <a16:creationId xmlns:a16="http://schemas.microsoft.com/office/drawing/2014/main" id="{513563BA-3F78-C126-824B-1411C73B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r="-5" b="3629"/>
          <a:stretch/>
        </p:blipFill>
        <p:spPr bwMode="auto">
          <a:xfrm>
            <a:off x="6706774" y="1320144"/>
            <a:ext cx="2533422" cy="1653279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B358A-3F42-51F7-3E8B-C09BEBD66A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9313" y="1006071"/>
            <a:ext cx="2548728" cy="1529236"/>
          </a:xfrm>
          <a:custGeom>
            <a:avLst/>
            <a:gdLst/>
            <a:ahLst/>
            <a:cxnLst/>
            <a:rect l="l" t="t" r="r" b="b"/>
            <a:pathLst>
              <a:path w="2548728" h="2548728">
                <a:moveTo>
                  <a:pt x="107301" y="0"/>
                </a:moveTo>
                <a:lnTo>
                  <a:pt x="2441427" y="0"/>
                </a:lnTo>
                <a:cubicBezTo>
                  <a:pt x="2500688" y="0"/>
                  <a:pt x="2548728" y="48040"/>
                  <a:pt x="2548728" y="107301"/>
                </a:cubicBezTo>
                <a:lnTo>
                  <a:pt x="2548728" y="2441427"/>
                </a:lnTo>
                <a:cubicBezTo>
                  <a:pt x="2548728" y="2500688"/>
                  <a:pt x="2500688" y="2548728"/>
                  <a:pt x="2441427" y="2548728"/>
                </a:cubicBezTo>
                <a:lnTo>
                  <a:pt x="107301" y="2548728"/>
                </a:lnTo>
                <a:cubicBezTo>
                  <a:pt x="48040" y="2548728"/>
                  <a:pt x="0" y="2500688"/>
                  <a:pt x="0" y="2441427"/>
                </a:cubicBezTo>
                <a:lnTo>
                  <a:pt x="0" y="107301"/>
                </a:lnTo>
                <a:cubicBezTo>
                  <a:pt x="0" y="48040"/>
                  <a:pt x="48040" y="0"/>
                  <a:pt x="107301" y="0"/>
                </a:cubicBezTo>
                <a:close/>
              </a:path>
            </a:pathLst>
          </a:custGeom>
        </p:spPr>
      </p:pic>
      <p:pic>
        <p:nvPicPr>
          <p:cNvPr id="3074" name="Picture 2" descr="CHARLIE`S BEACH - Am Checkpoint Charlie | Berlin">
            <a:extLst>
              <a:ext uri="{FF2B5EF4-FFF2-40B4-BE49-F238E27FC236}">
                <a16:creationId xmlns:a16="http://schemas.microsoft.com/office/drawing/2014/main" id="{18CDAFDB-E7D2-1517-450C-04CA068A6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r="7752" b="-1"/>
          <a:stretch/>
        </p:blipFill>
        <p:spPr bwMode="auto">
          <a:xfrm>
            <a:off x="6706774" y="4066138"/>
            <a:ext cx="2552700" cy="1668949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oto">
            <a:extLst>
              <a:ext uri="{FF2B5EF4-FFF2-40B4-BE49-F238E27FC236}">
                <a16:creationId xmlns:a16="http://schemas.microsoft.com/office/drawing/2014/main" id="{1FE089D3-5D16-DB51-6E4C-7DAE949AD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r="-4" b="-4"/>
          <a:stretch/>
        </p:blipFill>
        <p:spPr bwMode="auto">
          <a:xfrm>
            <a:off x="9473872" y="3637862"/>
            <a:ext cx="2533423" cy="1683075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Freeform: Shape 3095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232" y="6356350"/>
            <a:ext cx="1211855" cy="501650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03" name="Freeform: Shape 3097">
            <a:extLst>
              <a:ext uri="{FF2B5EF4-FFF2-40B4-BE49-F238E27FC236}">
                <a16:creationId xmlns:a16="http://schemas.microsoft.com/office/drawing/2014/main" id="{F1FF25AD-D64E-45A0-B2D0-F4A6AB09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95502">
            <a:off x="10118500" y="6009536"/>
            <a:ext cx="1702506" cy="951685"/>
          </a:xfrm>
          <a:custGeom>
            <a:avLst/>
            <a:gdLst>
              <a:gd name="connsiteX0" fmla="*/ 1585229 w 1702506"/>
              <a:gd name="connsiteY0" fmla="*/ 764759 h 951685"/>
              <a:gd name="connsiteX1" fmla="*/ 1623024 w 1702506"/>
              <a:gd name="connsiteY1" fmla="*/ 792810 h 951685"/>
              <a:gd name="connsiteX2" fmla="*/ 1702506 w 1702506"/>
              <a:gd name="connsiteY2" fmla="*/ 951685 h 951685"/>
              <a:gd name="connsiteX3" fmla="*/ 1551862 w 1702506"/>
              <a:gd name="connsiteY3" fmla="*/ 933877 h 951685"/>
              <a:gd name="connsiteX4" fmla="*/ 1513200 w 1702506"/>
              <a:gd name="connsiteY4" fmla="*/ 856627 h 951685"/>
              <a:gd name="connsiteX5" fmla="*/ 1538499 w 1702506"/>
              <a:gd name="connsiteY5" fmla="*/ 770415 h 951685"/>
              <a:gd name="connsiteX6" fmla="*/ 1585229 w 1702506"/>
              <a:gd name="connsiteY6" fmla="*/ 764759 h 951685"/>
              <a:gd name="connsiteX7" fmla="*/ 933455 w 1702506"/>
              <a:gd name="connsiteY7" fmla="*/ 161308 h 951685"/>
              <a:gd name="connsiteX8" fmla="*/ 957797 w 1702506"/>
              <a:gd name="connsiteY8" fmla="*/ 167970 h 951685"/>
              <a:gd name="connsiteX9" fmla="*/ 1286982 w 1702506"/>
              <a:gd name="connsiteY9" fmla="*/ 387616 h 951685"/>
              <a:gd name="connsiteX10" fmla="*/ 1293725 w 1702506"/>
              <a:gd name="connsiteY10" fmla="*/ 477075 h 951685"/>
              <a:gd name="connsiteX11" fmla="*/ 1245453 w 1702506"/>
              <a:gd name="connsiteY11" fmla="*/ 499154 h 951685"/>
              <a:gd name="connsiteX12" fmla="*/ 1245167 w 1702506"/>
              <a:gd name="connsiteY12" fmla="*/ 499154 h 951685"/>
              <a:gd name="connsiteX13" fmla="*/ 1203638 w 1702506"/>
              <a:gd name="connsiteY13" fmla="*/ 484104 h 951685"/>
              <a:gd name="connsiteX14" fmla="*/ 900647 w 1702506"/>
              <a:gd name="connsiteY14" fmla="*/ 281508 h 951685"/>
              <a:gd name="connsiteX15" fmla="*/ 872454 w 1702506"/>
              <a:gd name="connsiteY15" fmla="*/ 196164 h 951685"/>
              <a:gd name="connsiteX16" fmla="*/ 933455 w 1702506"/>
              <a:gd name="connsiteY16" fmla="*/ 161308 h 951685"/>
              <a:gd name="connsiteX17" fmla="*/ 454020 w 1702506"/>
              <a:gd name="connsiteY17" fmla="*/ 13474 h 951685"/>
              <a:gd name="connsiteX18" fmla="*/ 477919 w 1702506"/>
              <a:gd name="connsiteY18" fmla="*/ 21437 h 951685"/>
              <a:gd name="connsiteX19" fmla="*/ 509236 w 1702506"/>
              <a:gd name="connsiteY19" fmla="*/ 84182 h 951685"/>
              <a:gd name="connsiteX20" fmla="*/ 445829 w 1702506"/>
              <a:gd name="connsiteY20" fmla="*/ 139871 h 951685"/>
              <a:gd name="connsiteX21" fmla="*/ 437447 w 1702506"/>
              <a:gd name="connsiteY21" fmla="*/ 139395 h 951685"/>
              <a:gd name="connsiteX22" fmla="*/ 73211 w 1702506"/>
              <a:gd name="connsiteY22" fmla="*/ 137204 h 951685"/>
              <a:gd name="connsiteX23" fmla="*/ 749 w 1702506"/>
              <a:gd name="connsiteY23" fmla="*/ 84082 h 951685"/>
              <a:gd name="connsiteX24" fmla="*/ 53871 w 1702506"/>
              <a:gd name="connsiteY24" fmla="*/ 11621 h 951685"/>
              <a:gd name="connsiteX25" fmla="*/ 58352 w 1702506"/>
              <a:gd name="connsiteY25" fmla="*/ 11093 h 951685"/>
              <a:gd name="connsiteX26" fmla="*/ 454020 w 1702506"/>
              <a:gd name="connsiteY26" fmla="*/ 13474 h 95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702506" h="951685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lnTo>
                  <a:pt x="1702506" y="951685"/>
                </a:lnTo>
                <a:lnTo>
                  <a:pt x="1551862" y="933877"/>
                </a:lnTo>
                <a:lnTo>
                  <a:pt x="1513200" y="856627"/>
                </a:ln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933455" y="161308"/>
                </a:moveTo>
                <a:cubicBezTo>
                  <a:pt x="941692" y="161855"/>
                  <a:pt x="949960" y="164024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5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89" y="172649"/>
                  <a:pt x="908742" y="159670"/>
                  <a:pt x="933455" y="161308"/>
                </a:cubicBezTo>
                <a:close/>
                <a:moveTo>
                  <a:pt x="454020" y="13474"/>
                </a:moveTo>
                <a:cubicBezTo>
                  <a:pt x="462713" y="14543"/>
                  <a:pt x="470778" y="17324"/>
                  <a:pt x="477919" y="21437"/>
                </a:cubicBez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15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F65C3E-222F-EEBA-CEF3-961119E1B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807" y="0"/>
            <a:ext cx="9464386" cy="6858000"/>
          </a:xfrm>
          <a:prstGeom prst="rect">
            <a:avLst/>
          </a:prstGeom>
        </p:spPr>
      </p:pic>
      <p:pic>
        <p:nvPicPr>
          <p:cNvPr id="8" name="Picture 4" descr="Foto">
            <a:extLst>
              <a:ext uri="{FF2B5EF4-FFF2-40B4-BE49-F238E27FC236}">
                <a16:creationId xmlns:a16="http://schemas.microsoft.com/office/drawing/2014/main" id="{86D72A61-01D4-0712-ADFF-B38605DFC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r="-4" b="-4"/>
          <a:stretch/>
        </p:blipFill>
        <p:spPr bwMode="auto">
          <a:xfrm>
            <a:off x="1295400" y="18255"/>
            <a:ext cx="2231719" cy="1482647"/>
          </a:xfrm>
          <a:custGeom>
            <a:avLst/>
            <a:gdLst/>
            <a:ahLst/>
            <a:cxnLst/>
            <a:rect l="l" t="t" r="r" b="b"/>
            <a:pathLst>
              <a:path w="3440934" h="2286000">
                <a:moveTo>
                  <a:pt x="172481" y="2232285"/>
                </a:moveTo>
                <a:lnTo>
                  <a:pt x="172531" y="2232737"/>
                </a:lnTo>
                <a:lnTo>
                  <a:pt x="172407" y="2233032"/>
                </a:lnTo>
                <a:cubicBezTo>
                  <a:pt x="172452" y="2232834"/>
                  <a:pt x="172808" y="2231800"/>
                  <a:pt x="172481" y="2232285"/>
                </a:cubicBezTo>
                <a:close/>
                <a:moveTo>
                  <a:pt x="18615" y="0"/>
                </a:moveTo>
                <a:lnTo>
                  <a:pt x="3440934" y="0"/>
                </a:lnTo>
                <a:lnTo>
                  <a:pt x="3440934" y="2286000"/>
                </a:lnTo>
                <a:lnTo>
                  <a:pt x="178765" y="2286000"/>
                </a:lnTo>
                <a:lnTo>
                  <a:pt x="174444" y="2250010"/>
                </a:lnTo>
                <a:lnTo>
                  <a:pt x="172531" y="2232737"/>
                </a:lnTo>
                <a:lnTo>
                  <a:pt x="174201" y="2228764"/>
                </a:lnTo>
                <a:cubicBezTo>
                  <a:pt x="177345" y="2221109"/>
                  <a:pt x="195223" y="2193427"/>
                  <a:pt x="191343" y="2186356"/>
                </a:cubicBezTo>
                <a:cubicBezTo>
                  <a:pt x="178219" y="2152642"/>
                  <a:pt x="168572" y="2171498"/>
                  <a:pt x="164067" y="2142065"/>
                </a:cubicBezTo>
                <a:cubicBezTo>
                  <a:pt x="160133" y="2108680"/>
                  <a:pt x="159859" y="2130285"/>
                  <a:pt x="146664" y="2089229"/>
                </a:cubicBezTo>
                <a:cubicBezTo>
                  <a:pt x="150478" y="2084435"/>
                  <a:pt x="154800" y="2063293"/>
                  <a:pt x="152113" y="2054485"/>
                </a:cubicBezTo>
                <a:cubicBezTo>
                  <a:pt x="150513" y="2038242"/>
                  <a:pt x="152449" y="2036605"/>
                  <a:pt x="144880" y="2020593"/>
                </a:cubicBezTo>
                <a:cubicBezTo>
                  <a:pt x="150732" y="2023165"/>
                  <a:pt x="151291" y="1972155"/>
                  <a:pt x="157720" y="1979286"/>
                </a:cubicBezTo>
                <a:cubicBezTo>
                  <a:pt x="162030" y="1968351"/>
                  <a:pt x="153186" y="1963668"/>
                  <a:pt x="156833" y="1952854"/>
                </a:cubicBezTo>
                <a:cubicBezTo>
                  <a:pt x="156957" y="1940918"/>
                  <a:pt x="151341" y="1960059"/>
                  <a:pt x="149917" y="1946946"/>
                </a:cubicBezTo>
                <a:lnTo>
                  <a:pt x="153743" y="1875565"/>
                </a:lnTo>
                <a:cubicBezTo>
                  <a:pt x="149772" y="1866223"/>
                  <a:pt x="150846" y="1858473"/>
                  <a:pt x="153507" y="1850807"/>
                </a:cubicBezTo>
                <a:cubicBezTo>
                  <a:pt x="151112" y="1828667"/>
                  <a:pt x="173586" y="1811973"/>
                  <a:pt x="173799" y="1786925"/>
                </a:cubicBezTo>
                <a:cubicBezTo>
                  <a:pt x="168188" y="1760165"/>
                  <a:pt x="157236" y="1742030"/>
                  <a:pt x="157426" y="1715265"/>
                </a:cubicBezTo>
                <a:cubicBezTo>
                  <a:pt x="147202" y="1689354"/>
                  <a:pt x="168916" y="1697216"/>
                  <a:pt x="167109" y="1674793"/>
                </a:cubicBezTo>
                <a:cubicBezTo>
                  <a:pt x="157138" y="1638671"/>
                  <a:pt x="174193" y="1675326"/>
                  <a:pt x="168434" y="1619050"/>
                </a:cubicBezTo>
                <a:cubicBezTo>
                  <a:pt x="166922" y="1615926"/>
                  <a:pt x="156527" y="1609033"/>
                  <a:pt x="158412" y="1609679"/>
                </a:cubicBezTo>
                <a:cubicBezTo>
                  <a:pt x="157079" y="1597353"/>
                  <a:pt x="177090" y="1561235"/>
                  <a:pt x="173964" y="1543700"/>
                </a:cubicBezTo>
                <a:cubicBezTo>
                  <a:pt x="177333" y="1508983"/>
                  <a:pt x="167634" y="1492719"/>
                  <a:pt x="167811" y="1467670"/>
                </a:cubicBezTo>
                <a:cubicBezTo>
                  <a:pt x="172477" y="1438484"/>
                  <a:pt x="177359" y="1421247"/>
                  <a:pt x="188428" y="1369969"/>
                </a:cubicBezTo>
                <a:lnTo>
                  <a:pt x="217496" y="1196801"/>
                </a:lnTo>
                <a:cubicBezTo>
                  <a:pt x="245293" y="1130831"/>
                  <a:pt x="218387" y="1051919"/>
                  <a:pt x="216976" y="1013447"/>
                </a:cubicBezTo>
                <a:cubicBezTo>
                  <a:pt x="205168" y="998657"/>
                  <a:pt x="215132" y="984657"/>
                  <a:pt x="209028" y="965967"/>
                </a:cubicBezTo>
                <a:cubicBezTo>
                  <a:pt x="202413" y="923668"/>
                  <a:pt x="186505" y="882644"/>
                  <a:pt x="188665" y="826635"/>
                </a:cubicBezTo>
                <a:cubicBezTo>
                  <a:pt x="154241" y="805031"/>
                  <a:pt x="166790" y="738356"/>
                  <a:pt x="143158" y="687408"/>
                </a:cubicBezTo>
                <a:cubicBezTo>
                  <a:pt x="136288" y="657129"/>
                  <a:pt x="147156" y="607330"/>
                  <a:pt x="128870" y="598473"/>
                </a:cubicBezTo>
                <a:cubicBezTo>
                  <a:pt x="137949" y="583359"/>
                  <a:pt x="119601" y="571975"/>
                  <a:pt x="116513" y="556793"/>
                </a:cubicBezTo>
                <a:cubicBezTo>
                  <a:pt x="121944" y="543862"/>
                  <a:pt x="115534" y="538383"/>
                  <a:pt x="113103" y="527393"/>
                </a:cubicBezTo>
                <a:cubicBezTo>
                  <a:pt x="116712" y="521931"/>
                  <a:pt x="115528" y="512540"/>
                  <a:pt x="110358" y="509836"/>
                </a:cubicBezTo>
                <a:cubicBezTo>
                  <a:pt x="99665" y="515528"/>
                  <a:pt x="101869" y="482263"/>
                  <a:pt x="93922" y="480624"/>
                </a:cubicBezTo>
                <a:cubicBezTo>
                  <a:pt x="90364" y="461815"/>
                  <a:pt x="91658" y="378414"/>
                  <a:pt x="77901" y="365726"/>
                </a:cubicBezTo>
                <a:cubicBezTo>
                  <a:pt x="68104" y="327965"/>
                  <a:pt x="82000" y="270503"/>
                  <a:pt x="79978" y="254235"/>
                </a:cubicBezTo>
                <a:cubicBezTo>
                  <a:pt x="100822" y="235742"/>
                  <a:pt x="33401" y="163109"/>
                  <a:pt x="25016" y="94011"/>
                </a:cubicBezTo>
                <a:cubicBezTo>
                  <a:pt x="26229" y="84459"/>
                  <a:pt x="25686" y="79476"/>
                  <a:pt x="20299" y="77502"/>
                </a:cubicBezTo>
                <a:cubicBezTo>
                  <a:pt x="17891" y="68655"/>
                  <a:pt x="14563" y="55480"/>
                  <a:pt x="10477" y="39898"/>
                </a:cubicBezTo>
                <a:lnTo>
                  <a:pt x="0" y="19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oto">
            <a:extLst>
              <a:ext uri="{FF2B5EF4-FFF2-40B4-BE49-F238E27FC236}">
                <a16:creationId xmlns:a16="http://schemas.microsoft.com/office/drawing/2014/main" id="{AF46939D-E49A-112C-2FC3-B19BF847F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r="-5" b="3629"/>
          <a:stretch/>
        </p:blipFill>
        <p:spPr bwMode="auto">
          <a:xfrm>
            <a:off x="1363807" y="2409825"/>
            <a:ext cx="2539660" cy="1657350"/>
          </a:xfrm>
          <a:custGeom>
            <a:avLst/>
            <a:gdLst/>
            <a:ahLst/>
            <a:cxnLst/>
            <a:rect l="l" t="t" r="r" b="b"/>
            <a:pathLst>
              <a:path w="3502979" h="2286000">
                <a:moveTo>
                  <a:pt x="10089" y="0"/>
                </a:moveTo>
                <a:lnTo>
                  <a:pt x="3502979" y="0"/>
                </a:lnTo>
                <a:lnTo>
                  <a:pt x="3502979" y="2286000"/>
                </a:lnTo>
                <a:lnTo>
                  <a:pt x="154969" y="2286000"/>
                </a:lnTo>
                <a:lnTo>
                  <a:pt x="154933" y="2285999"/>
                </a:lnTo>
                <a:cubicBezTo>
                  <a:pt x="154939" y="2285919"/>
                  <a:pt x="154948" y="2285839"/>
                  <a:pt x="154956" y="2285759"/>
                </a:cubicBezTo>
                <a:lnTo>
                  <a:pt x="157817" y="2280128"/>
                </a:lnTo>
                <a:lnTo>
                  <a:pt x="152413" y="2258335"/>
                </a:lnTo>
                <a:cubicBezTo>
                  <a:pt x="150528" y="2247599"/>
                  <a:pt x="149279" y="2236301"/>
                  <a:pt x="148708" y="2224706"/>
                </a:cubicBezTo>
                <a:cubicBezTo>
                  <a:pt x="152516" y="2222105"/>
                  <a:pt x="147106" y="2213005"/>
                  <a:pt x="146036" y="2208724"/>
                </a:cubicBezTo>
                <a:cubicBezTo>
                  <a:pt x="148522" y="2208679"/>
                  <a:pt x="149715" y="2199194"/>
                  <a:pt x="147657" y="2195828"/>
                </a:cubicBezTo>
                <a:cubicBezTo>
                  <a:pt x="138768" y="2125090"/>
                  <a:pt x="161998" y="2164893"/>
                  <a:pt x="148068" y="2122444"/>
                </a:cubicBezTo>
                <a:cubicBezTo>
                  <a:pt x="147343" y="2115342"/>
                  <a:pt x="148590" y="2110013"/>
                  <a:pt x="150648" y="2105568"/>
                </a:cubicBezTo>
                <a:lnTo>
                  <a:pt x="155787" y="2097570"/>
                </a:lnTo>
                <a:lnTo>
                  <a:pt x="153954" y="2091304"/>
                </a:lnTo>
                <a:cubicBezTo>
                  <a:pt x="153810" y="2067650"/>
                  <a:pt x="159078" y="2060678"/>
                  <a:pt x="153772" y="2046915"/>
                </a:cubicBezTo>
                <a:cubicBezTo>
                  <a:pt x="164801" y="2026580"/>
                  <a:pt x="154871" y="2033427"/>
                  <a:pt x="153183" y="2017960"/>
                </a:cubicBezTo>
                <a:cubicBezTo>
                  <a:pt x="150985" y="2005758"/>
                  <a:pt x="146752" y="2028159"/>
                  <a:pt x="146128" y="2016200"/>
                </a:cubicBezTo>
                <a:cubicBezTo>
                  <a:pt x="148976" y="2003262"/>
                  <a:pt x="140132" y="2003871"/>
                  <a:pt x="143614" y="1990415"/>
                </a:cubicBezTo>
                <a:cubicBezTo>
                  <a:pt x="150276" y="1993685"/>
                  <a:pt x="142322" y="1963865"/>
                  <a:pt x="148142" y="1962939"/>
                </a:cubicBezTo>
                <a:cubicBezTo>
                  <a:pt x="139821" y="1951510"/>
                  <a:pt x="150073" y="1945769"/>
                  <a:pt x="147508" y="1930552"/>
                </a:cubicBezTo>
                <a:cubicBezTo>
                  <a:pt x="144359" y="1923385"/>
                  <a:pt x="143818" y="1918215"/>
                  <a:pt x="147206" y="1911172"/>
                </a:cubicBezTo>
                <a:cubicBezTo>
                  <a:pt x="131877" y="1878161"/>
                  <a:pt x="146519" y="1891201"/>
                  <a:pt x="140623" y="1860308"/>
                </a:cubicBezTo>
                <a:cubicBezTo>
                  <a:pt x="134425" y="1833694"/>
                  <a:pt x="130403" y="1803523"/>
                  <a:pt x="115600" y="1777782"/>
                </a:cubicBezTo>
                <a:cubicBezTo>
                  <a:pt x="111409" y="1773057"/>
                  <a:pt x="109821" y="1761456"/>
                  <a:pt x="112056" y="1751872"/>
                </a:cubicBezTo>
                <a:cubicBezTo>
                  <a:pt x="112440" y="1750225"/>
                  <a:pt x="112926" y="1748698"/>
                  <a:pt x="113499" y="1747342"/>
                </a:cubicBezTo>
                <a:cubicBezTo>
                  <a:pt x="111234" y="1725088"/>
                  <a:pt x="101120" y="1643694"/>
                  <a:pt x="98470" y="1618347"/>
                </a:cubicBezTo>
                <a:cubicBezTo>
                  <a:pt x="103856" y="1616296"/>
                  <a:pt x="94136" y="1603478"/>
                  <a:pt x="97590" y="1595269"/>
                </a:cubicBezTo>
                <a:cubicBezTo>
                  <a:pt x="100620" y="1589389"/>
                  <a:pt x="98377" y="1584128"/>
                  <a:pt x="98140" y="1577986"/>
                </a:cubicBezTo>
                <a:cubicBezTo>
                  <a:pt x="100521" y="1569894"/>
                  <a:pt x="96220" y="1543501"/>
                  <a:pt x="93133" y="1536621"/>
                </a:cubicBezTo>
                <a:cubicBezTo>
                  <a:pt x="82411" y="1520178"/>
                  <a:pt x="90374" y="1482816"/>
                  <a:pt x="82158" y="1469154"/>
                </a:cubicBezTo>
                <a:cubicBezTo>
                  <a:pt x="80954" y="1464197"/>
                  <a:pt x="80466" y="1459348"/>
                  <a:pt x="80424" y="1454586"/>
                </a:cubicBezTo>
                <a:lnTo>
                  <a:pt x="81328" y="1441264"/>
                </a:lnTo>
                <a:lnTo>
                  <a:pt x="83625" y="1437478"/>
                </a:lnTo>
                <a:cubicBezTo>
                  <a:pt x="83435" y="1434764"/>
                  <a:pt x="83246" y="1432049"/>
                  <a:pt x="83056" y="1429335"/>
                </a:cubicBezTo>
                <a:cubicBezTo>
                  <a:pt x="83172" y="1428557"/>
                  <a:pt x="83291" y="1427781"/>
                  <a:pt x="83407" y="1427003"/>
                </a:cubicBezTo>
                <a:cubicBezTo>
                  <a:pt x="84084" y="1422546"/>
                  <a:pt x="84674" y="1418148"/>
                  <a:pt x="84906" y="1413794"/>
                </a:cubicBezTo>
                <a:cubicBezTo>
                  <a:pt x="73390" y="1419520"/>
                  <a:pt x="84992" y="1377705"/>
                  <a:pt x="75678" y="1389757"/>
                </a:cubicBezTo>
                <a:cubicBezTo>
                  <a:pt x="74957" y="1366832"/>
                  <a:pt x="66282" y="1384318"/>
                  <a:pt x="74551" y="1356760"/>
                </a:cubicBezTo>
                <a:cubicBezTo>
                  <a:pt x="72160" y="1327675"/>
                  <a:pt x="66061" y="1251589"/>
                  <a:pt x="61331" y="1215246"/>
                </a:cubicBezTo>
                <a:cubicBezTo>
                  <a:pt x="48696" y="1178057"/>
                  <a:pt x="52517" y="1164292"/>
                  <a:pt x="46176" y="1138699"/>
                </a:cubicBezTo>
                <a:cubicBezTo>
                  <a:pt x="43091" y="1088911"/>
                  <a:pt x="27949" y="1091674"/>
                  <a:pt x="39077" y="1069753"/>
                </a:cubicBezTo>
                <a:cubicBezTo>
                  <a:pt x="36360" y="1036358"/>
                  <a:pt x="22533" y="1065337"/>
                  <a:pt x="27015" y="1030325"/>
                </a:cubicBezTo>
                <a:cubicBezTo>
                  <a:pt x="25199" y="1029239"/>
                  <a:pt x="7014" y="1004953"/>
                  <a:pt x="5711" y="1002694"/>
                </a:cubicBezTo>
                <a:lnTo>
                  <a:pt x="4782" y="959024"/>
                </a:lnTo>
                <a:lnTo>
                  <a:pt x="4956" y="955844"/>
                </a:lnTo>
                <a:lnTo>
                  <a:pt x="0" y="935724"/>
                </a:lnTo>
                <a:lnTo>
                  <a:pt x="396" y="935045"/>
                </a:lnTo>
                <a:cubicBezTo>
                  <a:pt x="1170" y="933065"/>
                  <a:pt x="1530" y="930734"/>
                  <a:pt x="1027" y="927619"/>
                </a:cubicBezTo>
                <a:cubicBezTo>
                  <a:pt x="2171" y="918238"/>
                  <a:pt x="7071" y="890403"/>
                  <a:pt x="7257" y="878755"/>
                </a:cubicBezTo>
                <a:cubicBezTo>
                  <a:pt x="5425" y="872157"/>
                  <a:pt x="3693" y="865113"/>
                  <a:pt x="2142" y="857732"/>
                </a:cubicBezTo>
                <a:lnTo>
                  <a:pt x="1365" y="798432"/>
                </a:lnTo>
                <a:lnTo>
                  <a:pt x="10445" y="736329"/>
                </a:lnTo>
                <a:cubicBezTo>
                  <a:pt x="10644" y="713358"/>
                  <a:pt x="14017" y="693468"/>
                  <a:pt x="11638" y="674025"/>
                </a:cubicBezTo>
                <a:cubicBezTo>
                  <a:pt x="14263" y="666128"/>
                  <a:pt x="7702" y="658684"/>
                  <a:pt x="3774" y="651467"/>
                </a:cubicBezTo>
                <a:cubicBezTo>
                  <a:pt x="5085" y="630031"/>
                  <a:pt x="18313" y="624842"/>
                  <a:pt x="13938" y="611257"/>
                </a:cubicBezTo>
                <a:cubicBezTo>
                  <a:pt x="23010" y="599213"/>
                  <a:pt x="19548" y="598502"/>
                  <a:pt x="16950" y="592841"/>
                </a:cubicBezTo>
                <a:cubicBezTo>
                  <a:pt x="16888" y="592573"/>
                  <a:pt x="16826" y="592303"/>
                  <a:pt x="16764" y="592034"/>
                </a:cubicBezTo>
                <a:lnTo>
                  <a:pt x="18062" y="590387"/>
                </a:lnTo>
                <a:lnTo>
                  <a:pt x="18662" y="586980"/>
                </a:lnTo>
                <a:cubicBezTo>
                  <a:pt x="18533" y="583880"/>
                  <a:pt x="18403" y="580781"/>
                  <a:pt x="18274" y="577681"/>
                </a:cubicBezTo>
                <a:cubicBezTo>
                  <a:pt x="18115" y="576515"/>
                  <a:pt x="17955" y="575348"/>
                  <a:pt x="17796" y="574183"/>
                </a:cubicBezTo>
                <a:cubicBezTo>
                  <a:pt x="17589" y="571773"/>
                  <a:pt x="17612" y="570172"/>
                  <a:pt x="17805" y="569065"/>
                </a:cubicBezTo>
                <a:lnTo>
                  <a:pt x="17912" y="568936"/>
                </a:lnTo>
                <a:cubicBezTo>
                  <a:pt x="17845" y="567338"/>
                  <a:pt x="29209" y="573362"/>
                  <a:pt x="29143" y="571763"/>
                </a:cubicBezTo>
                <a:cubicBezTo>
                  <a:pt x="28562" y="563674"/>
                  <a:pt x="16337" y="548181"/>
                  <a:pt x="15392" y="540689"/>
                </a:cubicBezTo>
                <a:cubicBezTo>
                  <a:pt x="21346" y="534352"/>
                  <a:pt x="14313" y="506665"/>
                  <a:pt x="25536" y="509696"/>
                </a:cubicBezTo>
                <a:cubicBezTo>
                  <a:pt x="24595" y="499588"/>
                  <a:pt x="19934" y="493475"/>
                  <a:pt x="27295" y="496878"/>
                </a:cubicBezTo>
                <a:cubicBezTo>
                  <a:pt x="27196" y="493551"/>
                  <a:pt x="27823" y="491500"/>
                  <a:pt x="28803" y="490032"/>
                </a:cubicBezTo>
                <a:lnTo>
                  <a:pt x="29265" y="489607"/>
                </a:lnTo>
                <a:cubicBezTo>
                  <a:pt x="28500" y="481587"/>
                  <a:pt x="25372" y="452075"/>
                  <a:pt x="24211" y="441905"/>
                </a:cubicBezTo>
                <a:cubicBezTo>
                  <a:pt x="23574" y="437467"/>
                  <a:pt x="22937" y="433030"/>
                  <a:pt x="22300" y="428592"/>
                </a:cubicBezTo>
                <a:lnTo>
                  <a:pt x="22699" y="427306"/>
                </a:lnTo>
                <a:lnTo>
                  <a:pt x="28219" y="418090"/>
                </a:lnTo>
                <a:cubicBezTo>
                  <a:pt x="27250" y="415121"/>
                  <a:pt x="18397" y="412494"/>
                  <a:pt x="16799" y="410365"/>
                </a:cubicBezTo>
                <a:cubicBezTo>
                  <a:pt x="25342" y="378983"/>
                  <a:pt x="17525" y="349373"/>
                  <a:pt x="19002" y="315310"/>
                </a:cubicBezTo>
                <a:cubicBezTo>
                  <a:pt x="15978" y="276813"/>
                  <a:pt x="16726" y="257569"/>
                  <a:pt x="14356" y="235298"/>
                </a:cubicBezTo>
                <a:cubicBezTo>
                  <a:pt x="14223" y="231626"/>
                  <a:pt x="13137" y="201873"/>
                  <a:pt x="17876" y="207989"/>
                </a:cubicBezTo>
                <a:cubicBezTo>
                  <a:pt x="17051" y="174826"/>
                  <a:pt x="20805" y="126304"/>
                  <a:pt x="19885" y="92237"/>
                </a:cubicBezTo>
                <a:cubicBezTo>
                  <a:pt x="31141" y="70340"/>
                  <a:pt x="10251" y="49317"/>
                  <a:pt x="12357" y="26606"/>
                </a:cubicBezTo>
                <a:cubicBezTo>
                  <a:pt x="7176" y="29713"/>
                  <a:pt x="8629" y="17064"/>
                  <a:pt x="9916" y="34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OUSE of TALES - Home | Facebook">
            <a:extLst>
              <a:ext uri="{FF2B5EF4-FFF2-40B4-BE49-F238E27FC236}">
                <a16:creationId xmlns:a16="http://schemas.microsoft.com/office/drawing/2014/main" id="{EBAB5307-7B75-2C55-5067-17993B86D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5543550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ARLIE`S BEACH - Am Checkpoint Charlie | Berlin">
            <a:extLst>
              <a:ext uri="{FF2B5EF4-FFF2-40B4-BE49-F238E27FC236}">
                <a16:creationId xmlns:a16="http://schemas.microsoft.com/office/drawing/2014/main" id="{10A3D606-ADEE-2340-8057-34680880F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r="7752" b="-1"/>
          <a:stretch/>
        </p:blipFill>
        <p:spPr bwMode="auto">
          <a:xfrm>
            <a:off x="8495473" y="3429000"/>
            <a:ext cx="3496503" cy="2286000"/>
          </a:xfrm>
          <a:custGeom>
            <a:avLst/>
            <a:gdLst/>
            <a:ahLst/>
            <a:cxnLst/>
            <a:rect l="l" t="t" r="r" b="b"/>
            <a:pathLst>
              <a:path w="3496503" h="2286000">
                <a:moveTo>
                  <a:pt x="234334" y="0"/>
                </a:moveTo>
                <a:lnTo>
                  <a:pt x="3496503" y="0"/>
                </a:lnTo>
                <a:lnTo>
                  <a:pt x="3496503" y="2286000"/>
                </a:lnTo>
                <a:lnTo>
                  <a:pt x="3613" y="2286000"/>
                </a:lnTo>
                <a:lnTo>
                  <a:pt x="4396" y="2270265"/>
                </a:lnTo>
                <a:cubicBezTo>
                  <a:pt x="4106" y="2264862"/>
                  <a:pt x="2924" y="2261078"/>
                  <a:pt x="0" y="2260767"/>
                </a:cubicBezTo>
                <a:lnTo>
                  <a:pt x="6766" y="2236182"/>
                </a:lnTo>
                <a:lnTo>
                  <a:pt x="20683" y="2223768"/>
                </a:lnTo>
                <a:cubicBezTo>
                  <a:pt x="21224" y="2219117"/>
                  <a:pt x="9918" y="2214114"/>
                  <a:pt x="9373" y="2208586"/>
                </a:cubicBezTo>
                <a:cubicBezTo>
                  <a:pt x="4738" y="2194984"/>
                  <a:pt x="10418" y="2173804"/>
                  <a:pt x="10075" y="2154649"/>
                </a:cubicBezTo>
                <a:lnTo>
                  <a:pt x="16259" y="2145853"/>
                </a:lnTo>
                <a:lnTo>
                  <a:pt x="11033" y="2117141"/>
                </a:lnTo>
                <a:lnTo>
                  <a:pt x="11986" y="2053936"/>
                </a:lnTo>
                <a:lnTo>
                  <a:pt x="10583" y="2045434"/>
                </a:lnTo>
                <a:cubicBezTo>
                  <a:pt x="11282" y="2042276"/>
                  <a:pt x="181" y="2038711"/>
                  <a:pt x="937" y="2034990"/>
                </a:cubicBezTo>
                <a:lnTo>
                  <a:pt x="15114" y="2023110"/>
                </a:lnTo>
                <a:cubicBezTo>
                  <a:pt x="15743" y="2013526"/>
                  <a:pt x="19078" y="1985878"/>
                  <a:pt x="19941" y="1977488"/>
                </a:cubicBezTo>
                <a:cubicBezTo>
                  <a:pt x="20060" y="1975917"/>
                  <a:pt x="20179" y="1974346"/>
                  <a:pt x="20296" y="1972774"/>
                </a:cubicBezTo>
                <a:lnTo>
                  <a:pt x="31316" y="1942643"/>
                </a:lnTo>
                <a:cubicBezTo>
                  <a:pt x="37425" y="1919203"/>
                  <a:pt x="50453" y="1862289"/>
                  <a:pt x="56947" y="1832134"/>
                </a:cubicBezTo>
                <a:cubicBezTo>
                  <a:pt x="52894" y="1805090"/>
                  <a:pt x="69291" y="1783336"/>
                  <a:pt x="66473" y="1761713"/>
                </a:cubicBezTo>
                <a:cubicBezTo>
                  <a:pt x="70558" y="1734434"/>
                  <a:pt x="77296" y="1712419"/>
                  <a:pt x="81460" y="1694779"/>
                </a:cubicBezTo>
                <a:cubicBezTo>
                  <a:pt x="83201" y="1691851"/>
                  <a:pt x="90092" y="1659258"/>
                  <a:pt x="91453" y="1655871"/>
                </a:cubicBezTo>
                <a:cubicBezTo>
                  <a:pt x="95191" y="1636504"/>
                  <a:pt x="95447" y="1644218"/>
                  <a:pt x="101271" y="1611464"/>
                </a:cubicBezTo>
                <a:cubicBezTo>
                  <a:pt x="107232" y="1583980"/>
                  <a:pt x="109653" y="1555768"/>
                  <a:pt x="115918" y="1525131"/>
                </a:cubicBezTo>
                <a:cubicBezTo>
                  <a:pt x="124353" y="1492600"/>
                  <a:pt x="122211" y="1473342"/>
                  <a:pt x="125775" y="1460539"/>
                </a:cubicBezTo>
                <a:cubicBezTo>
                  <a:pt x="136106" y="1433637"/>
                  <a:pt x="127852" y="1425291"/>
                  <a:pt x="126873" y="1384274"/>
                </a:cubicBezTo>
                <a:cubicBezTo>
                  <a:pt x="133737" y="1352753"/>
                  <a:pt x="131247" y="1319027"/>
                  <a:pt x="144248" y="1294980"/>
                </a:cubicBezTo>
                <a:cubicBezTo>
                  <a:pt x="143106" y="1291836"/>
                  <a:pt x="142383" y="1288469"/>
                  <a:pt x="141961" y="1284960"/>
                </a:cubicBezTo>
                <a:cubicBezTo>
                  <a:pt x="141807" y="1281537"/>
                  <a:pt x="141652" y="1278114"/>
                  <a:pt x="141497" y="1274692"/>
                </a:cubicBezTo>
                <a:lnTo>
                  <a:pt x="142074" y="1273742"/>
                </a:lnTo>
                <a:cubicBezTo>
                  <a:pt x="142731" y="1263061"/>
                  <a:pt x="144799" y="1221141"/>
                  <a:pt x="145443" y="1210604"/>
                </a:cubicBezTo>
                <a:lnTo>
                  <a:pt x="145939" y="1210516"/>
                </a:lnTo>
                <a:cubicBezTo>
                  <a:pt x="147057" y="1207748"/>
                  <a:pt x="148708" y="1200510"/>
                  <a:pt x="152146" y="1193997"/>
                </a:cubicBezTo>
                <a:cubicBezTo>
                  <a:pt x="155856" y="1183479"/>
                  <a:pt x="164871" y="1159395"/>
                  <a:pt x="168198" y="1147411"/>
                </a:cubicBezTo>
                <a:lnTo>
                  <a:pt x="183535" y="1125901"/>
                </a:lnTo>
                <a:lnTo>
                  <a:pt x="179302" y="1105015"/>
                </a:lnTo>
                <a:cubicBezTo>
                  <a:pt x="177427" y="1088995"/>
                  <a:pt x="183476" y="1087934"/>
                  <a:pt x="188150" y="1068360"/>
                </a:cubicBezTo>
                <a:cubicBezTo>
                  <a:pt x="185665" y="1058736"/>
                  <a:pt x="176420" y="1052359"/>
                  <a:pt x="180132" y="1046638"/>
                </a:cubicBezTo>
                <a:cubicBezTo>
                  <a:pt x="181056" y="1026408"/>
                  <a:pt x="198829" y="1009747"/>
                  <a:pt x="202718" y="987934"/>
                </a:cubicBezTo>
                <a:cubicBezTo>
                  <a:pt x="201197" y="962487"/>
                  <a:pt x="211172" y="952942"/>
                  <a:pt x="215291" y="929621"/>
                </a:cubicBezTo>
                <a:cubicBezTo>
                  <a:pt x="209930" y="906521"/>
                  <a:pt x="224528" y="915000"/>
                  <a:pt x="229290" y="903908"/>
                </a:cubicBezTo>
                <a:lnTo>
                  <a:pt x="230029" y="900578"/>
                </a:lnTo>
                <a:lnTo>
                  <a:pt x="228646" y="854063"/>
                </a:lnTo>
                <a:cubicBezTo>
                  <a:pt x="234851" y="848408"/>
                  <a:pt x="228954" y="820026"/>
                  <a:pt x="240038" y="824287"/>
                </a:cubicBezTo>
                <a:cubicBezTo>
                  <a:pt x="242249" y="809308"/>
                  <a:pt x="241673" y="775478"/>
                  <a:pt x="241912" y="764190"/>
                </a:cubicBezTo>
                <a:cubicBezTo>
                  <a:pt x="241766" y="761646"/>
                  <a:pt x="241619" y="759103"/>
                  <a:pt x="241473" y="756558"/>
                </a:cubicBezTo>
                <a:lnTo>
                  <a:pt x="240145" y="754270"/>
                </a:lnTo>
                <a:cubicBezTo>
                  <a:pt x="239378" y="751871"/>
                  <a:pt x="239144" y="748528"/>
                  <a:pt x="240106" y="743071"/>
                </a:cubicBezTo>
                <a:lnTo>
                  <a:pt x="240556" y="741834"/>
                </a:lnTo>
                <a:cubicBezTo>
                  <a:pt x="239764" y="738704"/>
                  <a:pt x="237828" y="696921"/>
                  <a:pt x="237972" y="678244"/>
                </a:cubicBezTo>
                <a:cubicBezTo>
                  <a:pt x="247782" y="647903"/>
                  <a:pt x="227131" y="663568"/>
                  <a:pt x="229993" y="629773"/>
                </a:cubicBezTo>
                <a:cubicBezTo>
                  <a:pt x="229544" y="591552"/>
                  <a:pt x="239252" y="564992"/>
                  <a:pt x="239462" y="539841"/>
                </a:cubicBezTo>
                <a:cubicBezTo>
                  <a:pt x="238623" y="528031"/>
                  <a:pt x="238173" y="441859"/>
                  <a:pt x="242683" y="448956"/>
                </a:cubicBezTo>
                <a:cubicBezTo>
                  <a:pt x="243255" y="418452"/>
                  <a:pt x="244219" y="373783"/>
                  <a:pt x="242896" y="356821"/>
                </a:cubicBezTo>
                <a:cubicBezTo>
                  <a:pt x="242719" y="353610"/>
                  <a:pt x="234923" y="350399"/>
                  <a:pt x="234747" y="347187"/>
                </a:cubicBezTo>
                <a:cubicBezTo>
                  <a:pt x="244704" y="325468"/>
                  <a:pt x="242593" y="337207"/>
                  <a:pt x="243310" y="314607"/>
                </a:cubicBezTo>
                <a:cubicBezTo>
                  <a:pt x="241669" y="297647"/>
                  <a:pt x="250872" y="309332"/>
                  <a:pt x="249229" y="292372"/>
                </a:cubicBezTo>
                <a:cubicBezTo>
                  <a:pt x="220320" y="258295"/>
                  <a:pt x="245189" y="235217"/>
                  <a:pt x="233505" y="189449"/>
                </a:cubicBezTo>
                <a:lnTo>
                  <a:pt x="232734" y="119205"/>
                </a:lnTo>
                <a:cubicBezTo>
                  <a:pt x="232883" y="113125"/>
                  <a:pt x="230979" y="106701"/>
                  <a:pt x="234365" y="102821"/>
                </a:cubicBezTo>
                <a:cubicBezTo>
                  <a:pt x="235226" y="89557"/>
                  <a:pt x="237218" y="59178"/>
                  <a:pt x="237903" y="39622"/>
                </a:cubicBezTo>
                <a:cubicBezTo>
                  <a:pt x="237508" y="29839"/>
                  <a:pt x="236214" y="16537"/>
                  <a:pt x="234680" y="288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7CA13D3E-E280-12B1-7F64-F6915D37F80F}"/>
              </a:ext>
            </a:extLst>
          </p:cNvPr>
          <p:cNvSpPr/>
          <p:nvPr/>
        </p:nvSpPr>
        <p:spPr>
          <a:xfrm rot="3045917">
            <a:off x="3642321" y="2824161"/>
            <a:ext cx="6720599" cy="8286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3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0F76B-5420-E821-E3C6-9D779F81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get there – public transport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52DEB-1A50-D875-056C-7A75C14BF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20" y="1675227"/>
            <a:ext cx="934935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0F76B-5420-E821-E3C6-9D779F81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get there – Taxi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FBBC5-5AFE-6E93-22B8-E38A14087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83" y="1675227"/>
            <a:ext cx="833023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2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D0F76B-5420-E821-E3C6-9D779F81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 get there – Bike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C9F5E-C8F5-A8B6-3648-6565FA184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84" y="1675227"/>
            <a:ext cx="892223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2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87993A-D170-FF64-B5F6-8C7F3955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de-DE" sz="4800">
                <a:solidFill>
                  <a:schemeClr val="bg1"/>
                </a:solidFill>
              </a:rPr>
              <a:t>Questions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A76E39-8FD3-7D9F-4376-9FCB5159F3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522297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04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351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SA4#124 Social</vt:lpstr>
      <vt:lpstr>House of Tales – Immersive Stories</vt:lpstr>
      <vt:lpstr>Assignment</vt:lpstr>
      <vt:lpstr>Food, afterwards and others</vt:lpstr>
      <vt:lpstr>PowerPoint Presentation</vt:lpstr>
      <vt:lpstr>How to get there – public transport</vt:lpstr>
      <vt:lpstr>How to get there – Taxi</vt:lpstr>
      <vt:lpstr>How to get there – Bike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SA4#124 Social</dc:title>
  <dc:creator>Thomas Stockhammer</dc:creator>
  <cp:lastModifiedBy>Thomas Stockhammer</cp:lastModifiedBy>
  <cp:revision>1</cp:revision>
  <dcterms:created xsi:type="dcterms:W3CDTF">2023-05-25T11:35:08Z</dcterms:created>
  <dcterms:modified xsi:type="dcterms:W3CDTF">2023-05-25T12:12:18Z</dcterms:modified>
</cp:coreProperties>
</file>