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56" r:id="rId2"/>
    <p:sldId id="349" r:id="rId3"/>
    <p:sldId id="350" r:id="rId4"/>
    <p:sldId id="345" r:id="rId5"/>
    <p:sldId id="353" r:id="rId6"/>
    <p:sldId id="355" r:id="rId7"/>
    <p:sldId id="356" r:id="rId8"/>
    <p:sldId id="357" r:id="rId9"/>
    <p:sldId id="358" r:id="rId10"/>
    <p:sldId id="352" r:id="rId11"/>
    <p:sldId id="347" r:id="rId12"/>
    <p:sldId id="343" r:id="rId13"/>
    <p:sldId id="348" r:id="rId14"/>
    <p:sldId id="354"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FEFE82C-25B3-441D-BE92-004FF4526E25}">
          <p14:sldIdLst>
            <p14:sldId id="256"/>
          </p14:sldIdLst>
        </p14:section>
        <p14:section name="justification and objective summary" id="{3D4EF072-4074-4644-8442-5F2BBE71623F}">
          <p14:sldIdLst>
            <p14:sldId id="349"/>
            <p14:sldId id="350"/>
          </p14:sldIdLst>
        </p14:section>
        <p14:section name="Objective: Enabler for XR services based on PDU set." id="{E7DF7BEC-F958-460C-9A2D-090A553E15AF}">
          <p14:sldIdLst>
            <p14:sldId id="345"/>
            <p14:sldId id="353"/>
          </p14:sldIdLst>
        </p14:section>
        <p14:section name="Objective: Enhancement for PDU set QoE" id="{884F23F1-5CFF-4067-8943-41460F9ED72F}">
          <p14:sldIdLst>
            <p14:sldId id="355"/>
          </p14:sldIdLst>
        </p14:section>
        <p14:section name="Objective: Enhancement for secure-RTP based PDU set XR streaming:" id="{50AC9067-5E55-4CF7-A08D-415BA99AFA12}">
          <p14:sldIdLst>
            <p14:sldId id="356"/>
          </p14:sldIdLst>
        </p14:section>
        <p14:section name="Objective: Enhancement for RTP/SDP cross-layer optimization for PDU set" id="{D411D9CA-08D9-4891-86BC-8C445B55EAE2}">
          <p14:sldIdLst>
            <p14:sldId id="357"/>
          </p14:sldIdLst>
        </p14:section>
        <p14:section name="Objective: Generate a Technical report" id="{E3A60C50-A887-4534-8A91-CC311913F648}">
          <p14:sldIdLst>
            <p14:sldId id="358"/>
          </p14:sldIdLst>
        </p14:section>
        <p14:section name="backups and future studys" id="{CA7B186D-D6B7-4186-9622-83892EEB445D}">
          <p14:sldIdLst>
            <p14:sldId id="352"/>
            <p14:sldId id="347"/>
            <p14:sldId id="343"/>
            <p14:sldId id="348"/>
            <p14:sldId id="354"/>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9885" autoAdjust="0"/>
    <p:restoredTop sz="94660"/>
  </p:normalViewPr>
  <p:slideViewPr>
    <p:cSldViewPr snapToGrid="0">
      <p:cViewPr varScale="1">
        <p:scale>
          <a:sx n="86" d="100"/>
          <a:sy n="86" d="100"/>
        </p:scale>
        <p:origin x="120" y="78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Zhao, Shuai" userId="S::shuai.zhao@intel.com::1d317aed-77b8-4b6a-8f9a-0d5ce3676d18" providerId="AD" clId="Web-{E10B83A0-00B2-04D1-4A62-77424D8ED532}"/>
    <pc:docChg chg="modSld">
      <pc:chgData name="Zhao, Shuai" userId="S::shuai.zhao@intel.com::1d317aed-77b8-4b6a-8f9a-0d5ce3676d18" providerId="AD" clId="Web-{E10B83A0-00B2-04D1-4A62-77424D8ED532}" dt="2022-10-28T08:43:05.467" v="14" actId="20577"/>
      <pc:docMkLst>
        <pc:docMk/>
      </pc:docMkLst>
      <pc:sldChg chg="modSp">
        <pc:chgData name="Zhao, Shuai" userId="S::shuai.zhao@intel.com::1d317aed-77b8-4b6a-8f9a-0d5ce3676d18" providerId="AD" clId="Web-{E10B83A0-00B2-04D1-4A62-77424D8ED532}" dt="2022-10-28T08:43:05.467" v="14" actId="20577"/>
        <pc:sldMkLst>
          <pc:docMk/>
          <pc:sldMk cId="3704677073" sldId="352"/>
        </pc:sldMkLst>
        <pc:spChg chg="mod">
          <ac:chgData name="Zhao, Shuai" userId="S::shuai.zhao@intel.com::1d317aed-77b8-4b6a-8f9a-0d5ce3676d18" providerId="AD" clId="Web-{E10B83A0-00B2-04D1-4A62-77424D8ED532}" dt="2022-10-28T08:43:05.467" v="14" actId="20577"/>
          <ac:spMkLst>
            <pc:docMk/>
            <pc:sldMk cId="3704677073" sldId="352"/>
            <ac:spMk id="3" creationId="{6299EC07-55F3-42B1-9F66-EE641DE2F85A}"/>
          </ac:spMkLst>
        </pc:spChg>
      </pc:sldChg>
    </pc:docChg>
  </pc:docChgLst>
  <pc:docChgLst>
    <pc:chgData name="Zhao, Shuai" userId="1d317aed-77b8-4b6a-8f9a-0d5ce3676d18" providerId="ADAL" clId="{B65523FE-91EA-4F9B-8894-10A1D63A981B}"/>
    <pc:docChg chg="undo custSel addSld delSld modSld sldOrd addSection delSection modSection">
      <pc:chgData name="Zhao, Shuai" userId="1d317aed-77b8-4b6a-8f9a-0d5ce3676d18" providerId="ADAL" clId="{B65523FE-91EA-4F9B-8894-10A1D63A981B}" dt="2022-10-28T03:03:09.478" v="1955" actId="20577"/>
      <pc:docMkLst>
        <pc:docMk/>
      </pc:docMkLst>
      <pc:sldChg chg="modSp mod">
        <pc:chgData name="Zhao, Shuai" userId="1d317aed-77b8-4b6a-8f9a-0d5ce3676d18" providerId="ADAL" clId="{B65523FE-91EA-4F9B-8894-10A1D63A981B}" dt="2022-10-27T20:37:53.721" v="65" actId="20577"/>
        <pc:sldMkLst>
          <pc:docMk/>
          <pc:sldMk cId="2400367585" sldId="256"/>
        </pc:sldMkLst>
        <pc:spChg chg="mod">
          <ac:chgData name="Zhao, Shuai" userId="1d317aed-77b8-4b6a-8f9a-0d5ce3676d18" providerId="ADAL" clId="{B65523FE-91EA-4F9B-8894-10A1D63A981B}" dt="2022-10-27T20:37:44.298" v="20" actId="20577"/>
          <ac:spMkLst>
            <pc:docMk/>
            <pc:sldMk cId="2400367585" sldId="256"/>
            <ac:spMk id="2" creationId="{BBEBEACE-977E-4819-BAE4-67F1A948AE0B}"/>
          </ac:spMkLst>
        </pc:spChg>
        <pc:spChg chg="mod">
          <ac:chgData name="Zhao, Shuai" userId="1d317aed-77b8-4b6a-8f9a-0d5ce3676d18" providerId="ADAL" clId="{B65523FE-91EA-4F9B-8894-10A1D63A981B}" dt="2022-10-27T20:37:53.721" v="65" actId="20577"/>
          <ac:spMkLst>
            <pc:docMk/>
            <pc:sldMk cId="2400367585" sldId="256"/>
            <ac:spMk id="3" creationId="{89C56F51-18E8-4429-AD60-1058CDEFC85D}"/>
          </ac:spMkLst>
        </pc:spChg>
      </pc:sldChg>
      <pc:sldChg chg="add del">
        <pc:chgData name="Zhao, Shuai" userId="1d317aed-77b8-4b6a-8f9a-0d5ce3676d18" providerId="ADAL" clId="{B65523FE-91EA-4F9B-8894-10A1D63A981B}" dt="2022-10-28T02:58:54.092" v="1841" actId="2696"/>
        <pc:sldMkLst>
          <pc:docMk/>
          <pc:sldMk cId="397821842" sldId="343"/>
        </pc:sldMkLst>
      </pc:sldChg>
      <pc:sldChg chg="add del">
        <pc:chgData name="Zhao, Shuai" userId="1d317aed-77b8-4b6a-8f9a-0d5ce3676d18" providerId="ADAL" clId="{B65523FE-91EA-4F9B-8894-10A1D63A981B}" dt="2022-10-28T02:58:36.307" v="1838" actId="2696"/>
        <pc:sldMkLst>
          <pc:docMk/>
          <pc:sldMk cId="1759515850" sldId="343"/>
        </pc:sldMkLst>
      </pc:sldChg>
      <pc:sldChg chg="add">
        <pc:chgData name="Zhao, Shuai" userId="1d317aed-77b8-4b6a-8f9a-0d5ce3676d18" providerId="ADAL" clId="{B65523FE-91EA-4F9B-8894-10A1D63A981B}" dt="2022-10-28T02:59:04.841" v="1844"/>
        <pc:sldMkLst>
          <pc:docMk/>
          <pc:sldMk cId="1793143611" sldId="343"/>
        </pc:sldMkLst>
      </pc:sldChg>
      <pc:sldChg chg="modSp add del mod">
        <pc:chgData name="Zhao, Shuai" userId="1d317aed-77b8-4b6a-8f9a-0d5ce3676d18" providerId="ADAL" clId="{B65523FE-91EA-4F9B-8894-10A1D63A981B}" dt="2022-10-28T00:10:59.855" v="157" actId="2696"/>
        <pc:sldMkLst>
          <pc:docMk/>
          <pc:sldMk cId="3022423227" sldId="343"/>
        </pc:sldMkLst>
        <pc:spChg chg="mod">
          <ac:chgData name="Zhao, Shuai" userId="1d317aed-77b8-4b6a-8f9a-0d5ce3676d18" providerId="ADAL" clId="{B65523FE-91EA-4F9B-8894-10A1D63A981B}" dt="2022-10-27T20:37:16.001" v="2" actId="27636"/>
          <ac:spMkLst>
            <pc:docMk/>
            <pc:sldMk cId="3022423227" sldId="343"/>
            <ac:spMk id="3" creationId="{F751BFD6-3B2F-4811-ABD7-F1AA3F5DC753}"/>
          </ac:spMkLst>
        </pc:spChg>
      </pc:sldChg>
      <pc:sldChg chg="add">
        <pc:chgData name="Zhao, Shuai" userId="1d317aed-77b8-4b6a-8f9a-0d5ce3676d18" providerId="ADAL" clId="{B65523FE-91EA-4F9B-8894-10A1D63A981B}" dt="2022-10-28T02:58:38.023" v="1839"/>
        <pc:sldMkLst>
          <pc:docMk/>
          <pc:sldMk cId="417414737" sldId="345"/>
        </pc:sldMkLst>
      </pc:sldChg>
      <pc:sldChg chg="modSp add del mod">
        <pc:chgData name="Zhao, Shuai" userId="1d317aed-77b8-4b6a-8f9a-0d5ce3676d18" providerId="ADAL" clId="{B65523FE-91EA-4F9B-8894-10A1D63A981B}" dt="2022-10-28T00:10:59.855" v="157" actId="2696"/>
        <pc:sldMkLst>
          <pc:docMk/>
          <pc:sldMk cId="3366222393" sldId="345"/>
        </pc:sldMkLst>
        <pc:spChg chg="mod">
          <ac:chgData name="Zhao, Shuai" userId="1d317aed-77b8-4b6a-8f9a-0d5ce3676d18" providerId="ADAL" clId="{B65523FE-91EA-4F9B-8894-10A1D63A981B}" dt="2022-10-27T20:37:15.934" v="1" actId="27636"/>
          <ac:spMkLst>
            <pc:docMk/>
            <pc:sldMk cId="3366222393" sldId="345"/>
            <ac:spMk id="3" creationId="{4E06465B-9E6A-4C32-8613-DD07133CC700}"/>
          </ac:spMkLst>
        </pc:spChg>
      </pc:sldChg>
      <pc:sldChg chg="modSp add del mod">
        <pc:chgData name="Zhao, Shuai" userId="1d317aed-77b8-4b6a-8f9a-0d5ce3676d18" providerId="ADAL" clId="{B65523FE-91EA-4F9B-8894-10A1D63A981B}" dt="2022-10-28T02:58:36.307" v="1838" actId="2696"/>
        <pc:sldMkLst>
          <pc:docMk/>
          <pc:sldMk cId="3630119613" sldId="345"/>
        </pc:sldMkLst>
        <pc:spChg chg="mod">
          <ac:chgData name="Zhao, Shuai" userId="1d317aed-77b8-4b6a-8f9a-0d5ce3676d18" providerId="ADAL" clId="{B65523FE-91EA-4F9B-8894-10A1D63A981B}" dt="2022-10-28T02:30:22.829" v="1837" actId="14100"/>
          <ac:spMkLst>
            <pc:docMk/>
            <pc:sldMk cId="3630119613" sldId="345"/>
            <ac:spMk id="3" creationId="{4E06465B-9E6A-4C32-8613-DD07133CC700}"/>
          </ac:spMkLst>
        </pc:spChg>
      </pc:sldChg>
      <pc:sldChg chg="add del">
        <pc:chgData name="Zhao, Shuai" userId="1d317aed-77b8-4b6a-8f9a-0d5ce3676d18" providerId="ADAL" clId="{B65523FE-91EA-4F9B-8894-10A1D63A981B}" dt="2022-10-28T02:58:36.307" v="1838" actId="2696"/>
        <pc:sldMkLst>
          <pc:docMk/>
          <pc:sldMk cId="175933323" sldId="347"/>
        </pc:sldMkLst>
      </pc:sldChg>
      <pc:sldChg chg="modSp add mod">
        <pc:chgData name="Zhao, Shuai" userId="1d317aed-77b8-4b6a-8f9a-0d5ce3676d18" providerId="ADAL" clId="{B65523FE-91EA-4F9B-8894-10A1D63A981B}" dt="2022-10-28T03:03:09.478" v="1955" actId="20577"/>
        <pc:sldMkLst>
          <pc:docMk/>
          <pc:sldMk cId="2188684354" sldId="347"/>
        </pc:sldMkLst>
        <pc:spChg chg="mod">
          <ac:chgData name="Zhao, Shuai" userId="1d317aed-77b8-4b6a-8f9a-0d5ce3676d18" providerId="ADAL" clId="{B65523FE-91EA-4F9B-8894-10A1D63A981B}" dt="2022-10-28T03:03:09.478" v="1955" actId="20577"/>
          <ac:spMkLst>
            <pc:docMk/>
            <pc:sldMk cId="2188684354" sldId="347"/>
            <ac:spMk id="3" creationId="{23B68D1A-223F-4569-98D7-F149A8101A99}"/>
          </ac:spMkLst>
        </pc:spChg>
      </pc:sldChg>
      <pc:sldChg chg="add del">
        <pc:chgData name="Zhao, Shuai" userId="1d317aed-77b8-4b6a-8f9a-0d5ce3676d18" providerId="ADAL" clId="{B65523FE-91EA-4F9B-8894-10A1D63A981B}" dt="2022-10-28T02:58:54.092" v="1841" actId="2696"/>
        <pc:sldMkLst>
          <pc:docMk/>
          <pc:sldMk cId="2832948817" sldId="347"/>
        </pc:sldMkLst>
      </pc:sldChg>
      <pc:sldChg chg="add del">
        <pc:chgData name="Zhao, Shuai" userId="1d317aed-77b8-4b6a-8f9a-0d5ce3676d18" providerId="ADAL" clId="{B65523FE-91EA-4F9B-8894-10A1D63A981B}" dt="2022-10-28T00:10:59.855" v="157" actId="2696"/>
        <pc:sldMkLst>
          <pc:docMk/>
          <pc:sldMk cId="2842855467" sldId="347"/>
        </pc:sldMkLst>
      </pc:sldChg>
      <pc:sldChg chg="add del">
        <pc:chgData name="Zhao, Shuai" userId="1d317aed-77b8-4b6a-8f9a-0d5ce3676d18" providerId="ADAL" clId="{B65523FE-91EA-4F9B-8894-10A1D63A981B}" dt="2022-10-28T02:58:54.092" v="1841" actId="2696"/>
        <pc:sldMkLst>
          <pc:docMk/>
          <pc:sldMk cId="1032275528" sldId="348"/>
        </pc:sldMkLst>
      </pc:sldChg>
      <pc:sldChg chg="add del">
        <pc:chgData name="Zhao, Shuai" userId="1d317aed-77b8-4b6a-8f9a-0d5ce3676d18" providerId="ADAL" clId="{B65523FE-91EA-4F9B-8894-10A1D63A981B}" dt="2022-10-28T00:10:59.855" v="157" actId="2696"/>
        <pc:sldMkLst>
          <pc:docMk/>
          <pc:sldMk cId="2132659428" sldId="348"/>
        </pc:sldMkLst>
      </pc:sldChg>
      <pc:sldChg chg="add del">
        <pc:chgData name="Zhao, Shuai" userId="1d317aed-77b8-4b6a-8f9a-0d5ce3676d18" providerId="ADAL" clId="{B65523FE-91EA-4F9B-8894-10A1D63A981B}" dt="2022-10-28T02:58:36.307" v="1838" actId="2696"/>
        <pc:sldMkLst>
          <pc:docMk/>
          <pc:sldMk cId="2268243792" sldId="348"/>
        </pc:sldMkLst>
      </pc:sldChg>
      <pc:sldChg chg="modSp add mod">
        <pc:chgData name="Zhao, Shuai" userId="1d317aed-77b8-4b6a-8f9a-0d5ce3676d18" providerId="ADAL" clId="{B65523FE-91EA-4F9B-8894-10A1D63A981B}" dt="2022-10-28T03:02:51.627" v="1953"/>
        <pc:sldMkLst>
          <pc:docMk/>
          <pc:sldMk cId="3460795752" sldId="348"/>
        </pc:sldMkLst>
        <pc:spChg chg="mod">
          <ac:chgData name="Zhao, Shuai" userId="1d317aed-77b8-4b6a-8f9a-0d5ce3676d18" providerId="ADAL" clId="{B65523FE-91EA-4F9B-8894-10A1D63A981B}" dt="2022-10-28T03:02:51.627" v="1953"/>
          <ac:spMkLst>
            <pc:docMk/>
            <pc:sldMk cId="3460795752" sldId="348"/>
            <ac:spMk id="3" creationId="{97499BF4-FBA3-46CA-9DA8-1564152EC759}"/>
          </ac:spMkLst>
        </pc:spChg>
      </pc:sldChg>
      <pc:sldChg chg="modSp new mod">
        <pc:chgData name="Zhao, Shuai" userId="1d317aed-77b8-4b6a-8f9a-0d5ce3676d18" providerId="ADAL" clId="{B65523FE-91EA-4F9B-8894-10A1D63A981B}" dt="2022-10-28T00:10:07.435" v="150" actId="27636"/>
        <pc:sldMkLst>
          <pc:docMk/>
          <pc:sldMk cId="3653970908" sldId="349"/>
        </pc:sldMkLst>
        <pc:spChg chg="mod">
          <ac:chgData name="Zhao, Shuai" userId="1d317aed-77b8-4b6a-8f9a-0d5ce3676d18" providerId="ADAL" clId="{B65523FE-91EA-4F9B-8894-10A1D63A981B}" dt="2022-10-27T20:38:14.131" v="80" actId="20577"/>
          <ac:spMkLst>
            <pc:docMk/>
            <pc:sldMk cId="3653970908" sldId="349"/>
            <ac:spMk id="2" creationId="{39A4C868-57EA-4D20-B0F3-7784EDA9D9FA}"/>
          </ac:spMkLst>
        </pc:spChg>
        <pc:spChg chg="mod">
          <ac:chgData name="Zhao, Shuai" userId="1d317aed-77b8-4b6a-8f9a-0d5ce3676d18" providerId="ADAL" clId="{B65523FE-91EA-4F9B-8894-10A1D63A981B}" dt="2022-10-28T00:10:07.435" v="150" actId="27636"/>
          <ac:spMkLst>
            <pc:docMk/>
            <pc:sldMk cId="3653970908" sldId="349"/>
            <ac:spMk id="3" creationId="{AD6418BF-F935-452C-87B4-6408F892077D}"/>
          </ac:spMkLst>
        </pc:spChg>
      </pc:sldChg>
      <pc:sldChg chg="modSp add mod">
        <pc:chgData name="Zhao, Shuai" userId="1d317aed-77b8-4b6a-8f9a-0d5ce3676d18" providerId="ADAL" clId="{B65523FE-91EA-4F9B-8894-10A1D63A981B}" dt="2022-10-28T03:00:56.603" v="1898" actId="403"/>
        <pc:sldMkLst>
          <pc:docMk/>
          <pc:sldMk cId="48209357" sldId="350"/>
        </pc:sldMkLst>
        <pc:spChg chg="mod">
          <ac:chgData name="Zhao, Shuai" userId="1d317aed-77b8-4b6a-8f9a-0d5ce3676d18" providerId="ADAL" clId="{B65523FE-91EA-4F9B-8894-10A1D63A981B}" dt="2022-10-28T03:00:56.603" v="1898" actId="403"/>
          <ac:spMkLst>
            <pc:docMk/>
            <pc:sldMk cId="48209357" sldId="350"/>
            <ac:spMk id="3" creationId="{3BC92EA7-9957-4E7A-9FBA-2739E6217E51}"/>
          </ac:spMkLst>
        </pc:spChg>
      </pc:sldChg>
      <pc:sldChg chg="modSp new del mod ord">
        <pc:chgData name="Zhao, Shuai" userId="1d317aed-77b8-4b6a-8f9a-0d5ce3676d18" providerId="ADAL" clId="{B65523FE-91EA-4F9B-8894-10A1D63A981B}" dt="2022-10-28T03:00:48.426" v="1894" actId="2696"/>
        <pc:sldMkLst>
          <pc:docMk/>
          <pc:sldMk cId="2579560304" sldId="350"/>
        </pc:sldMkLst>
        <pc:spChg chg="mod">
          <ac:chgData name="Zhao, Shuai" userId="1d317aed-77b8-4b6a-8f9a-0d5ce3676d18" providerId="ADAL" clId="{B65523FE-91EA-4F9B-8894-10A1D63A981B}" dt="2022-10-27T20:38:28.258" v="118" actId="20577"/>
          <ac:spMkLst>
            <pc:docMk/>
            <pc:sldMk cId="2579560304" sldId="350"/>
            <ac:spMk id="2" creationId="{17E8B69A-55EF-4D3B-B8E0-4AEA9C68E226}"/>
          </ac:spMkLst>
        </pc:spChg>
        <pc:spChg chg="mod">
          <ac:chgData name="Zhao, Shuai" userId="1d317aed-77b8-4b6a-8f9a-0d5ce3676d18" providerId="ADAL" clId="{B65523FE-91EA-4F9B-8894-10A1D63A981B}" dt="2022-10-27T22:59:17.371" v="135" actId="20577"/>
          <ac:spMkLst>
            <pc:docMk/>
            <pc:sldMk cId="2579560304" sldId="350"/>
            <ac:spMk id="3" creationId="{3BC92EA7-9957-4E7A-9FBA-2739E6217E51}"/>
          </ac:spMkLst>
        </pc:spChg>
      </pc:sldChg>
      <pc:sldChg chg="new del">
        <pc:chgData name="Zhao, Shuai" userId="1d317aed-77b8-4b6a-8f9a-0d5ce3676d18" providerId="ADAL" clId="{B65523FE-91EA-4F9B-8894-10A1D63A981B}" dt="2022-10-28T02:29:58.232" v="1829" actId="47"/>
        <pc:sldMkLst>
          <pc:docMk/>
          <pc:sldMk cId="2438114082" sldId="351"/>
        </pc:sldMkLst>
      </pc:sldChg>
      <pc:sldChg chg="add del">
        <pc:chgData name="Zhao, Shuai" userId="1d317aed-77b8-4b6a-8f9a-0d5ce3676d18" providerId="ADAL" clId="{B65523FE-91EA-4F9B-8894-10A1D63A981B}" dt="2022-10-28T02:58:54.092" v="1841" actId="2696"/>
        <pc:sldMkLst>
          <pc:docMk/>
          <pc:sldMk cId="3365560108" sldId="352"/>
        </pc:sldMkLst>
      </pc:sldChg>
      <pc:sldChg chg="modSp new del mod">
        <pc:chgData name="Zhao, Shuai" userId="1d317aed-77b8-4b6a-8f9a-0d5ce3676d18" providerId="ADAL" clId="{B65523FE-91EA-4F9B-8894-10A1D63A981B}" dt="2022-10-28T02:58:36.307" v="1838" actId="2696"/>
        <pc:sldMkLst>
          <pc:docMk/>
          <pc:sldMk cId="3504784250" sldId="352"/>
        </pc:sldMkLst>
        <pc:spChg chg="mod">
          <ac:chgData name="Zhao, Shuai" userId="1d317aed-77b8-4b6a-8f9a-0d5ce3676d18" providerId="ADAL" clId="{B65523FE-91EA-4F9B-8894-10A1D63A981B}" dt="2022-10-28T00:11:42.271" v="201" actId="20577"/>
          <ac:spMkLst>
            <pc:docMk/>
            <pc:sldMk cId="3504784250" sldId="352"/>
            <ac:spMk id="2" creationId="{48A47A76-0E4E-4938-9441-14519D7DF939}"/>
          </ac:spMkLst>
        </pc:spChg>
        <pc:spChg chg="mod">
          <ac:chgData name="Zhao, Shuai" userId="1d317aed-77b8-4b6a-8f9a-0d5ce3676d18" providerId="ADAL" clId="{B65523FE-91EA-4F9B-8894-10A1D63A981B}" dt="2022-10-28T00:11:43.460" v="203" actId="27636"/>
          <ac:spMkLst>
            <pc:docMk/>
            <pc:sldMk cId="3504784250" sldId="352"/>
            <ac:spMk id="3" creationId="{6299EC07-55F3-42B1-9F66-EE641DE2F85A}"/>
          </ac:spMkLst>
        </pc:spChg>
        <pc:spChg chg="mod">
          <ac:chgData name="Zhao, Shuai" userId="1d317aed-77b8-4b6a-8f9a-0d5ce3676d18" providerId="ADAL" clId="{B65523FE-91EA-4F9B-8894-10A1D63A981B}" dt="2022-10-28T02:24:58.448" v="1806" actId="20577"/>
          <ac:spMkLst>
            <pc:docMk/>
            <pc:sldMk cId="3504784250" sldId="352"/>
            <ac:spMk id="4" creationId="{CA5DAF66-499A-4EF0-ABF0-D64B66428F34}"/>
          </ac:spMkLst>
        </pc:spChg>
      </pc:sldChg>
      <pc:sldChg chg="add">
        <pc:chgData name="Zhao, Shuai" userId="1d317aed-77b8-4b6a-8f9a-0d5ce3676d18" providerId="ADAL" clId="{B65523FE-91EA-4F9B-8894-10A1D63A981B}" dt="2022-10-28T02:59:04.841" v="1844"/>
        <pc:sldMkLst>
          <pc:docMk/>
          <pc:sldMk cId="3704677073" sldId="352"/>
        </pc:sldMkLst>
      </pc:sldChg>
      <pc:sldChg chg="add">
        <pc:chgData name="Zhao, Shuai" userId="1d317aed-77b8-4b6a-8f9a-0d5ce3676d18" providerId="ADAL" clId="{B65523FE-91EA-4F9B-8894-10A1D63A981B}" dt="2022-10-28T02:58:38.023" v="1839"/>
        <pc:sldMkLst>
          <pc:docMk/>
          <pc:sldMk cId="620812731" sldId="353"/>
        </pc:sldMkLst>
      </pc:sldChg>
      <pc:sldChg chg="modSp new del mod modNotesTx">
        <pc:chgData name="Zhao, Shuai" userId="1d317aed-77b8-4b6a-8f9a-0d5ce3676d18" providerId="ADAL" clId="{B65523FE-91EA-4F9B-8894-10A1D63A981B}" dt="2022-10-28T02:58:36.307" v="1838" actId="2696"/>
        <pc:sldMkLst>
          <pc:docMk/>
          <pc:sldMk cId="1817346011" sldId="353"/>
        </pc:sldMkLst>
        <pc:spChg chg="mod">
          <ac:chgData name="Zhao, Shuai" userId="1d317aed-77b8-4b6a-8f9a-0d5ce3676d18" providerId="ADAL" clId="{B65523FE-91EA-4F9B-8894-10A1D63A981B}" dt="2022-10-28T00:12:42.321" v="245"/>
          <ac:spMkLst>
            <pc:docMk/>
            <pc:sldMk cId="1817346011" sldId="353"/>
            <ac:spMk id="2" creationId="{EB76B39F-740A-47B0-A9EB-5A731CCD01EB}"/>
          </ac:spMkLst>
        </pc:spChg>
        <pc:spChg chg="mod">
          <ac:chgData name="Zhao, Shuai" userId="1d317aed-77b8-4b6a-8f9a-0d5ce3676d18" providerId="ADAL" clId="{B65523FE-91EA-4F9B-8894-10A1D63A981B}" dt="2022-10-28T02:20:30.128" v="1754" actId="20577"/>
          <ac:spMkLst>
            <pc:docMk/>
            <pc:sldMk cId="1817346011" sldId="353"/>
            <ac:spMk id="3" creationId="{35B11AA9-1380-4516-A1A1-5C24BD00161C}"/>
          </ac:spMkLst>
        </pc:spChg>
        <pc:spChg chg="mod">
          <ac:chgData name="Zhao, Shuai" userId="1d317aed-77b8-4b6a-8f9a-0d5ce3676d18" providerId="ADAL" clId="{B65523FE-91EA-4F9B-8894-10A1D63A981B}" dt="2022-10-28T00:14:14.203" v="325" actId="20577"/>
          <ac:spMkLst>
            <pc:docMk/>
            <pc:sldMk cId="1817346011" sldId="353"/>
            <ac:spMk id="4" creationId="{ED2C82C1-4847-4B69-A880-087FC1F41FB6}"/>
          </ac:spMkLst>
        </pc:spChg>
      </pc:sldChg>
      <pc:sldChg chg="modSp new mod">
        <pc:chgData name="Zhao, Shuai" userId="1d317aed-77b8-4b6a-8f9a-0d5ce3676d18" providerId="ADAL" clId="{B65523FE-91EA-4F9B-8894-10A1D63A981B}" dt="2022-10-28T02:59:56.113" v="1874" actId="20577"/>
        <pc:sldMkLst>
          <pc:docMk/>
          <pc:sldMk cId="2804662552" sldId="354"/>
        </pc:sldMkLst>
        <pc:spChg chg="mod">
          <ac:chgData name="Zhao, Shuai" userId="1d317aed-77b8-4b6a-8f9a-0d5ce3676d18" providerId="ADAL" clId="{B65523FE-91EA-4F9B-8894-10A1D63A981B}" dt="2022-10-28T02:59:56.113" v="1874" actId="20577"/>
          <ac:spMkLst>
            <pc:docMk/>
            <pc:sldMk cId="2804662552" sldId="354"/>
            <ac:spMk id="2" creationId="{A544A1FA-6140-49AD-9660-A82DCCF10E81}"/>
          </ac:spMkLst>
        </pc:spChg>
      </pc:sldChg>
      <pc:sldChg chg="modSp new mod">
        <pc:chgData name="Zhao, Shuai" userId="1d317aed-77b8-4b6a-8f9a-0d5ce3676d18" providerId="ADAL" clId="{B65523FE-91EA-4F9B-8894-10A1D63A981B}" dt="2022-10-28T03:00:36.195" v="1891" actId="20577"/>
        <pc:sldMkLst>
          <pc:docMk/>
          <pc:sldMk cId="3601367079" sldId="355"/>
        </pc:sldMkLst>
        <pc:spChg chg="mod">
          <ac:chgData name="Zhao, Shuai" userId="1d317aed-77b8-4b6a-8f9a-0d5ce3676d18" providerId="ADAL" clId="{B65523FE-91EA-4F9B-8894-10A1D63A981B}" dt="2022-10-28T03:00:36.195" v="1891" actId="20577"/>
          <ac:spMkLst>
            <pc:docMk/>
            <pc:sldMk cId="3601367079" sldId="355"/>
            <ac:spMk id="2" creationId="{ECCA5926-B431-4F57-BAF7-631DD7B3E8D0}"/>
          </ac:spMkLst>
        </pc:spChg>
        <pc:spChg chg="mod">
          <ac:chgData name="Zhao, Shuai" userId="1d317aed-77b8-4b6a-8f9a-0d5ce3676d18" providerId="ADAL" clId="{B65523FE-91EA-4F9B-8894-10A1D63A981B}" dt="2022-10-28T03:00:24.739" v="1886" actId="20577"/>
          <ac:spMkLst>
            <pc:docMk/>
            <pc:sldMk cId="3601367079" sldId="355"/>
            <ac:spMk id="3" creationId="{5B0A968B-7F16-4E39-A554-14DFADAFB6DF}"/>
          </ac:spMkLst>
        </pc:spChg>
      </pc:sldChg>
      <pc:sldChg chg="modSp new mod">
        <pc:chgData name="Zhao, Shuai" userId="1d317aed-77b8-4b6a-8f9a-0d5ce3676d18" providerId="ADAL" clId="{B65523FE-91EA-4F9B-8894-10A1D63A981B}" dt="2022-10-28T03:01:19.619" v="1909" actId="20577"/>
        <pc:sldMkLst>
          <pc:docMk/>
          <pc:sldMk cId="399329720" sldId="356"/>
        </pc:sldMkLst>
        <pc:spChg chg="mod">
          <ac:chgData name="Zhao, Shuai" userId="1d317aed-77b8-4b6a-8f9a-0d5ce3676d18" providerId="ADAL" clId="{B65523FE-91EA-4F9B-8894-10A1D63A981B}" dt="2022-10-28T03:01:11.074" v="1904" actId="20577"/>
          <ac:spMkLst>
            <pc:docMk/>
            <pc:sldMk cId="399329720" sldId="356"/>
            <ac:spMk id="2" creationId="{D97F6528-AB29-4717-8CF7-AEEC4D537904}"/>
          </ac:spMkLst>
        </pc:spChg>
        <pc:spChg chg="mod">
          <ac:chgData name="Zhao, Shuai" userId="1d317aed-77b8-4b6a-8f9a-0d5ce3676d18" providerId="ADAL" clId="{B65523FE-91EA-4F9B-8894-10A1D63A981B}" dt="2022-10-28T03:01:19.619" v="1909" actId="20577"/>
          <ac:spMkLst>
            <pc:docMk/>
            <pc:sldMk cId="399329720" sldId="356"/>
            <ac:spMk id="3" creationId="{13A96FDC-8862-4B1D-80AC-8FE18DCB97DA}"/>
          </ac:spMkLst>
        </pc:spChg>
      </pc:sldChg>
      <pc:sldChg chg="modSp new mod">
        <pc:chgData name="Zhao, Shuai" userId="1d317aed-77b8-4b6a-8f9a-0d5ce3676d18" providerId="ADAL" clId="{B65523FE-91EA-4F9B-8894-10A1D63A981B}" dt="2022-10-28T03:02:13.991" v="1934" actId="20577"/>
        <pc:sldMkLst>
          <pc:docMk/>
          <pc:sldMk cId="817998542" sldId="357"/>
        </pc:sldMkLst>
        <pc:spChg chg="mod">
          <ac:chgData name="Zhao, Shuai" userId="1d317aed-77b8-4b6a-8f9a-0d5ce3676d18" providerId="ADAL" clId="{B65523FE-91EA-4F9B-8894-10A1D63A981B}" dt="2022-10-28T03:02:00.705" v="1922" actId="255"/>
          <ac:spMkLst>
            <pc:docMk/>
            <pc:sldMk cId="817998542" sldId="357"/>
            <ac:spMk id="2" creationId="{8C92F34D-C872-404F-B327-75A37B61CF43}"/>
          </ac:spMkLst>
        </pc:spChg>
        <pc:spChg chg="mod">
          <ac:chgData name="Zhao, Shuai" userId="1d317aed-77b8-4b6a-8f9a-0d5ce3676d18" providerId="ADAL" clId="{B65523FE-91EA-4F9B-8894-10A1D63A981B}" dt="2022-10-28T03:02:13.991" v="1934" actId="20577"/>
          <ac:spMkLst>
            <pc:docMk/>
            <pc:sldMk cId="817998542" sldId="357"/>
            <ac:spMk id="3" creationId="{88BBE321-FA1E-496B-95E3-0BA82BB26212}"/>
          </ac:spMkLst>
        </pc:spChg>
      </pc:sldChg>
      <pc:sldChg chg="modSp new mod">
        <pc:chgData name="Zhao, Shuai" userId="1d317aed-77b8-4b6a-8f9a-0d5ce3676d18" providerId="ADAL" clId="{B65523FE-91EA-4F9B-8894-10A1D63A981B}" dt="2022-10-28T03:02:41.750" v="1952" actId="20577"/>
        <pc:sldMkLst>
          <pc:docMk/>
          <pc:sldMk cId="885349121" sldId="358"/>
        </pc:sldMkLst>
        <pc:spChg chg="mod">
          <ac:chgData name="Zhao, Shuai" userId="1d317aed-77b8-4b6a-8f9a-0d5ce3676d18" providerId="ADAL" clId="{B65523FE-91EA-4F9B-8894-10A1D63A981B}" dt="2022-10-28T03:02:30.861" v="1941" actId="20577"/>
          <ac:spMkLst>
            <pc:docMk/>
            <pc:sldMk cId="885349121" sldId="358"/>
            <ac:spMk id="2" creationId="{1A52A0DE-A8B6-4358-A00E-65DCD241E145}"/>
          </ac:spMkLst>
        </pc:spChg>
        <pc:spChg chg="mod">
          <ac:chgData name="Zhao, Shuai" userId="1d317aed-77b8-4b6a-8f9a-0d5ce3676d18" providerId="ADAL" clId="{B65523FE-91EA-4F9B-8894-10A1D63A981B}" dt="2022-10-28T03:02:41.750" v="1952" actId="20577"/>
          <ac:spMkLst>
            <pc:docMk/>
            <pc:sldMk cId="885349121" sldId="358"/>
            <ac:spMk id="3" creationId="{2907B9D8-2C2D-4D5F-B79B-04FCDBA2BCB1}"/>
          </ac:spMkLst>
        </pc:spChg>
      </pc:sldChg>
      <pc:sldMasterChg chg="delSldLayout">
        <pc:chgData name="Zhao, Shuai" userId="1d317aed-77b8-4b6a-8f9a-0d5ce3676d18" providerId="ADAL" clId="{B65523FE-91EA-4F9B-8894-10A1D63A981B}" dt="2022-10-28T02:58:36.307" v="1838" actId="2696"/>
        <pc:sldMasterMkLst>
          <pc:docMk/>
          <pc:sldMasterMk cId="719137920" sldId="2147483648"/>
        </pc:sldMasterMkLst>
        <pc:sldLayoutChg chg="del">
          <pc:chgData name="Zhao, Shuai" userId="1d317aed-77b8-4b6a-8f9a-0d5ce3676d18" providerId="ADAL" clId="{B65523FE-91EA-4F9B-8894-10A1D63A981B}" dt="2022-10-28T02:58:36.307" v="1838" actId="2696"/>
          <pc:sldLayoutMkLst>
            <pc:docMk/>
            <pc:sldMasterMk cId="719137920" sldId="2147483648"/>
            <pc:sldLayoutMk cId="2076141304" sldId="2147483660"/>
          </pc:sldLayoutMkLst>
        </pc:sldLayoutChg>
        <pc:sldLayoutChg chg="del">
          <pc:chgData name="Zhao, Shuai" userId="1d317aed-77b8-4b6a-8f9a-0d5ce3676d18" providerId="ADAL" clId="{B65523FE-91EA-4F9B-8894-10A1D63A981B}" dt="2022-10-28T00:10:59.855" v="157" actId="2696"/>
          <pc:sldLayoutMkLst>
            <pc:docMk/>
            <pc:sldMasterMk cId="719137920" sldId="2147483648"/>
            <pc:sldLayoutMk cId="2470947278" sldId="2147483660"/>
          </pc:sldLayoutMkLst>
        </pc:sldLayoutChg>
      </pc:sldMasterChg>
    </pc:docChg>
  </pc:docChgLst>
  <pc:docChgLst>
    <pc:chgData name="Zhao, Shuai" userId="1d317aed-77b8-4b6a-8f9a-0d5ce3676d18" providerId="ADAL" clId="{9E23E184-2528-4DAC-99CE-BCBC456DC561}"/>
    <pc:docChg chg="custSel modSld">
      <pc:chgData name="Zhao, Shuai" userId="1d317aed-77b8-4b6a-8f9a-0d5ce3676d18" providerId="ADAL" clId="{9E23E184-2528-4DAC-99CE-BCBC456DC561}" dt="2022-11-08T18:01:30.745" v="14" actId="15"/>
      <pc:docMkLst>
        <pc:docMk/>
      </pc:docMkLst>
      <pc:sldChg chg="modSp mod">
        <pc:chgData name="Zhao, Shuai" userId="1d317aed-77b8-4b6a-8f9a-0d5ce3676d18" providerId="ADAL" clId="{9E23E184-2528-4DAC-99CE-BCBC456DC561}" dt="2022-11-08T18:00:54.156" v="7" actId="403"/>
        <pc:sldMkLst>
          <pc:docMk/>
          <pc:sldMk cId="417414737" sldId="345"/>
        </pc:sldMkLst>
        <pc:spChg chg="mod">
          <ac:chgData name="Zhao, Shuai" userId="1d317aed-77b8-4b6a-8f9a-0d5ce3676d18" providerId="ADAL" clId="{9E23E184-2528-4DAC-99CE-BCBC456DC561}" dt="2022-11-08T18:00:54.156" v="7" actId="403"/>
          <ac:spMkLst>
            <pc:docMk/>
            <pc:sldMk cId="417414737" sldId="345"/>
            <ac:spMk id="2" creationId="{FCD2FD29-F89D-48B1-B907-FF51F76D2752}"/>
          </ac:spMkLst>
        </pc:spChg>
      </pc:sldChg>
      <pc:sldChg chg="modSp mod">
        <pc:chgData name="Zhao, Shuai" userId="1d317aed-77b8-4b6a-8f9a-0d5ce3676d18" providerId="ADAL" clId="{9E23E184-2528-4DAC-99CE-BCBC456DC561}" dt="2022-11-08T17:48:46.431" v="6"/>
        <pc:sldMkLst>
          <pc:docMk/>
          <pc:sldMk cId="3653970908" sldId="349"/>
        </pc:sldMkLst>
        <pc:spChg chg="mod">
          <ac:chgData name="Zhao, Shuai" userId="1d317aed-77b8-4b6a-8f9a-0d5ce3676d18" providerId="ADAL" clId="{9E23E184-2528-4DAC-99CE-BCBC456DC561}" dt="2022-11-08T17:48:46.431" v="6"/>
          <ac:spMkLst>
            <pc:docMk/>
            <pc:sldMk cId="3653970908" sldId="349"/>
            <ac:spMk id="3" creationId="{AD6418BF-F935-452C-87B4-6408F892077D}"/>
          </ac:spMkLst>
        </pc:spChg>
      </pc:sldChg>
      <pc:sldChg chg="modSp mod">
        <pc:chgData name="Zhao, Shuai" userId="1d317aed-77b8-4b6a-8f9a-0d5ce3676d18" providerId="ADAL" clId="{9E23E184-2528-4DAC-99CE-BCBC456DC561}" dt="2022-11-08T18:01:04.715" v="9" actId="20577"/>
        <pc:sldMkLst>
          <pc:docMk/>
          <pc:sldMk cId="620812731" sldId="353"/>
        </pc:sldMkLst>
        <pc:spChg chg="mod">
          <ac:chgData name="Zhao, Shuai" userId="1d317aed-77b8-4b6a-8f9a-0d5ce3676d18" providerId="ADAL" clId="{9E23E184-2528-4DAC-99CE-BCBC456DC561}" dt="2022-11-08T18:01:04.715" v="9" actId="20577"/>
          <ac:spMkLst>
            <pc:docMk/>
            <pc:sldMk cId="620812731" sldId="353"/>
            <ac:spMk id="3" creationId="{35B11AA9-1380-4516-A1A1-5C24BD00161C}"/>
          </ac:spMkLst>
        </pc:spChg>
      </pc:sldChg>
      <pc:sldChg chg="delSp mod">
        <pc:chgData name="Zhao, Shuai" userId="1d317aed-77b8-4b6a-8f9a-0d5ce3676d18" providerId="ADAL" clId="{9E23E184-2528-4DAC-99CE-BCBC456DC561}" dt="2022-11-08T18:01:09.728" v="10" actId="478"/>
        <pc:sldMkLst>
          <pc:docMk/>
          <pc:sldMk cId="3601367079" sldId="355"/>
        </pc:sldMkLst>
        <pc:spChg chg="del">
          <ac:chgData name="Zhao, Shuai" userId="1d317aed-77b8-4b6a-8f9a-0d5ce3676d18" providerId="ADAL" clId="{9E23E184-2528-4DAC-99CE-BCBC456DC561}" dt="2022-11-08T18:01:09.728" v="10" actId="478"/>
          <ac:spMkLst>
            <pc:docMk/>
            <pc:sldMk cId="3601367079" sldId="355"/>
            <ac:spMk id="4" creationId="{4EA3532C-5431-43AB-8129-986D285BC6E7}"/>
          </ac:spMkLst>
        </pc:spChg>
      </pc:sldChg>
      <pc:sldChg chg="delSp mod">
        <pc:chgData name="Zhao, Shuai" userId="1d317aed-77b8-4b6a-8f9a-0d5ce3676d18" providerId="ADAL" clId="{9E23E184-2528-4DAC-99CE-BCBC456DC561}" dt="2022-11-08T18:01:21.560" v="11" actId="478"/>
        <pc:sldMkLst>
          <pc:docMk/>
          <pc:sldMk cId="399329720" sldId="356"/>
        </pc:sldMkLst>
        <pc:spChg chg="del">
          <ac:chgData name="Zhao, Shuai" userId="1d317aed-77b8-4b6a-8f9a-0d5ce3676d18" providerId="ADAL" clId="{9E23E184-2528-4DAC-99CE-BCBC456DC561}" dt="2022-11-08T18:01:21.560" v="11" actId="478"/>
          <ac:spMkLst>
            <pc:docMk/>
            <pc:sldMk cId="399329720" sldId="356"/>
            <ac:spMk id="4" creationId="{1C119FE2-4F5D-4FA9-82DA-F92B646E0FBF}"/>
          </ac:spMkLst>
        </pc:spChg>
      </pc:sldChg>
      <pc:sldChg chg="modSp mod">
        <pc:chgData name="Zhao, Shuai" userId="1d317aed-77b8-4b6a-8f9a-0d5ce3676d18" providerId="ADAL" clId="{9E23E184-2528-4DAC-99CE-BCBC456DC561}" dt="2022-11-08T18:01:30.745" v="14" actId="15"/>
        <pc:sldMkLst>
          <pc:docMk/>
          <pc:sldMk cId="817998542" sldId="357"/>
        </pc:sldMkLst>
        <pc:spChg chg="mod">
          <ac:chgData name="Zhao, Shuai" userId="1d317aed-77b8-4b6a-8f9a-0d5ce3676d18" providerId="ADAL" clId="{9E23E184-2528-4DAC-99CE-BCBC456DC561}" dt="2022-11-08T18:01:30.745" v="14" actId="15"/>
          <ac:spMkLst>
            <pc:docMk/>
            <pc:sldMk cId="817998542" sldId="357"/>
            <ac:spMk id="3" creationId="{88BBE321-FA1E-496B-95E3-0BA82BB26212}"/>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ADBAAAC-D49E-4B03-8018-36DD5F28A116}" type="datetimeFigureOut">
              <a:rPr lang="en-US" smtClean="0"/>
              <a:t>11/8/2022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00DB468-12AB-499B-A5AB-801CC3539749}" type="slidenum">
              <a:rPr lang="en-US" smtClean="0"/>
              <a:t>‹#›</a:t>
            </a:fld>
            <a:endParaRPr lang="en-US"/>
          </a:p>
        </p:txBody>
      </p:sp>
    </p:spTree>
    <p:extLst>
      <p:ext uri="{BB962C8B-B14F-4D97-AF65-F5344CB8AC3E}">
        <p14:creationId xmlns:p14="http://schemas.microsoft.com/office/powerpoint/2010/main" val="17147202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https://www.cs.columbia.edu/~hgs/rtp/faq.html</a:t>
            </a:r>
          </a:p>
          <a:p>
            <a:r>
              <a:rPr lang="en-US" dirty="0"/>
              <a:t>https://www.kurento.org/blog/rtp-i-intro-rtp-and-sdp</a:t>
            </a:r>
          </a:p>
        </p:txBody>
      </p:sp>
      <p:sp>
        <p:nvSpPr>
          <p:cNvPr id="4" name="Slide Number Placeholder 3"/>
          <p:cNvSpPr>
            <a:spLocks noGrp="1"/>
          </p:cNvSpPr>
          <p:nvPr>
            <p:ph type="sldNum" sz="quarter" idx="5"/>
          </p:nvPr>
        </p:nvSpPr>
        <p:spPr/>
        <p:txBody>
          <a:bodyPr/>
          <a:lstStyle/>
          <a:p>
            <a:fld id="{831C737F-BCC4-47E9-8F61-4A261DC30630}" type="slidenum">
              <a:rPr lang="en-US" smtClean="0"/>
              <a:t>4</a:t>
            </a:fld>
            <a:endParaRPr lang="en-US"/>
          </a:p>
        </p:txBody>
      </p:sp>
    </p:spTree>
    <p:extLst>
      <p:ext uri="{BB962C8B-B14F-4D97-AF65-F5344CB8AC3E}">
        <p14:creationId xmlns:p14="http://schemas.microsoft.com/office/powerpoint/2010/main" val="30582945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S2-2210222</a:t>
            </a:r>
          </a:p>
        </p:txBody>
      </p:sp>
      <p:sp>
        <p:nvSpPr>
          <p:cNvPr id="4" name="Slide Number Placeholder 3"/>
          <p:cNvSpPr>
            <a:spLocks noGrp="1"/>
          </p:cNvSpPr>
          <p:nvPr>
            <p:ph type="sldNum" sz="quarter" idx="5"/>
          </p:nvPr>
        </p:nvSpPr>
        <p:spPr/>
        <p:txBody>
          <a:bodyPr/>
          <a:lstStyle/>
          <a:p>
            <a:fld id="{B00DB468-12AB-499B-A5AB-801CC3539749}" type="slidenum">
              <a:rPr lang="en-US" smtClean="0"/>
              <a:t>5</a:t>
            </a:fld>
            <a:endParaRPr lang="en-US"/>
          </a:p>
        </p:txBody>
      </p:sp>
    </p:spTree>
    <p:extLst>
      <p:ext uri="{BB962C8B-B14F-4D97-AF65-F5344CB8AC3E}">
        <p14:creationId xmlns:p14="http://schemas.microsoft.com/office/powerpoint/2010/main" val="35663545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https://derekcheung.medium.com/5g-core-pdu-session-and-qos-part-1-a12852e1b342</a:t>
            </a:r>
          </a:p>
          <a:p>
            <a:endParaRPr lang="en-US" dirty="0"/>
          </a:p>
          <a:p>
            <a:r>
              <a:rPr lang="en-US" dirty="0"/>
              <a:t>https://derekcheung.medium.com/5c-core-pdu-session-and-qos-part-2-52bb72cb0ff7</a:t>
            </a:r>
          </a:p>
          <a:p>
            <a:endParaRPr lang="en-US" dirty="0"/>
          </a:p>
          <a:p>
            <a:r>
              <a:rPr lang="en-US" dirty="0"/>
              <a:t>https://derekcheung.medium.com/5gc-part-3-user-plane-and-gtp-u-tunnels-53319463967</a:t>
            </a:r>
          </a:p>
          <a:p>
            <a:endParaRPr lang="en-US" dirty="0"/>
          </a:p>
          <a:p>
            <a:r>
              <a:rPr lang="en-US" dirty="0"/>
              <a:t>https://datatracker.ietf.org/meeting/102/materials/slides-102-dmm-user-plane-protocol-and-architectural-analysis-on-3gpp-5g-system-00</a:t>
            </a:r>
          </a:p>
        </p:txBody>
      </p:sp>
      <p:sp>
        <p:nvSpPr>
          <p:cNvPr id="4" name="Slide Number Placeholder 3"/>
          <p:cNvSpPr>
            <a:spLocks noGrp="1"/>
          </p:cNvSpPr>
          <p:nvPr>
            <p:ph type="sldNum" sz="quarter" idx="5"/>
          </p:nvPr>
        </p:nvSpPr>
        <p:spPr/>
        <p:txBody>
          <a:bodyPr/>
          <a:lstStyle/>
          <a:p>
            <a:fld id="{831C737F-BCC4-47E9-8F61-4A261DC30630}" type="slidenum">
              <a:rPr lang="en-US" smtClean="0"/>
              <a:t>11</a:t>
            </a:fld>
            <a:endParaRPr lang="en-US"/>
          </a:p>
        </p:txBody>
      </p:sp>
    </p:spTree>
    <p:extLst>
      <p:ext uri="{BB962C8B-B14F-4D97-AF65-F5344CB8AC3E}">
        <p14:creationId xmlns:p14="http://schemas.microsoft.com/office/powerpoint/2010/main" val="21700938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https://portal.3gpp.org/desktopmodules/WorkItem/WorkItemDetails.aspx?workitemId=940087</a:t>
            </a:r>
          </a:p>
          <a:p>
            <a:endParaRPr lang="en-US" dirty="0"/>
          </a:p>
          <a:p>
            <a:endParaRPr lang="en-US" dirty="0"/>
          </a:p>
        </p:txBody>
      </p:sp>
      <p:sp>
        <p:nvSpPr>
          <p:cNvPr id="4" name="Slide Number Placeholder 3"/>
          <p:cNvSpPr>
            <a:spLocks noGrp="1"/>
          </p:cNvSpPr>
          <p:nvPr>
            <p:ph type="sldNum" sz="quarter" idx="5"/>
          </p:nvPr>
        </p:nvSpPr>
        <p:spPr/>
        <p:txBody>
          <a:bodyPr/>
          <a:lstStyle/>
          <a:p>
            <a:fld id="{831C737F-BCC4-47E9-8F61-4A261DC30630}" type="slidenum">
              <a:rPr lang="en-US" smtClean="0"/>
              <a:t>13</a:t>
            </a:fld>
            <a:endParaRPr lang="en-US"/>
          </a:p>
        </p:txBody>
      </p:sp>
    </p:spTree>
    <p:extLst>
      <p:ext uri="{BB962C8B-B14F-4D97-AF65-F5344CB8AC3E}">
        <p14:creationId xmlns:p14="http://schemas.microsoft.com/office/powerpoint/2010/main" val="10949024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A2550F-0BB1-479F-9322-FE3D7A8C15C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E5A73AA-2FFB-43AF-88C4-BCA796686C1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0A9E2E4-0352-409D-9360-820EEE970C8C}"/>
              </a:ext>
            </a:extLst>
          </p:cNvPr>
          <p:cNvSpPr>
            <a:spLocks noGrp="1"/>
          </p:cNvSpPr>
          <p:nvPr>
            <p:ph type="dt" sz="half" idx="10"/>
          </p:nvPr>
        </p:nvSpPr>
        <p:spPr/>
        <p:txBody>
          <a:bodyPr/>
          <a:lstStyle/>
          <a:p>
            <a:fld id="{916E3FA4-73FD-4D45-8F27-AB892A0DCA05}" type="datetimeFigureOut">
              <a:rPr lang="en-US" smtClean="0"/>
              <a:t>11/8/2022</a:t>
            </a:fld>
            <a:endParaRPr lang="en-US"/>
          </a:p>
        </p:txBody>
      </p:sp>
      <p:sp>
        <p:nvSpPr>
          <p:cNvPr id="5" name="Footer Placeholder 4">
            <a:extLst>
              <a:ext uri="{FF2B5EF4-FFF2-40B4-BE49-F238E27FC236}">
                <a16:creationId xmlns:a16="http://schemas.microsoft.com/office/drawing/2014/main" id="{B5EC8D14-9384-4378-BD63-0224737F5C3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D4527C8-00B0-4F3A-A351-05C364313387}"/>
              </a:ext>
            </a:extLst>
          </p:cNvPr>
          <p:cNvSpPr>
            <a:spLocks noGrp="1"/>
          </p:cNvSpPr>
          <p:nvPr>
            <p:ph type="sldNum" sz="quarter" idx="12"/>
          </p:nvPr>
        </p:nvSpPr>
        <p:spPr/>
        <p:txBody>
          <a:bodyPr/>
          <a:lstStyle/>
          <a:p>
            <a:fld id="{3F96E5A8-098C-44A6-A571-963D3DD806D5}" type="slidenum">
              <a:rPr lang="en-US" smtClean="0"/>
              <a:t>‹#›</a:t>
            </a:fld>
            <a:endParaRPr lang="en-US"/>
          </a:p>
        </p:txBody>
      </p:sp>
    </p:spTree>
    <p:extLst>
      <p:ext uri="{BB962C8B-B14F-4D97-AF65-F5344CB8AC3E}">
        <p14:creationId xmlns:p14="http://schemas.microsoft.com/office/powerpoint/2010/main" val="32470104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C3FF0A-86FF-485A-9C7A-08283D4322F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CB3EF2D-D6C4-42B1-AAA3-9CC685581A8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BCDF74F-F3AD-47CC-87EF-7DF2D8365D53}"/>
              </a:ext>
            </a:extLst>
          </p:cNvPr>
          <p:cNvSpPr>
            <a:spLocks noGrp="1"/>
          </p:cNvSpPr>
          <p:nvPr>
            <p:ph type="dt" sz="half" idx="10"/>
          </p:nvPr>
        </p:nvSpPr>
        <p:spPr/>
        <p:txBody>
          <a:bodyPr/>
          <a:lstStyle/>
          <a:p>
            <a:fld id="{916E3FA4-73FD-4D45-8F27-AB892A0DCA05}" type="datetimeFigureOut">
              <a:rPr lang="en-US" smtClean="0"/>
              <a:t>11/8/2022</a:t>
            </a:fld>
            <a:endParaRPr lang="en-US"/>
          </a:p>
        </p:txBody>
      </p:sp>
      <p:sp>
        <p:nvSpPr>
          <p:cNvPr id="5" name="Footer Placeholder 4">
            <a:extLst>
              <a:ext uri="{FF2B5EF4-FFF2-40B4-BE49-F238E27FC236}">
                <a16:creationId xmlns:a16="http://schemas.microsoft.com/office/drawing/2014/main" id="{C0489C66-2EB2-4E44-8765-7C0EF3DC71F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5459F4-CB74-465B-8562-C15165710F3D}"/>
              </a:ext>
            </a:extLst>
          </p:cNvPr>
          <p:cNvSpPr>
            <a:spLocks noGrp="1"/>
          </p:cNvSpPr>
          <p:nvPr>
            <p:ph type="sldNum" sz="quarter" idx="12"/>
          </p:nvPr>
        </p:nvSpPr>
        <p:spPr/>
        <p:txBody>
          <a:bodyPr/>
          <a:lstStyle/>
          <a:p>
            <a:fld id="{3F96E5A8-098C-44A6-A571-963D3DD806D5}" type="slidenum">
              <a:rPr lang="en-US" smtClean="0"/>
              <a:t>‹#›</a:t>
            </a:fld>
            <a:endParaRPr lang="en-US"/>
          </a:p>
        </p:txBody>
      </p:sp>
    </p:spTree>
    <p:extLst>
      <p:ext uri="{BB962C8B-B14F-4D97-AF65-F5344CB8AC3E}">
        <p14:creationId xmlns:p14="http://schemas.microsoft.com/office/powerpoint/2010/main" val="37709722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F015805-46C2-41BC-A586-61235B47244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CF4BE19-1F79-425B-85A8-67D41DF2939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3EC4975-115C-45CB-AD44-50A9CE1AA938}"/>
              </a:ext>
            </a:extLst>
          </p:cNvPr>
          <p:cNvSpPr>
            <a:spLocks noGrp="1"/>
          </p:cNvSpPr>
          <p:nvPr>
            <p:ph type="dt" sz="half" idx="10"/>
          </p:nvPr>
        </p:nvSpPr>
        <p:spPr/>
        <p:txBody>
          <a:bodyPr/>
          <a:lstStyle/>
          <a:p>
            <a:fld id="{916E3FA4-73FD-4D45-8F27-AB892A0DCA05}" type="datetimeFigureOut">
              <a:rPr lang="en-US" smtClean="0"/>
              <a:t>11/8/2022</a:t>
            </a:fld>
            <a:endParaRPr lang="en-US"/>
          </a:p>
        </p:txBody>
      </p:sp>
      <p:sp>
        <p:nvSpPr>
          <p:cNvPr id="5" name="Footer Placeholder 4">
            <a:extLst>
              <a:ext uri="{FF2B5EF4-FFF2-40B4-BE49-F238E27FC236}">
                <a16:creationId xmlns:a16="http://schemas.microsoft.com/office/drawing/2014/main" id="{07BB15CC-E26E-4882-907F-DAF79446827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D8E6779-8305-4083-8580-10DD76D7B538}"/>
              </a:ext>
            </a:extLst>
          </p:cNvPr>
          <p:cNvSpPr>
            <a:spLocks noGrp="1"/>
          </p:cNvSpPr>
          <p:nvPr>
            <p:ph type="sldNum" sz="quarter" idx="12"/>
          </p:nvPr>
        </p:nvSpPr>
        <p:spPr/>
        <p:txBody>
          <a:bodyPr/>
          <a:lstStyle/>
          <a:p>
            <a:fld id="{3F96E5A8-098C-44A6-A571-963D3DD806D5}" type="slidenum">
              <a:rPr lang="en-US" smtClean="0"/>
              <a:t>‹#›</a:t>
            </a:fld>
            <a:endParaRPr lang="en-US"/>
          </a:p>
        </p:txBody>
      </p:sp>
    </p:spTree>
    <p:extLst>
      <p:ext uri="{BB962C8B-B14F-4D97-AF65-F5344CB8AC3E}">
        <p14:creationId xmlns:p14="http://schemas.microsoft.com/office/powerpoint/2010/main" val="36586656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Title, Sub &amp; Content">
    <p:spTree>
      <p:nvGrpSpPr>
        <p:cNvPr id="1" name=""/>
        <p:cNvGrpSpPr/>
        <p:nvPr/>
      </p:nvGrpSpPr>
      <p:grpSpPr>
        <a:xfrm>
          <a:off x="0" y="0"/>
          <a:ext cx="0" cy="0"/>
          <a:chOff x="0" y="0"/>
          <a:chExt cx="0" cy="0"/>
        </a:xfrm>
      </p:grpSpPr>
      <p:sp>
        <p:nvSpPr>
          <p:cNvPr id="17" name="Title Text">
            <a:extLst>
              <a:ext uri="{FF2B5EF4-FFF2-40B4-BE49-F238E27FC236}">
                <a16:creationId xmlns:a16="http://schemas.microsoft.com/office/drawing/2014/main" id="{14C27936-4608-A44C-9C6E-3708646E2002}"/>
              </a:ext>
            </a:extLst>
          </p:cNvPr>
          <p:cNvSpPr txBox="1">
            <a:spLocks noGrp="1"/>
          </p:cNvSpPr>
          <p:nvPr>
            <p:ph type="title" hasCustomPrompt="1"/>
          </p:nvPr>
        </p:nvSpPr>
        <p:spPr>
          <a:xfrm>
            <a:off x="571370" y="571500"/>
            <a:ext cx="11010816" cy="9524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Autofit/>
          </a:bodyPr>
          <a:lstStyle>
            <a:lvl1pPr>
              <a:defRPr sz="4000">
                <a:solidFill>
                  <a:srgbClr val="525252"/>
                </a:solidFill>
              </a:defRPr>
            </a:lvl1pPr>
          </a:lstStyle>
          <a:p>
            <a:r>
              <a:rPr lang="en-US"/>
              <a:t>40pt Intel Clear Light Text Goes Here</a:t>
            </a:r>
          </a:p>
        </p:txBody>
      </p:sp>
      <p:sp>
        <p:nvSpPr>
          <p:cNvPr id="3" name="Content Placeholder 2">
            <a:extLst>
              <a:ext uri="{FF2B5EF4-FFF2-40B4-BE49-F238E27FC236}">
                <a16:creationId xmlns:a16="http://schemas.microsoft.com/office/drawing/2014/main" id="{EBA0C540-99BD-45E3-99D2-78C2032EBE57}"/>
              </a:ext>
            </a:extLst>
          </p:cNvPr>
          <p:cNvSpPr>
            <a:spLocks noGrp="1"/>
          </p:cNvSpPr>
          <p:nvPr>
            <p:ph sz="quarter" idx="28"/>
          </p:nvPr>
        </p:nvSpPr>
        <p:spPr>
          <a:xfrm>
            <a:off x="571370" y="2139953"/>
            <a:ext cx="11010900" cy="41084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3">
            <a:extLst>
              <a:ext uri="{FF2B5EF4-FFF2-40B4-BE49-F238E27FC236}">
                <a16:creationId xmlns:a16="http://schemas.microsoft.com/office/drawing/2014/main" id="{D980C114-FE9A-4B63-B509-F59F1A2C55A5}"/>
              </a:ext>
            </a:extLst>
          </p:cNvPr>
          <p:cNvSpPr>
            <a:spLocks noGrp="1"/>
          </p:cNvSpPr>
          <p:nvPr>
            <p:ph type="body" sz="quarter" idx="29"/>
          </p:nvPr>
        </p:nvSpPr>
        <p:spPr>
          <a:xfrm>
            <a:off x="571370" y="1612901"/>
            <a:ext cx="11022013" cy="438150"/>
          </a:xfrm>
        </p:spPr>
        <p:txBody>
          <a:bodyPr>
            <a:noAutofit/>
          </a:bodyPr>
          <a:lstStyle>
            <a:lvl1pPr marL="0" indent="0">
              <a:buNone/>
              <a:defRPr sz="3200">
                <a:solidFill>
                  <a:schemeClr val="accent1"/>
                </a:solidFill>
                <a:latin typeface="+mn-lt"/>
              </a:defRPr>
            </a:lvl1pPr>
            <a:lvl2pPr marL="228600" indent="0">
              <a:buNone/>
              <a:defRPr/>
            </a:lvl2pPr>
          </a:lstStyle>
          <a:p>
            <a:pPr lvl="0"/>
            <a:r>
              <a:rPr lang="en-US"/>
              <a:t>Click to edit Master text styles</a:t>
            </a:r>
          </a:p>
        </p:txBody>
      </p:sp>
    </p:spTree>
    <p:extLst>
      <p:ext uri="{BB962C8B-B14F-4D97-AF65-F5344CB8AC3E}">
        <p14:creationId xmlns:p14="http://schemas.microsoft.com/office/powerpoint/2010/main" val="374814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7E734-6C18-490E-A1A1-7BBE3C4C7D8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429CE3B-B53D-456C-BB90-45018B9692C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10D1DBB-95B4-4455-AD49-0246322F32CF}"/>
              </a:ext>
            </a:extLst>
          </p:cNvPr>
          <p:cNvSpPr>
            <a:spLocks noGrp="1"/>
          </p:cNvSpPr>
          <p:nvPr>
            <p:ph type="dt" sz="half" idx="10"/>
          </p:nvPr>
        </p:nvSpPr>
        <p:spPr/>
        <p:txBody>
          <a:bodyPr/>
          <a:lstStyle/>
          <a:p>
            <a:fld id="{916E3FA4-73FD-4D45-8F27-AB892A0DCA05}" type="datetimeFigureOut">
              <a:rPr lang="en-US" smtClean="0"/>
              <a:t>11/8/2022</a:t>
            </a:fld>
            <a:endParaRPr lang="en-US"/>
          </a:p>
        </p:txBody>
      </p:sp>
      <p:sp>
        <p:nvSpPr>
          <p:cNvPr id="5" name="Footer Placeholder 4">
            <a:extLst>
              <a:ext uri="{FF2B5EF4-FFF2-40B4-BE49-F238E27FC236}">
                <a16:creationId xmlns:a16="http://schemas.microsoft.com/office/drawing/2014/main" id="{9C66654D-CF23-46E4-95CB-DB37B7F79E7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30D0597-29F9-4B20-9BE4-76F2AEE3E15A}"/>
              </a:ext>
            </a:extLst>
          </p:cNvPr>
          <p:cNvSpPr>
            <a:spLocks noGrp="1"/>
          </p:cNvSpPr>
          <p:nvPr>
            <p:ph type="sldNum" sz="quarter" idx="12"/>
          </p:nvPr>
        </p:nvSpPr>
        <p:spPr/>
        <p:txBody>
          <a:bodyPr/>
          <a:lstStyle/>
          <a:p>
            <a:fld id="{3F96E5A8-098C-44A6-A571-963D3DD806D5}" type="slidenum">
              <a:rPr lang="en-US" smtClean="0"/>
              <a:t>‹#›</a:t>
            </a:fld>
            <a:endParaRPr lang="en-US"/>
          </a:p>
        </p:txBody>
      </p:sp>
    </p:spTree>
    <p:extLst>
      <p:ext uri="{BB962C8B-B14F-4D97-AF65-F5344CB8AC3E}">
        <p14:creationId xmlns:p14="http://schemas.microsoft.com/office/powerpoint/2010/main" val="15467053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C39387-0BA8-4A9B-B4C2-6D7E2AB5347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6E172AB-CC6A-4BDA-B09A-5B8ADD88D6E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29EC42A-06C7-4035-92AF-D655FD26285B}"/>
              </a:ext>
            </a:extLst>
          </p:cNvPr>
          <p:cNvSpPr>
            <a:spLocks noGrp="1"/>
          </p:cNvSpPr>
          <p:nvPr>
            <p:ph type="dt" sz="half" idx="10"/>
          </p:nvPr>
        </p:nvSpPr>
        <p:spPr/>
        <p:txBody>
          <a:bodyPr/>
          <a:lstStyle/>
          <a:p>
            <a:fld id="{916E3FA4-73FD-4D45-8F27-AB892A0DCA05}" type="datetimeFigureOut">
              <a:rPr lang="en-US" smtClean="0"/>
              <a:t>11/8/2022</a:t>
            </a:fld>
            <a:endParaRPr lang="en-US"/>
          </a:p>
        </p:txBody>
      </p:sp>
      <p:sp>
        <p:nvSpPr>
          <p:cNvPr id="5" name="Footer Placeholder 4">
            <a:extLst>
              <a:ext uri="{FF2B5EF4-FFF2-40B4-BE49-F238E27FC236}">
                <a16:creationId xmlns:a16="http://schemas.microsoft.com/office/drawing/2014/main" id="{22BE2D7B-34B6-4E72-8D89-6B0588F0489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2B3C5D-1261-4C20-96AC-7AB847C0E1BC}"/>
              </a:ext>
            </a:extLst>
          </p:cNvPr>
          <p:cNvSpPr>
            <a:spLocks noGrp="1"/>
          </p:cNvSpPr>
          <p:nvPr>
            <p:ph type="sldNum" sz="quarter" idx="12"/>
          </p:nvPr>
        </p:nvSpPr>
        <p:spPr/>
        <p:txBody>
          <a:bodyPr/>
          <a:lstStyle/>
          <a:p>
            <a:fld id="{3F96E5A8-098C-44A6-A571-963D3DD806D5}" type="slidenum">
              <a:rPr lang="en-US" smtClean="0"/>
              <a:t>‹#›</a:t>
            </a:fld>
            <a:endParaRPr lang="en-US"/>
          </a:p>
        </p:txBody>
      </p:sp>
    </p:spTree>
    <p:extLst>
      <p:ext uri="{BB962C8B-B14F-4D97-AF65-F5344CB8AC3E}">
        <p14:creationId xmlns:p14="http://schemas.microsoft.com/office/powerpoint/2010/main" val="9162944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4C547C-5793-48BA-B20C-919957CC170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E8FED32-FE27-4CEF-8E3C-50A412D1256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AA78567-6DA7-4644-9948-EABA411CD69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AF7AB7E-7514-4387-8845-F17DD7F5B194}"/>
              </a:ext>
            </a:extLst>
          </p:cNvPr>
          <p:cNvSpPr>
            <a:spLocks noGrp="1"/>
          </p:cNvSpPr>
          <p:nvPr>
            <p:ph type="dt" sz="half" idx="10"/>
          </p:nvPr>
        </p:nvSpPr>
        <p:spPr/>
        <p:txBody>
          <a:bodyPr/>
          <a:lstStyle/>
          <a:p>
            <a:fld id="{916E3FA4-73FD-4D45-8F27-AB892A0DCA05}" type="datetimeFigureOut">
              <a:rPr lang="en-US" smtClean="0"/>
              <a:t>11/8/2022</a:t>
            </a:fld>
            <a:endParaRPr lang="en-US"/>
          </a:p>
        </p:txBody>
      </p:sp>
      <p:sp>
        <p:nvSpPr>
          <p:cNvPr id="6" name="Footer Placeholder 5">
            <a:extLst>
              <a:ext uri="{FF2B5EF4-FFF2-40B4-BE49-F238E27FC236}">
                <a16:creationId xmlns:a16="http://schemas.microsoft.com/office/drawing/2014/main" id="{EA3F05D0-991B-45F1-B4AC-2048FAC7BBF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47D7718-059F-4665-A73A-B6A9FE359FFB}"/>
              </a:ext>
            </a:extLst>
          </p:cNvPr>
          <p:cNvSpPr>
            <a:spLocks noGrp="1"/>
          </p:cNvSpPr>
          <p:nvPr>
            <p:ph type="sldNum" sz="quarter" idx="12"/>
          </p:nvPr>
        </p:nvSpPr>
        <p:spPr/>
        <p:txBody>
          <a:bodyPr/>
          <a:lstStyle/>
          <a:p>
            <a:fld id="{3F96E5A8-098C-44A6-A571-963D3DD806D5}" type="slidenum">
              <a:rPr lang="en-US" smtClean="0"/>
              <a:t>‹#›</a:t>
            </a:fld>
            <a:endParaRPr lang="en-US"/>
          </a:p>
        </p:txBody>
      </p:sp>
    </p:spTree>
    <p:extLst>
      <p:ext uri="{BB962C8B-B14F-4D97-AF65-F5344CB8AC3E}">
        <p14:creationId xmlns:p14="http://schemas.microsoft.com/office/powerpoint/2010/main" val="1129343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3E25EF-8352-4715-BB0A-AE76C8B52E5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F3069C8-6C1D-4DD8-9D2A-C1BECB629FE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199B381-C105-4335-8948-1BCEC13F407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6571366-FD5B-444D-A136-B257D16BB13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6C47C46-F0ED-409F-832A-BDB0905C7D7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2FC340F-EFEC-47ED-89B3-FC2867F62F9F}"/>
              </a:ext>
            </a:extLst>
          </p:cNvPr>
          <p:cNvSpPr>
            <a:spLocks noGrp="1"/>
          </p:cNvSpPr>
          <p:nvPr>
            <p:ph type="dt" sz="half" idx="10"/>
          </p:nvPr>
        </p:nvSpPr>
        <p:spPr/>
        <p:txBody>
          <a:bodyPr/>
          <a:lstStyle/>
          <a:p>
            <a:fld id="{916E3FA4-73FD-4D45-8F27-AB892A0DCA05}" type="datetimeFigureOut">
              <a:rPr lang="en-US" smtClean="0"/>
              <a:t>11/8/2022</a:t>
            </a:fld>
            <a:endParaRPr lang="en-US"/>
          </a:p>
        </p:txBody>
      </p:sp>
      <p:sp>
        <p:nvSpPr>
          <p:cNvPr id="8" name="Footer Placeholder 7">
            <a:extLst>
              <a:ext uri="{FF2B5EF4-FFF2-40B4-BE49-F238E27FC236}">
                <a16:creationId xmlns:a16="http://schemas.microsoft.com/office/drawing/2014/main" id="{1F88EAC6-ECC3-45D4-920E-771ED64D3F8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1BDF2C2-38C2-47EC-94B0-65BE5466997C}"/>
              </a:ext>
            </a:extLst>
          </p:cNvPr>
          <p:cNvSpPr>
            <a:spLocks noGrp="1"/>
          </p:cNvSpPr>
          <p:nvPr>
            <p:ph type="sldNum" sz="quarter" idx="12"/>
          </p:nvPr>
        </p:nvSpPr>
        <p:spPr/>
        <p:txBody>
          <a:bodyPr/>
          <a:lstStyle/>
          <a:p>
            <a:fld id="{3F96E5A8-098C-44A6-A571-963D3DD806D5}" type="slidenum">
              <a:rPr lang="en-US" smtClean="0"/>
              <a:t>‹#›</a:t>
            </a:fld>
            <a:endParaRPr lang="en-US"/>
          </a:p>
        </p:txBody>
      </p:sp>
    </p:spTree>
    <p:extLst>
      <p:ext uri="{BB962C8B-B14F-4D97-AF65-F5344CB8AC3E}">
        <p14:creationId xmlns:p14="http://schemas.microsoft.com/office/powerpoint/2010/main" val="8064563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B95760-1EA9-48C9-8E76-3A9E6E85DED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50CD8DB-CB6D-49B9-8526-53EE03B228FA}"/>
              </a:ext>
            </a:extLst>
          </p:cNvPr>
          <p:cNvSpPr>
            <a:spLocks noGrp="1"/>
          </p:cNvSpPr>
          <p:nvPr>
            <p:ph type="dt" sz="half" idx="10"/>
          </p:nvPr>
        </p:nvSpPr>
        <p:spPr/>
        <p:txBody>
          <a:bodyPr/>
          <a:lstStyle/>
          <a:p>
            <a:fld id="{916E3FA4-73FD-4D45-8F27-AB892A0DCA05}" type="datetimeFigureOut">
              <a:rPr lang="en-US" smtClean="0"/>
              <a:t>11/8/2022</a:t>
            </a:fld>
            <a:endParaRPr lang="en-US"/>
          </a:p>
        </p:txBody>
      </p:sp>
      <p:sp>
        <p:nvSpPr>
          <p:cNvPr id="4" name="Footer Placeholder 3">
            <a:extLst>
              <a:ext uri="{FF2B5EF4-FFF2-40B4-BE49-F238E27FC236}">
                <a16:creationId xmlns:a16="http://schemas.microsoft.com/office/drawing/2014/main" id="{81CFC423-625A-41C3-8F29-B4764327969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C967C1F-D4F4-4315-8E23-951F59E7DC8B}"/>
              </a:ext>
            </a:extLst>
          </p:cNvPr>
          <p:cNvSpPr>
            <a:spLocks noGrp="1"/>
          </p:cNvSpPr>
          <p:nvPr>
            <p:ph type="sldNum" sz="quarter" idx="12"/>
          </p:nvPr>
        </p:nvSpPr>
        <p:spPr/>
        <p:txBody>
          <a:bodyPr/>
          <a:lstStyle/>
          <a:p>
            <a:fld id="{3F96E5A8-098C-44A6-A571-963D3DD806D5}" type="slidenum">
              <a:rPr lang="en-US" smtClean="0"/>
              <a:t>‹#›</a:t>
            </a:fld>
            <a:endParaRPr lang="en-US"/>
          </a:p>
        </p:txBody>
      </p:sp>
    </p:spTree>
    <p:extLst>
      <p:ext uri="{BB962C8B-B14F-4D97-AF65-F5344CB8AC3E}">
        <p14:creationId xmlns:p14="http://schemas.microsoft.com/office/powerpoint/2010/main" val="36379878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F54D062-8557-437C-A0D0-1B9E92B82327}"/>
              </a:ext>
            </a:extLst>
          </p:cNvPr>
          <p:cNvSpPr>
            <a:spLocks noGrp="1"/>
          </p:cNvSpPr>
          <p:nvPr>
            <p:ph type="dt" sz="half" idx="10"/>
          </p:nvPr>
        </p:nvSpPr>
        <p:spPr/>
        <p:txBody>
          <a:bodyPr/>
          <a:lstStyle/>
          <a:p>
            <a:fld id="{916E3FA4-73FD-4D45-8F27-AB892A0DCA05}" type="datetimeFigureOut">
              <a:rPr lang="en-US" smtClean="0"/>
              <a:t>11/8/2022</a:t>
            </a:fld>
            <a:endParaRPr lang="en-US"/>
          </a:p>
        </p:txBody>
      </p:sp>
      <p:sp>
        <p:nvSpPr>
          <p:cNvPr id="3" name="Footer Placeholder 2">
            <a:extLst>
              <a:ext uri="{FF2B5EF4-FFF2-40B4-BE49-F238E27FC236}">
                <a16:creationId xmlns:a16="http://schemas.microsoft.com/office/drawing/2014/main" id="{A8E58FE3-88AA-4A70-B60C-2A05319F398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BFFC8B3-4597-464D-A543-C4AD8C31C1FE}"/>
              </a:ext>
            </a:extLst>
          </p:cNvPr>
          <p:cNvSpPr>
            <a:spLocks noGrp="1"/>
          </p:cNvSpPr>
          <p:nvPr>
            <p:ph type="sldNum" sz="quarter" idx="12"/>
          </p:nvPr>
        </p:nvSpPr>
        <p:spPr/>
        <p:txBody>
          <a:bodyPr/>
          <a:lstStyle/>
          <a:p>
            <a:fld id="{3F96E5A8-098C-44A6-A571-963D3DD806D5}" type="slidenum">
              <a:rPr lang="en-US" smtClean="0"/>
              <a:t>‹#›</a:t>
            </a:fld>
            <a:endParaRPr lang="en-US"/>
          </a:p>
        </p:txBody>
      </p:sp>
    </p:spTree>
    <p:extLst>
      <p:ext uri="{BB962C8B-B14F-4D97-AF65-F5344CB8AC3E}">
        <p14:creationId xmlns:p14="http://schemas.microsoft.com/office/powerpoint/2010/main" val="31846536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C2ABA5-9973-4EFB-9876-8D0930D2239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2A4407D-B9DD-4A40-8543-5273CFC9A58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F486D9A-6255-4118-8208-C0B9BE04B2B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22535D5-B786-42A9-A689-2ED04BF6517C}"/>
              </a:ext>
            </a:extLst>
          </p:cNvPr>
          <p:cNvSpPr>
            <a:spLocks noGrp="1"/>
          </p:cNvSpPr>
          <p:nvPr>
            <p:ph type="dt" sz="half" idx="10"/>
          </p:nvPr>
        </p:nvSpPr>
        <p:spPr/>
        <p:txBody>
          <a:bodyPr/>
          <a:lstStyle/>
          <a:p>
            <a:fld id="{916E3FA4-73FD-4D45-8F27-AB892A0DCA05}" type="datetimeFigureOut">
              <a:rPr lang="en-US" smtClean="0"/>
              <a:t>11/8/2022</a:t>
            </a:fld>
            <a:endParaRPr lang="en-US"/>
          </a:p>
        </p:txBody>
      </p:sp>
      <p:sp>
        <p:nvSpPr>
          <p:cNvPr id="6" name="Footer Placeholder 5">
            <a:extLst>
              <a:ext uri="{FF2B5EF4-FFF2-40B4-BE49-F238E27FC236}">
                <a16:creationId xmlns:a16="http://schemas.microsoft.com/office/drawing/2014/main" id="{C88867CF-A1BF-416A-8ADF-F5959899172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BEC25D3-0F6E-4B4D-A410-6C1CB1E1F376}"/>
              </a:ext>
            </a:extLst>
          </p:cNvPr>
          <p:cNvSpPr>
            <a:spLocks noGrp="1"/>
          </p:cNvSpPr>
          <p:nvPr>
            <p:ph type="sldNum" sz="quarter" idx="12"/>
          </p:nvPr>
        </p:nvSpPr>
        <p:spPr/>
        <p:txBody>
          <a:bodyPr/>
          <a:lstStyle/>
          <a:p>
            <a:fld id="{3F96E5A8-098C-44A6-A571-963D3DD806D5}" type="slidenum">
              <a:rPr lang="en-US" smtClean="0"/>
              <a:t>‹#›</a:t>
            </a:fld>
            <a:endParaRPr lang="en-US"/>
          </a:p>
        </p:txBody>
      </p:sp>
    </p:spTree>
    <p:extLst>
      <p:ext uri="{BB962C8B-B14F-4D97-AF65-F5344CB8AC3E}">
        <p14:creationId xmlns:p14="http://schemas.microsoft.com/office/powerpoint/2010/main" val="36995987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D01495-6A21-4779-88DA-814E69A85D9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CB764D1-C582-42C1-9533-4FE51107277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91B119C-702B-431F-BFAA-1FE0B865A72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15855AE-0360-4FA1-89AB-977AC37B3C4C}"/>
              </a:ext>
            </a:extLst>
          </p:cNvPr>
          <p:cNvSpPr>
            <a:spLocks noGrp="1"/>
          </p:cNvSpPr>
          <p:nvPr>
            <p:ph type="dt" sz="half" idx="10"/>
          </p:nvPr>
        </p:nvSpPr>
        <p:spPr/>
        <p:txBody>
          <a:bodyPr/>
          <a:lstStyle/>
          <a:p>
            <a:fld id="{916E3FA4-73FD-4D45-8F27-AB892A0DCA05}" type="datetimeFigureOut">
              <a:rPr lang="en-US" smtClean="0"/>
              <a:t>11/8/2022</a:t>
            </a:fld>
            <a:endParaRPr lang="en-US"/>
          </a:p>
        </p:txBody>
      </p:sp>
      <p:sp>
        <p:nvSpPr>
          <p:cNvPr id="6" name="Footer Placeholder 5">
            <a:extLst>
              <a:ext uri="{FF2B5EF4-FFF2-40B4-BE49-F238E27FC236}">
                <a16:creationId xmlns:a16="http://schemas.microsoft.com/office/drawing/2014/main" id="{EE1CEBD9-A866-431F-8868-A91AE7C559A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D52BBD6-2654-4803-80AF-2BF2A7743167}"/>
              </a:ext>
            </a:extLst>
          </p:cNvPr>
          <p:cNvSpPr>
            <a:spLocks noGrp="1"/>
          </p:cNvSpPr>
          <p:nvPr>
            <p:ph type="sldNum" sz="quarter" idx="12"/>
          </p:nvPr>
        </p:nvSpPr>
        <p:spPr/>
        <p:txBody>
          <a:bodyPr/>
          <a:lstStyle/>
          <a:p>
            <a:fld id="{3F96E5A8-098C-44A6-A571-963D3DD806D5}" type="slidenum">
              <a:rPr lang="en-US" smtClean="0"/>
              <a:t>‹#›</a:t>
            </a:fld>
            <a:endParaRPr lang="en-US"/>
          </a:p>
        </p:txBody>
      </p:sp>
    </p:spTree>
    <p:extLst>
      <p:ext uri="{BB962C8B-B14F-4D97-AF65-F5344CB8AC3E}">
        <p14:creationId xmlns:p14="http://schemas.microsoft.com/office/powerpoint/2010/main" val="22895124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812DC7E-3238-4032-86B2-B72F86C238C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A0858C2-98C5-494E-A866-BB1A134A1F8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BC2C03D-8331-4ADE-A132-CBA98A4F6C8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16E3FA4-73FD-4D45-8F27-AB892A0DCA05}" type="datetimeFigureOut">
              <a:rPr lang="en-US" smtClean="0"/>
              <a:t>11/8/2022</a:t>
            </a:fld>
            <a:endParaRPr lang="en-US"/>
          </a:p>
        </p:txBody>
      </p:sp>
      <p:sp>
        <p:nvSpPr>
          <p:cNvPr id="5" name="Footer Placeholder 4">
            <a:extLst>
              <a:ext uri="{FF2B5EF4-FFF2-40B4-BE49-F238E27FC236}">
                <a16:creationId xmlns:a16="http://schemas.microsoft.com/office/drawing/2014/main" id="{D274E4DD-C24E-4743-9561-69EA791FE0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10DEB51-569B-487C-8F35-F185C183E5B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96E5A8-098C-44A6-A571-963D3DD806D5}" type="slidenum">
              <a:rPr lang="en-US" smtClean="0"/>
              <a:t>‹#›</a:t>
            </a:fld>
            <a:endParaRPr lang="en-US"/>
          </a:p>
        </p:txBody>
      </p:sp>
    </p:spTree>
    <p:extLst>
      <p:ext uri="{BB962C8B-B14F-4D97-AF65-F5344CB8AC3E}">
        <p14:creationId xmlns:p14="http://schemas.microsoft.com/office/powerpoint/2010/main" val="7191379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hyperlink" Target="https://www.rfc-editor.org/rfc/rfc6190.html" TargetMode="External"/><Relationship Id="rId13" Type="http://schemas.openxmlformats.org/officeDocument/2006/relationships/hyperlink" Target="https://datatracker.ietf.org/doc/rfc8861/" TargetMode="External"/><Relationship Id="rId3" Type="http://schemas.openxmlformats.org/officeDocument/2006/relationships/hyperlink" Target="https://www.rfc-editor.org/rfc/rfc8285" TargetMode="External"/><Relationship Id="rId7" Type="http://schemas.openxmlformats.org/officeDocument/2006/relationships/hyperlink" Target="https://aomediacodec.github.io/av1-rtp-spec/" TargetMode="External"/><Relationship Id="rId12" Type="http://schemas.openxmlformats.org/officeDocument/2006/relationships/hyperlink" Target="https://www.rfc-editor.org/rfc/rfc4585" TargetMode="External"/><Relationship Id="rId2" Type="http://schemas.openxmlformats.org/officeDocument/2006/relationships/hyperlink" Target="https://www.rfc-editor.org/rfc/rfc3550" TargetMode="External"/><Relationship Id="rId1" Type="http://schemas.openxmlformats.org/officeDocument/2006/relationships/slideLayout" Target="../slideLayouts/slideLayout12.xml"/><Relationship Id="rId6" Type="http://schemas.openxmlformats.org/officeDocument/2006/relationships/hyperlink" Target="https://datatracker.ietf.org/wg/sframe/about/" TargetMode="External"/><Relationship Id="rId11" Type="http://schemas.openxmlformats.org/officeDocument/2006/relationships/hyperlink" Target="https://datatracker.ietf.org/wg/masque/documents/" TargetMode="External"/><Relationship Id="rId5" Type="http://schemas.openxmlformats.org/officeDocument/2006/relationships/hyperlink" Target="https://datatracker.ietf.org/doc/draft-ietf-avtext-framemarking/" TargetMode="External"/><Relationship Id="rId15" Type="http://schemas.openxmlformats.org/officeDocument/2006/relationships/hyperlink" Target="https://datatracker.ietf.org/doc/rfc8082/" TargetMode="External"/><Relationship Id="rId10" Type="http://schemas.openxmlformats.org/officeDocument/2006/relationships/hyperlink" Target="https://datatracker.ietf.org/meeting/114/materials/slides-114-dispatch-discarding-priority-of-rtp-video-packets-slides-01" TargetMode="External"/><Relationship Id="rId4" Type="http://schemas.openxmlformats.org/officeDocument/2006/relationships/hyperlink" Target="https://datatracker.ietf.org/doc/html/rfc6904" TargetMode="External"/><Relationship Id="rId9" Type="http://schemas.openxmlformats.org/officeDocument/2006/relationships/hyperlink" Target="https://www.ietf.org/id/draft-dong-priority-rtp-packet-02.html" TargetMode="External"/><Relationship Id="rId14" Type="http://schemas.openxmlformats.org/officeDocument/2006/relationships/hyperlink" Target="https://datatracker.ietf.org/doc/rfc6958/"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s://datatracker.ietf.org/doc/html/draft-hmm-dmm-5g-uplane-analysis-02" TargetMode="External"/><Relationship Id="rId2" Type="http://schemas.openxmlformats.org/officeDocument/2006/relationships/notesSlide" Target="../notesSlides/notesSlide3.xml"/><Relationship Id="rId1" Type="http://schemas.openxmlformats.org/officeDocument/2006/relationships/slideLayout" Target="../slideLayouts/slideLayout12.xml"/><Relationship Id="rId5" Type="http://schemas.openxmlformats.org/officeDocument/2006/relationships/hyperlink" Target="https://portal.3gpp.org/desktopmodules/Specifications/SpecificationDetails.aspx?specificationId=1699" TargetMode="External"/><Relationship Id="rId4" Type="http://schemas.openxmlformats.org/officeDocument/2006/relationships/hyperlink" Target="https://datatracker.ietf.org/doc/html/rfc8899" TargetMode="External"/></Relationships>
</file>

<file path=ppt/slides/_rels/slide12.xml.rels><?xml version="1.0" encoding="UTF-8" standalone="yes"?>
<Relationships xmlns="http://schemas.openxmlformats.org/package/2006/relationships"><Relationship Id="rId8" Type="http://schemas.openxmlformats.org/officeDocument/2006/relationships/hyperlink" Target="https://datatracker.ietf.org/doc/draft-ietf-avtcore-rtp-over-quic/" TargetMode="External"/><Relationship Id="rId3" Type="http://schemas.openxmlformats.org/officeDocument/2006/relationships/hyperlink" Target="https://datatracker.ietf.org/doc/draft-jennings-moq-quicr-proto/" TargetMode="External"/><Relationship Id="rId7" Type="http://schemas.openxmlformats.org/officeDocument/2006/relationships/hyperlink" Target="https://datatracker.ietf.org/doc/draft-shi-moq-design-space-analysis-of-moq/" TargetMode="External"/><Relationship Id="rId2" Type="http://schemas.openxmlformats.org/officeDocument/2006/relationships/hyperlink" Target="https://datatracker.ietf.org/doc/draft-gruessing-moq-requirements/" TargetMode="External"/><Relationship Id="rId1" Type="http://schemas.openxmlformats.org/officeDocument/2006/relationships/slideLayout" Target="../slideLayouts/slideLayout12.xml"/><Relationship Id="rId6" Type="http://schemas.openxmlformats.org/officeDocument/2006/relationships/hyperlink" Target="https://datatracker.ietf.org/doc/draft-defoy-moq-relay-network-handling/" TargetMode="External"/><Relationship Id="rId5" Type="http://schemas.openxmlformats.org/officeDocument/2006/relationships/hyperlink" Target="https://datatracker.ietf.org/doc/draft-lcurley-warp/" TargetMode="External"/><Relationship Id="rId4" Type="http://schemas.openxmlformats.org/officeDocument/2006/relationships/hyperlink" Target="https://datatracker.ietf.org/doc/draft-jennings-moq-quicr-arch/" TargetMode="External"/><Relationship Id="rId9" Type="http://schemas.openxmlformats.org/officeDocument/2006/relationships/hyperlink" Target="https://datatracker.ietf.org/wg/moq/about/"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s://portal.3gpp.org/desktopmodules/Specifications/SpecificationDetails.aspx?specificationId=4048" TargetMode="External"/><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EBEACE-977E-4819-BAE4-67F1A948AE0B}"/>
              </a:ext>
            </a:extLst>
          </p:cNvPr>
          <p:cNvSpPr>
            <a:spLocks noGrp="1"/>
          </p:cNvSpPr>
          <p:nvPr>
            <p:ph type="ctrTitle"/>
          </p:nvPr>
        </p:nvSpPr>
        <p:spPr/>
        <p:txBody>
          <a:bodyPr>
            <a:normAutofit fontScale="90000"/>
          </a:bodyPr>
          <a:lstStyle/>
          <a:p>
            <a:r>
              <a:rPr lang="en-US" dirty="0" err="1"/>
              <a:t>FS_eXR</a:t>
            </a:r>
            <a:r>
              <a:rPr lang="en-US" dirty="0"/>
              <a:t> (Feasibility Study on Enhancement of XR media service)</a:t>
            </a:r>
          </a:p>
        </p:txBody>
      </p:sp>
      <p:sp>
        <p:nvSpPr>
          <p:cNvPr id="3" name="Subtitle 2">
            <a:extLst>
              <a:ext uri="{FF2B5EF4-FFF2-40B4-BE49-F238E27FC236}">
                <a16:creationId xmlns:a16="http://schemas.microsoft.com/office/drawing/2014/main" id="{89C56F51-18E8-4429-AD60-1058CDEFC85D}"/>
              </a:ext>
            </a:extLst>
          </p:cNvPr>
          <p:cNvSpPr>
            <a:spLocks noGrp="1"/>
          </p:cNvSpPr>
          <p:nvPr>
            <p:ph type="subTitle" idx="1"/>
          </p:nvPr>
        </p:nvSpPr>
        <p:spPr/>
        <p:txBody>
          <a:bodyPr/>
          <a:lstStyle/>
          <a:p>
            <a:r>
              <a:rPr lang="en-US" dirty="0"/>
              <a:t>Shuai Zhao, intel</a:t>
            </a:r>
          </a:p>
          <a:p>
            <a:r>
              <a:rPr lang="en-US" dirty="0"/>
              <a:t>Shuai.zhao@intel.com</a:t>
            </a:r>
          </a:p>
        </p:txBody>
      </p:sp>
    </p:spTree>
    <p:extLst>
      <p:ext uri="{BB962C8B-B14F-4D97-AF65-F5344CB8AC3E}">
        <p14:creationId xmlns:p14="http://schemas.microsoft.com/office/powerpoint/2010/main" val="24003675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A47A76-0E4E-4938-9441-14519D7DF939}"/>
              </a:ext>
            </a:extLst>
          </p:cNvPr>
          <p:cNvSpPr>
            <a:spLocks noGrp="1"/>
          </p:cNvSpPr>
          <p:nvPr>
            <p:ph type="title"/>
          </p:nvPr>
        </p:nvSpPr>
        <p:spPr/>
        <p:txBody>
          <a:bodyPr/>
          <a:lstStyle/>
          <a:p>
            <a:r>
              <a:rPr lang="en-US" dirty="0"/>
              <a:t>IETF RTP related specifications</a:t>
            </a:r>
          </a:p>
        </p:txBody>
      </p:sp>
      <p:sp>
        <p:nvSpPr>
          <p:cNvPr id="3" name="Content Placeholder 2">
            <a:extLst>
              <a:ext uri="{FF2B5EF4-FFF2-40B4-BE49-F238E27FC236}">
                <a16:creationId xmlns:a16="http://schemas.microsoft.com/office/drawing/2014/main" id="{6299EC07-55F3-42B1-9F66-EE641DE2F85A}"/>
              </a:ext>
            </a:extLst>
          </p:cNvPr>
          <p:cNvSpPr>
            <a:spLocks noGrp="1"/>
          </p:cNvSpPr>
          <p:nvPr>
            <p:ph sz="quarter" idx="28"/>
          </p:nvPr>
        </p:nvSpPr>
        <p:spPr/>
        <p:txBody>
          <a:bodyPr vert="horz" lIns="91440" tIns="45720" rIns="91440" bIns="45720" rtlCol="0" anchor="t">
            <a:normAutofit fontScale="70000" lnSpcReduction="20000"/>
          </a:bodyPr>
          <a:lstStyle/>
          <a:p>
            <a:pPr marL="0" marR="0" indent="0">
              <a:spcBef>
                <a:spcPts val="0"/>
              </a:spcBef>
              <a:spcAft>
                <a:spcPts val="0"/>
              </a:spcAft>
              <a:buNone/>
            </a:pPr>
            <a:endParaRPr lang="en-US" sz="2800" dirty="0">
              <a:effectLst/>
              <a:latin typeface="Calibri" panose="020F0502020204030204" pitchFamily="34" charset="0"/>
              <a:ea typeface="DengXian" panose="02010600030101010101" pitchFamily="2" charset="-122"/>
              <a:cs typeface="Times New Roman" panose="02020603050405020304" pitchFamily="18" charset="0"/>
            </a:endParaRPr>
          </a:p>
          <a:p>
            <a:pPr marL="0" marR="0">
              <a:spcBef>
                <a:spcPts val="0"/>
              </a:spcBef>
              <a:spcAft>
                <a:spcPts val="0"/>
              </a:spcAft>
            </a:pPr>
            <a:r>
              <a:rPr lang="en-US" sz="2800" dirty="0">
                <a:effectLst/>
                <a:latin typeface="Calibri" panose="020F0502020204030204" pitchFamily="34" charset="0"/>
                <a:ea typeface="DengXian" panose="02010600030101010101" pitchFamily="2" charset="-122"/>
                <a:cs typeface="Times New Roman" panose="02020603050405020304" pitchFamily="18" charset="0"/>
              </a:rPr>
              <a:t>RTP: </a:t>
            </a:r>
            <a:r>
              <a:rPr lang="en-US" sz="2800" dirty="0">
                <a:effectLst/>
                <a:latin typeface="Calibri" panose="020F0502020204030204" pitchFamily="34" charset="0"/>
                <a:ea typeface="DengXian" panose="02010600030101010101" pitchFamily="2" charset="-122"/>
                <a:cs typeface="Times New Roman" panose="02020603050405020304" pitchFamily="18" charset="0"/>
                <a:hlinkClick r:id="rId2"/>
              </a:rPr>
              <a:t>RFC 3550</a:t>
            </a:r>
            <a:r>
              <a:rPr lang="en-US" sz="2800" dirty="0">
                <a:effectLst/>
                <a:latin typeface="Calibri" panose="020F0502020204030204" pitchFamily="34" charset="0"/>
                <a:ea typeface="DengXian" panose="02010600030101010101" pitchFamily="2" charset="-122"/>
                <a:cs typeface="Times New Roman" panose="02020603050405020304" pitchFamily="18" charset="0"/>
              </a:rPr>
              <a:t>/RFC3551(RFC8860)</a:t>
            </a:r>
          </a:p>
          <a:p>
            <a:pPr marL="0" marR="0">
              <a:spcBef>
                <a:spcPts val="0"/>
              </a:spcBef>
              <a:spcAft>
                <a:spcPts val="0"/>
              </a:spcAft>
            </a:pPr>
            <a:r>
              <a:rPr lang="en-US" sz="2800" dirty="0">
                <a:effectLst/>
                <a:latin typeface="Calibri" panose="020F0502020204030204" pitchFamily="34" charset="0"/>
                <a:ea typeface="DengXian" panose="02010600030101010101" pitchFamily="2" charset="-122"/>
                <a:cs typeface="Times New Roman" panose="02020603050405020304" pitchFamily="18" charset="0"/>
              </a:rPr>
              <a:t>RTP Generic Header Extension: </a:t>
            </a:r>
            <a:r>
              <a:rPr lang="en-US" sz="2800" dirty="0">
                <a:effectLst/>
                <a:latin typeface="Calibri" panose="020F0502020204030204" pitchFamily="34" charset="0"/>
                <a:ea typeface="DengXian" panose="02010600030101010101" pitchFamily="2" charset="-122"/>
                <a:cs typeface="Times New Roman" panose="02020603050405020304" pitchFamily="18" charset="0"/>
                <a:hlinkClick r:id="rId3"/>
              </a:rPr>
              <a:t>RFC 8285</a:t>
            </a:r>
            <a:endParaRPr lang="en-US" sz="2800" dirty="0">
              <a:effectLst/>
              <a:latin typeface="Calibri" panose="020F0502020204030204" pitchFamily="34" charset="0"/>
              <a:ea typeface="DengXian" panose="02010600030101010101" pitchFamily="2" charset="-122"/>
              <a:cs typeface="Times New Roman" panose="02020603050405020304" pitchFamily="18" charset="0"/>
            </a:endParaRPr>
          </a:p>
          <a:p>
            <a:pPr marL="0" marR="0">
              <a:spcBef>
                <a:spcPts val="0"/>
              </a:spcBef>
              <a:spcAft>
                <a:spcPts val="0"/>
              </a:spcAft>
            </a:pPr>
            <a:r>
              <a:rPr lang="en-US" sz="2800" dirty="0">
                <a:effectLst/>
                <a:latin typeface="Calibri" panose="020F0502020204030204" pitchFamily="34" charset="0"/>
                <a:ea typeface="DengXian" panose="02010600030101010101" pitchFamily="2" charset="-122"/>
                <a:cs typeface="Times New Roman" panose="02020603050405020304" pitchFamily="18" charset="0"/>
                <a:hlinkClick r:id="rId4"/>
              </a:rPr>
              <a:t>SRTP RFC 6904</a:t>
            </a:r>
            <a:endParaRPr lang="en-US" sz="2800" dirty="0">
              <a:effectLst/>
              <a:latin typeface="Calibri" panose="020F0502020204030204" pitchFamily="34" charset="0"/>
              <a:ea typeface="DengXian" panose="02010600030101010101" pitchFamily="2" charset="-122"/>
              <a:cs typeface="Times New Roman" panose="02020603050405020304" pitchFamily="18" charset="0"/>
            </a:endParaRPr>
          </a:p>
          <a:p>
            <a:pPr marL="0" marR="0">
              <a:spcBef>
                <a:spcPts val="0"/>
              </a:spcBef>
              <a:spcAft>
                <a:spcPts val="0"/>
              </a:spcAft>
            </a:pPr>
            <a:r>
              <a:rPr lang="en-US" sz="2800" dirty="0">
                <a:effectLst/>
                <a:latin typeface="Calibri" panose="020F0502020204030204" pitchFamily="34" charset="0"/>
                <a:ea typeface="DengXian" panose="02010600030101010101" pitchFamily="2" charset="-122"/>
                <a:cs typeface="Times New Roman" panose="02020603050405020304" pitchFamily="18" charset="0"/>
              </a:rPr>
              <a:t>IETF </a:t>
            </a:r>
            <a:r>
              <a:rPr lang="en-US" sz="2800" dirty="0" err="1">
                <a:effectLst/>
                <a:latin typeface="Calibri" panose="020F0502020204030204" pitchFamily="34" charset="0"/>
                <a:ea typeface="DengXian" panose="02010600030101010101" pitchFamily="2" charset="-122"/>
                <a:cs typeface="Times New Roman" panose="02020603050405020304" pitchFamily="18" charset="0"/>
              </a:rPr>
              <a:t>Maque</a:t>
            </a:r>
            <a:r>
              <a:rPr lang="en-US" sz="2800" dirty="0">
                <a:effectLst/>
                <a:latin typeface="Calibri" panose="020F0502020204030204" pitchFamily="34" charset="0"/>
                <a:ea typeface="DengXian" panose="02010600030101010101" pitchFamily="2" charset="-122"/>
                <a:cs typeface="Times New Roman" panose="02020603050405020304" pitchFamily="18" charset="0"/>
              </a:rPr>
              <a:t> WG:</a:t>
            </a:r>
          </a:p>
          <a:p>
            <a:pPr marL="0" marR="0">
              <a:spcBef>
                <a:spcPts val="0"/>
              </a:spcBef>
              <a:spcAft>
                <a:spcPts val="0"/>
              </a:spcAft>
            </a:pPr>
            <a:r>
              <a:rPr lang="en-US" sz="2800" dirty="0">
                <a:effectLst/>
                <a:latin typeface="Calibri" panose="020F0502020204030204" pitchFamily="34" charset="0"/>
                <a:ea typeface="DengXian" panose="02010600030101010101" pitchFamily="2" charset="-122"/>
                <a:cs typeface="Times New Roman" panose="02020603050405020304" pitchFamily="18" charset="0"/>
                <a:hlinkClick r:id="rId5"/>
              </a:rPr>
              <a:t>Frame Marking RTP Header Extension</a:t>
            </a:r>
            <a:endParaRPr lang="en-US" sz="2800" dirty="0">
              <a:effectLst/>
              <a:latin typeface="Calibri" panose="020F0502020204030204" pitchFamily="34" charset="0"/>
              <a:ea typeface="DengXian" panose="02010600030101010101" pitchFamily="2" charset="-122"/>
              <a:cs typeface="Times New Roman" panose="02020603050405020304" pitchFamily="18" charset="0"/>
            </a:endParaRPr>
          </a:p>
          <a:p>
            <a:pPr marL="0" marR="0">
              <a:spcBef>
                <a:spcPts val="0"/>
              </a:spcBef>
              <a:spcAft>
                <a:spcPts val="0"/>
              </a:spcAft>
            </a:pPr>
            <a:r>
              <a:rPr lang="en-US" sz="2800" dirty="0">
                <a:effectLst/>
                <a:latin typeface="Calibri" panose="020F0502020204030204" pitchFamily="34" charset="0"/>
                <a:ea typeface="DengXian" panose="02010600030101010101" pitchFamily="2" charset="-122"/>
                <a:cs typeface="Times New Roman" panose="02020603050405020304" pitchFamily="18" charset="0"/>
                <a:hlinkClick r:id="rId6"/>
              </a:rPr>
              <a:t>S-Frame: Secure Media Frames</a:t>
            </a:r>
            <a:endParaRPr lang="en-US" sz="2800" dirty="0">
              <a:effectLst/>
              <a:latin typeface="Calibri" panose="020F0502020204030204" pitchFamily="34" charset="0"/>
              <a:ea typeface="DengXian" panose="02010600030101010101" pitchFamily="2" charset="-122"/>
              <a:cs typeface="Times New Roman" panose="02020603050405020304" pitchFamily="18" charset="0"/>
            </a:endParaRPr>
          </a:p>
          <a:p>
            <a:pPr marL="0" marR="0">
              <a:spcBef>
                <a:spcPts val="0"/>
              </a:spcBef>
              <a:spcAft>
                <a:spcPts val="0"/>
              </a:spcAft>
            </a:pPr>
            <a:r>
              <a:rPr lang="en-US" sz="2800" dirty="0">
                <a:effectLst/>
                <a:latin typeface="Calibri" panose="020F0502020204030204" pitchFamily="34" charset="0"/>
                <a:ea typeface="DengXian" panose="02010600030101010101" pitchFamily="2" charset="-122"/>
                <a:cs typeface="Times New Roman" panose="02020603050405020304" pitchFamily="18" charset="0"/>
              </a:rPr>
              <a:t>Proxying UDP in HTTP: RFC 9298</a:t>
            </a:r>
          </a:p>
          <a:p>
            <a:pPr marL="0" marR="0">
              <a:spcBef>
                <a:spcPts val="0"/>
              </a:spcBef>
              <a:spcAft>
                <a:spcPts val="0"/>
              </a:spcAft>
            </a:pPr>
            <a:r>
              <a:rPr lang="en-US" sz="2800" dirty="0">
                <a:effectLst/>
                <a:latin typeface="Calibri" panose="020F0502020204030204" pitchFamily="34" charset="0"/>
                <a:ea typeface="DengXian" panose="02010600030101010101" pitchFamily="2" charset="-122"/>
                <a:cs typeface="Times New Roman" panose="02020603050405020304" pitchFamily="18" charset="0"/>
              </a:rPr>
              <a:t>RTP header from hint track</a:t>
            </a:r>
            <a:r>
              <a:rPr lang="en-US" sz="2800" b="1" dirty="0">
                <a:effectLst/>
                <a:latin typeface="Calibri" panose="020F0502020204030204" pitchFamily="34" charset="0"/>
                <a:ea typeface="DengXian" panose="02010600030101010101" pitchFamily="2" charset="-122"/>
                <a:cs typeface="Times New Roman" panose="02020603050405020304" pitchFamily="18" charset="0"/>
              </a:rPr>
              <a:t> </a:t>
            </a:r>
            <a:r>
              <a:rPr lang="en-US" sz="2800" dirty="0">
                <a:effectLst/>
                <a:latin typeface="Calibri" panose="020F0502020204030204" pitchFamily="34" charset="0"/>
                <a:ea typeface="DengXian" panose="02010600030101010101" pitchFamily="2" charset="-122"/>
                <a:cs typeface="Times New Roman" panose="02020603050405020304" pitchFamily="18" charset="0"/>
              </a:rPr>
              <a:t>TS 26.244 [23].</a:t>
            </a:r>
          </a:p>
          <a:p>
            <a:pPr marL="0" marR="0">
              <a:spcBef>
                <a:spcPts val="0"/>
              </a:spcBef>
              <a:spcAft>
                <a:spcPts val="0"/>
              </a:spcAft>
            </a:pPr>
            <a:r>
              <a:rPr lang="en-US" sz="2800" dirty="0">
                <a:latin typeface="Calibri" panose="020F0502020204030204" pitchFamily="34" charset="0"/>
                <a:ea typeface="DengXian" panose="02010600030101010101" pitchFamily="2" charset="-122"/>
                <a:cs typeface="Times New Roman" panose="02020603050405020304" pitchFamily="18" charset="0"/>
              </a:rPr>
              <a:t>RTP payload format for h264/h265/h266/vp8/vp9/</a:t>
            </a:r>
            <a:r>
              <a:rPr lang="en-US" sz="2800" dirty="0">
                <a:latin typeface="Calibri" panose="020F0502020204030204" pitchFamily="34" charset="0"/>
                <a:ea typeface="DengXian" panose="02010600030101010101" pitchFamily="2" charset="-122"/>
                <a:cs typeface="Times New Roman" panose="02020603050405020304" pitchFamily="18" charset="0"/>
                <a:hlinkClick r:id="rId7"/>
              </a:rPr>
              <a:t>Av1-v1.0</a:t>
            </a:r>
            <a:r>
              <a:rPr lang="en-US" sz="2800" dirty="0">
                <a:latin typeface="Calibri" panose="020F0502020204030204" pitchFamily="34" charset="0"/>
                <a:ea typeface="DengXian" panose="02010600030101010101" pitchFamily="2" charset="-122"/>
                <a:cs typeface="Times New Roman" panose="02020603050405020304" pitchFamily="18" charset="0"/>
              </a:rPr>
              <a:t>/</a:t>
            </a:r>
            <a:r>
              <a:rPr lang="en-US" sz="2800" dirty="0">
                <a:latin typeface="Calibri" panose="020F0502020204030204" pitchFamily="34" charset="0"/>
                <a:ea typeface="DengXian" panose="02010600030101010101" pitchFamily="2" charset="-122"/>
                <a:cs typeface="Times New Roman" panose="02020603050405020304" pitchFamily="18" charset="0"/>
                <a:hlinkClick r:id="rId8"/>
              </a:rPr>
              <a:t>h264-svc</a:t>
            </a:r>
            <a:endParaRPr lang="en-US" sz="2800" dirty="0">
              <a:latin typeface="Calibri" panose="020F0502020204030204" pitchFamily="34" charset="0"/>
              <a:ea typeface="DengXian" panose="02010600030101010101" pitchFamily="2" charset="-122"/>
              <a:cs typeface="Times New Roman" panose="02020603050405020304" pitchFamily="18" charset="0"/>
            </a:endParaRPr>
          </a:p>
          <a:p>
            <a:pPr marL="0" marR="0">
              <a:spcBef>
                <a:spcPts val="0"/>
              </a:spcBef>
              <a:spcAft>
                <a:spcPts val="0"/>
              </a:spcAft>
            </a:pPr>
            <a:r>
              <a:rPr lang="en-US" sz="2800" dirty="0">
                <a:effectLst/>
                <a:latin typeface="Calibri" panose="020F0502020204030204" pitchFamily="34" charset="0"/>
                <a:ea typeface="DengXian" panose="02010600030101010101" pitchFamily="2" charset="-122"/>
                <a:cs typeface="Times New Roman" panose="02020603050405020304" pitchFamily="18" charset="0"/>
              </a:rPr>
              <a:t>IETF draft: </a:t>
            </a:r>
            <a:r>
              <a:rPr lang="en-US" sz="2800" dirty="0">
                <a:effectLst/>
                <a:latin typeface="Calibri" panose="020F0502020204030204" pitchFamily="34" charset="0"/>
                <a:ea typeface="DengXian" panose="02010600030101010101" pitchFamily="2" charset="-122"/>
                <a:cs typeface="Times New Roman" panose="02020603050405020304" pitchFamily="18" charset="0"/>
                <a:hlinkClick r:id="rId9"/>
              </a:rPr>
              <a:t>Discarding Priority of RTP Video Packets</a:t>
            </a:r>
            <a:r>
              <a:rPr lang="en-US" sz="2800" dirty="0">
                <a:effectLst/>
                <a:latin typeface="Calibri" panose="020F0502020204030204" pitchFamily="34" charset="0"/>
                <a:ea typeface="DengXian" panose="02010600030101010101" pitchFamily="2" charset="-122"/>
                <a:cs typeface="Times New Roman" panose="02020603050405020304" pitchFamily="18" charset="0"/>
              </a:rPr>
              <a:t>, </a:t>
            </a:r>
            <a:r>
              <a:rPr lang="en-US" sz="2800" dirty="0">
                <a:effectLst/>
                <a:latin typeface="Calibri" panose="020F0502020204030204" pitchFamily="34" charset="0"/>
                <a:ea typeface="DengXian" panose="02010600030101010101" pitchFamily="2" charset="-122"/>
                <a:cs typeface="Times New Roman" panose="02020603050405020304" pitchFamily="18" charset="0"/>
                <a:hlinkClick r:id="rId10"/>
              </a:rPr>
              <a:t>PPT</a:t>
            </a:r>
            <a:endParaRPr lang="en-US" sz="2800" dirty="0">
              <a:effectLst/>
              <a:latin typeface="Calibri" panose="020F0502020204030204" pitchFamily="34" charset="0"/>
              <a:ea typeface="DengXian" panose="02010600030101010101" pitchFamily="2" charset="-122"/>
              <a:cs typeface="Times New Roman" panose="02020603050405020304" pitchFamily="18" charset="0"/>
            </a:endParaRPr>
          </a:p>
          <a:p>
            <a:pPr marL="0" marR="0">
              <a:spcBef>
                <a:spcPts val="0"/>
              </a:spcBef>
              <a:spcAft>
                <a:spcPts val="0"/>
              </a:spcAft>
            </a:pPr>
            <a:r>
              <a:rPr lang="en-US" sz="2800" dirty="0">
                <a:latin typeface="Calibri" panose="020F0502020204030204" pitchFamily="34" charset="0"/>
                <a:ea typeface="DengXian" panose="02010600030101010101" pitchFamily="2" charset="-122"/>
                <a:cs typeface="Times New Roman" panose="02020603050405020304" pitchFamily="18" charset="0"/>
                <a:hlinkClick r:id="rId11"/>
              </a:rPr>
              <a:t>IETF masque WG</a:t>
            </a:r>
            <a:r>
              <a:rPr lang="en-US" sz="2800" dirty="0">
                <a:latin typeface="Calibri" panose="020F0502020204030204" pitchFamily="34" charset="0"/>
                <a:ea typeface="DengXian" panose="02010600030101010101" pitchFamily="2" charset="-122"/>
                <a:cs typeface="Times New Roman" panose="02020603050405020304" pitchFamily="18" charset="0"/>
              </a:rPr>
              <a:t>: Multiplexed Application Substrate over QUIC Encryption</a:t>
            </a:r>
          </a:p>
          <a:p>
            <a:pPr marL="0">
              <a:spcBef>
                <a:spcPts val="0"/>
              </a:spcBef>
            </a:pPr>
            <a:r>
              <a:rPr lang="en-US" sz="2800">
                <a:effectLst/>
                <a:latin typeface="Calibri"/>
                <a:ea typeface="DengXian"/>
                <a:cs typeface="Times New Roman"/>
              </a:rPr>
              <a:t>RFC </a:t>
            </a:r>
            <a:r>
              <a:rPr lang="en-US">
                <a:latin typeface="Calibri"/>
                <a:ea typeface="DengXian"/>
                <a:cs typeface="Times New Roman"/>
                <a:hlinkClick r:id="rId12">
                  <a:extLst>
                    <a:ext uri="{A12FA001-AC4F-418D-AE19-62706E023703}">
                      <ahyp:hlinkClr xmlns:ahyp="http://schemas.microsoft.com/office/drawing/2018/hyperlinkcolor" val="tx"/>
                    </a:ext>
                  </a:extLst>
                </a:hlinkClick>
              </a:rPr>
              <a:t>4585</a:t>
            </a:r>
            <a:r>
              <a:rPr lang="en-US">
                <a:latin typeface="Calibri"/>
                <a:ea typeface="DengXian"/>
                <a:cs typeface="Times New Roman"/>
              </a:rPr>
              <a:t>/</a:t>
            </a:r>
            <a:r>
              <a:rPr lang="en-US">
                <a:latin typeface="Calibri"/>
                <a:ea typeface="DengXian"/>
                <a:cs typeface="Times New Roman"/>
                <a:hlinkClick r:id="rId13"/>
              </a:rPr>
              <a:t>8861</a:t>
            </a:r>
            <a:r>
              <a:rPr lang="en-US" sz="2800">
                <a:effectLst/>
                <a:latin typeface="Calibri"/>
                <a:ea typeface="DengXian"/>
                <a:cs typeface="Times New Roman"/>
              </a:rPr>
              <a:t>:</a:t>
            </a:r>
            <a:r>
              <a:rPr lang="en-US">
                <a:latin typeface="Calibri"/>
                <a:ea typeface="DengXian"/>
                <a:cs typeface="Times New Roman"/>
              </a:rPr>
              <a:t> </a:t>
            </a:r>
            <a:r>
              <a:rPr lang="en-US" sz="2800">
                <a:effectLst/>
                <a:latin typeface="Calibri"/>
                <a:ea typeface="DengXian"/>
                <a:cs typeface="Times New Roman"/>
              </a:rPr>
              <a:t> Sending Multiple RTP Streams in a Single RTP Session</a:t>
            </a:r>
            <a:r>
              <a:rPr lang="en-US">
                <a:latin typeface="Calibri"/>
                <a:ea typeface="DengXian"/>
                <a:cs typeface="Times New Roman"/>
              </a:rPr>
              <a:t> </a:t>
            </a:r>
            <a:endParaRPr lang="en-US" sz="2800">
              <a:effectLst/>
              <a:latin typeface="Calibri" panose="020F0502020204030204" pitchFamily="34" charset="0"/>
              <a:ea typeface="DengXian" panose="02010600030101010101" pitchFamily="2" charset="-122"/>
              <a:cs typeface="Times New Roman" panose="02020603050405020304" pitchFamily="18" charset="0"/>
            </a:endParaRPr>
          </a:p>
          <a:p>
            <a:pPr marL="0" marR="0">
              <a:spcBef>
                <a:spcPts val="0"/>
              </a:spcBef>
              <a:spcAft>
                <a:spcPts val="0"/>
              </a:spcAft>
            </a:pPr>
            <a:r>
              <a:rPr lang="en-US" sz="2800" dirty="0">
                <a:latin typeface="Calibri" panose="020F0502020204030204" pitchFamily="34" charset="0"/>
                <a:ea typeface="DengXian" panose="02010600030101010101" pitchFamily="2" charset="-122"/>
                <a:cs typeface="Times New Roman" panose="02020603050405020304" pitchFamily="18" charset="0"/>
                <a:hlinkClick r:id="rId14"/>
              </a:rPr>
              <a:t>RFC 6958 RTP Control Protocol (RTCP) Extended Report (XR) Block for Burst/Gap Loss Metric Reporting</a:t>
            </a:r>
            <a:endParaRPr lang="en-US" sz="2800" dirty="0">
              <a:effectLst/>
              <a:latin typeface="Calibri" panose="020F0502020204030204" pitchFamily="34" charset="0"/>
              <a:ea typeface="DengXian" panose="02010600030101010101" pitchFamily="2" charset="-122"/>
              <a:cs typeface="Times New Roman" panose="02020603050405020304" pitchFamily="18" charset="0"/>
            </a:endParaRPr>
          </a:p>
          <a:p>
            <a:r>
              <a:rPr lang="en-US" dirty="0">
                <a:cs typeface="Calibri"/>
                <a:hlinkClick r:id="rId15"/>
              </a:rPr>
              <a:t>RFC 8082 </a:t>
            </a:r>
            <a:r>
              <a:rPr lang="en-US" dirty="0">
                <a:hlinkClick r:id="rId15"/>
              </a:rPr>
              <a:t>Using Codec Control Messages in the RTP Audio-Visual Profile with Feedback with Layered Codecs</a:t>
            </a:r>
            <a:endParaRPr lang="en-US">
              <a:cs typeface="Calibri"/>
            </a:endParaRPr>
          </a:p>
          <a:p>
            <a:endParaRPr lang="en-US" dirty="0">
              <a:cs typeface="Calibri" panose="020F0502020204030204"/>
            </a:endParaRPr>
          </a:p>
        </p:txBody>
      </p:sp>
      <p:sp>
        <p:nvSpPr>
          <p:cNvPr id="4" name="Text Placeholder 3">
            <a:extLst>
              <a:ext uri="{FF2B5EF4-FFF2-40B4-BE49-F238E27FC236}">
                <a16:creationId xmlns:a16="http://schemas.microsoft.com/office/drawing/2014/main" id="{CA5DAF66-499A-4EF0-ABF0-D64B66428F34}"/>
              </a:ext>
            </a:extLst>
          </p:cNvPr>
          <p:cNvSpPr>
            <a:spLocks noGrp="1"/>
          </p:cNvSpPr>
          <p:nvPr>
            <p:ph type="body" sz="quarter" idx="29"/>
          </p:nvPr>
        </p:nvSpPr>
        <p:spPr/>
        <p:txBody>
          <a:bodyPr/>
          <a:lstStyle/>
          <a:p>
            <a:r>
              <a:rPr lang="en-US" dirty="0"/>
              <a:t>More relevant draft may be added in future.</a:t>
            </a:r>
          </a:p>
        </p:txBody>
      </p:sp>
    </p:spTree>
    <p:extLst>
      <p:ext uri="{BB962C8B-B14F-4D97-AF65-F5344CB8AC3E}">
        <p14:creationId xmlns:p14="http://schemas.microsoft.com/office/powerpoint/2010/main" val="37046770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6E26C9-9915-4D75-8EB8-41C6DDE3EE42}"/>
              </a:ext>
            </a:extLst>
          </p:cNvPr>
          <p:cNvSpPr>
            <a:spLocks noGrp="1"/>
          </p:cNvSpPr>
          <p:nvPr>
            <p:ph type="title"/>
          </p:nvPr>
        </p:nvSpPr>
        <p:spPr/>
        <p:txBody>
          <a:bodyPr/>
          <a:lstStyle/>
          <a:p>
            <a:r>
              <a:rPr lang="en-US" dirty="0"/>
              <a:t>5G QoS, UPF, GTP-U Tunnels</a:t>
            </a:r>
          </a:p>
        </p:txBody>
      </p:sp>
      <p:sp>
        <p:nvSpPr>
          <p:cNvPr id="3" name="Content Placeholder 2">
            <a:extLst>
              <a:ext uri="{FF2B5EF4-FFF2-40B4-BE49-F238E27FC236}">
                <a16:creationId xmlns:a16="http://schemas.microsoft.com/office/drawing/2014/main" id="{23B68D1A-223F-4569-98D7-F149A8101A99}"/>
              </a:ext>
            </a:extLst>
          </p:cNvPr>
          <p:cNvSpPr>
            <a:spLocks noGrp="1"/>
          </p:cNvSpPr>
          <p:nvPr>
            <p:ph sz="quarter" idx="28"/>
          </p:nvPr>
        </p:nvSpPr>
        <p:spPr>
          <a:xfrm>
            <a:off x="571370" y="2862943"/>
            <a:ext cx="11010900" cy="3385458"/>
          </a:xfrm>
        </p:spPr>
        <p:txBody>
          <a:bodyPr/>
          <a:lstStyle/>
          <a:p>
            <a:r>
              <a:rPr lang="en-US" i="0" dirty="0">
                <a:solidFill>
                  <a:srgbClr val="292929"/>
                </a:solidFill>
                <a:effectLst/>
                <a:latin typeface="sohne"/>
              </a:rPr>
              <a:t>Architecture Overview</a:t>
            </a:r>
          </a:p>
          <a:p>
            <a:r>
              <a:rPr lang="en-US" i="0" dirty="0">
                <a:solidFill>
                  <a:srgbClr val="292929"/>
                </a:solidFill>
                <a:effectLst/>
                <a:latin typeface="sohne"/>
              </a:rPr>
              <a:t>PDU Session and Default QoS-Flow</a:t>
            </a:r>
          </a:p>
          <a:p>
            <a:r>
              <a:rPr lang="en-US" i="0" dirty="0">
                <a:solidFill>
                  <a:srgbClr val="292929"/>
                </a:solidFill>
                <a:effectLst/>
                <a:latin typeface="sohne"/>
              </a:rPr>
              <a:t>User Plane Traffic and GTP-U Tunnels</a:t>
            </a:r>
          </a:p>
          <a:p>
            <a:endParaRPr lang="en-US" i="0" dirty="0">
              <a:solidFill>
                <a:srgbClr val="292929"/>
              </a:solidFill>
              <a:effectLst/>
              <a:latin typeface="sohne"/>
            </a:endParaRPr>
          </a:p>
          <a:p>
            <a:pPr marL="0" indent="0">
              <a:buNone/>
            </a:pPr>
            <a:r>
              <a:rPr lang="en-US" dirty="0">
                <a:solidFill>
                  <a:srgbClr val="292929"/>
                </a:solidFill>
                <a:latin typeface="sohne"/>
              </a:rPr>
              <a:t>IETF related GTP-relevant protocols:</a:t>
            </a:r>
          </a:p>
          <a:p>
            <a:pPr lvl="1"/>
            <a:r>
              <a:rPr lang="en-US" b="1" i="0" dirty="0">
                <a:solidFill>
                  <a:srgbClr val="292929"/>
                </a:solidFill>
                <a:effectLst/>
                <a:latin typeface="sohne"/>
                <a:hlinkClick r:id="rId3"/>
              </a:rPr>
              <a:t>IETF 3GPP 5G UPF protocol arch analysis</a:t>
            </a:r>
            <a:endParaRPr lang="en-US" b="1" i="0" dirty="0">
              <a:solidFill>
                <a:srgbClr val="292929"/>
              </a:solidFill>
              <a:effectLst/>
              <a:latin typeface="sohne"/>
            </a:endParaRPr>
          </a:p>
          <a:p>
            <a:pPr lvl="1"/>
            <a:r>
              <a:rPr lang="en-US" b="1" dirty="0">
                <a:solidFill>
                  <a:srgbClr val="292929"/>
                </a:solidFill>
                <a:latin typeface="sohne"/>
                <a:hlinkClick r:id="rId4"/>
              </a:rPr>
              <a:t>RFC8899 Packetization layer path MTU discovery (PMTUD)</a:t>
            </a:r>
            <a:endParaRPr lang="en-US" b="1" i="0" dirty="0">
              <a:solidFill>
                <a:srgbClr val="292929"/>
              </a:solidFill>
              <a:effectLst/>
              <a:latin typeface="sohne"/>
            </a:endParaRPr>
          </a:p>
          <a:p>
            <a:endParaRPr lang="en-US" b="1" i="0" dirty="0">
              <a:solidFill>
                <a:srgbClr val="292929"/>
              </a:solidFill>
              <a:effectLst/>
              <a:latin typeface="sohne"/>
            </a:endParaRPr>
          </a:p>
          <a:p>
            <a:endParaRPr lang="en-US" dirty="0"/>
          </a:p>
        </p:txBody>
      </p:sp>
      <p:sp>
        <p:nvSpPr>
          <p:cNvPr id="4" name="Text Placeholder 3">
            <a:extLst>
              <a:ext uri="{FF2B5EF4-FFF2-40B4-BE49-F238E27FC236}">
                <a16:creationId xmlns:a16="http://schemas.microsoft.com/office/drawing/2014/main" id="{6BD5B607-4E92-4261-A7C8-CD70DF8ECD94}"/>
              </a:ext>
            </a:extLst>
          </p:cNvPr>
          <p:cNvSpPr>
            <a:spLocks noGrp="1"/>
          </p:cNvSpPr>
          <p:nvPr>
            <p:ph type="body" sz="quarter" idx="29"/>
          </p:nvPr>
        </p:nvSpPr>
        <p:spPr>
          <a:xfrm>
            <a:off x="571370" y="1612901"/>
            <a:ext cx="11022013" cy="1250042"/>
          </a:xfrm>
        </p:spPr>
        <p:txBody>
          <a:bodyPr/>
          <a:lstStyle/>
          <a:p>
            <a:r>
              <a:rPr lang="en-US" dirty="0">
                <a:hlinkClick r:id="rId5"/>
              </a:rPr>
              <a:t>3GPP TS29.281 General Packet Radio System (GPRS) Tunnelling Protocol User Plane (GTPv1-U)</a:t>
            </a:r>
            <a:endParaRPr lang="en-US" dirty="0"/>
          </a:p>
        </p:txBody>
      </p:sp>
    </p:spTree>
    <p:extLst>
      <p:ext uri="{BB962C8B-B14F-4D97-AF65-F5344CB8AC3E}">
        <p14:creationId xmlns:p14="http://schemas.microsoft.com/office/powerpoint/2010/main" val="2188684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25D4E7-7445-4EEC-87AD-DEF56F73971F}"/>
              </a:ext>
            </a:extLst>
          </p:cNvPr>
          <p:cNvSpPr>
            <a:spLocks noGrp="1"/>
          </p:cNvSpPr>
          <p:nvPr>
            <p:ph type="title"/>
          </p:nvPr>
        </p:nvSpPr>
        <p:spPr/>
        <p:txBody>
          <a:bodyPr/>
          <a:lstStyle/>
          <a:p>
            <a:r>
              <a:rPr lang="en-US" dirty="0"/>
              <a:t>IETF Media Over QUIC WG</a:t>
            </a:r>
          </a:p>
        </p:txBody>
      </p:sp>
      <p:sp>
        <p:nvSpPr>
          <p:cNvPr id="3" name="Content Placeholder 2">
            <a:extLst>
              <a:ext uri="{FF2B5EF4-FFF2-40B4-BE49-F238E27FC236}">
                <a16:creationId xmlns:a16="http://schemas.microsoft.com/office/drawing/2014/main" id="{F751BFD6-3B2F-4811-ABD7-F1AA3F5DC753}"/>
              </a:ext>
            </a:extLst>
          </p:cNvPr>
          <p:cNvSpPr>
            <a:spLocks noGrp="1"/>
          </p:cNvSpPr>
          <p:nvPr>
            <p:ph sz="quarter" idx="28"/>
          </p:nvPr>
        </p:nvSpPr>
        <p:spPr/>
        <p:txBody>
          <a:bodyPr>
            <a:normAutofit lnSpcReduction="10000"/>
          </a:bodyPr>
          <a:lstStyle/>
          <a:p>
            <a:r>
              <a:rPr lang="en-US" b="1" i="0" dirty="0">
                <a:solidFill>
                  <a:srgbClr val="212529"/>
                </a:solidFill>
                <a:effectLst/>
                <a:latin typeface="system-ui"/>
                <a:hlinkClick r:id="rId2"/>
              </a:rPr>
              <a:t>Use Cases and Requirements for Media Transport Protocol Design</a:t>
            </a:r>
            <a:endParaRPr lang="en-US" b="1" i="0" dirty="0">
              <a:solidFill>
                <a:srgbClr val="212529"/>
              </a:solidFill>
              <a:effectLst/>
              <a:latin typeface="system-ui"/>
            </a:endParaRPr>
          </a:p>
          <a:p>
            <a:r>
              <a:rPr lang="en-US" b="1" i="0" dirty="0" err="1">
                <a:solidFill>
                  <a:srgbClr val="212529"/>
                </a:solidFill>
                <a:effectLst/>
                <a:latin typeface="system-ui"/>
              </a:rPr>
              <a:t>QuicR</a:t>
            </a:r>
            <a:r>
              <a:rPr lang="en-US" b="1" i="0" dirty="0">
                <a:solidFill>
                  <a:srgbClr val="212529"/>
                </a:solidFill>
                <a:effectLst/>
                <a:latin typeface="system-ui"/>
              </a:rPr>
              <a:t> - Media Delivery Protocol over QUIC</a:t>
            </a:r>
          </a:p>
          <a:p>
            <a:pPr lvl="1"/>
            <a:r>
              <a:rPr lang="en-US" b="1" dirty="0">
                <a:solidFill>
                  <a:srgbClr val="212529"/>
                </a:solidFill>
                <a:latin typeface="system-ui"/>
              </a:rPr>
              <a:t>Protocol: </a:t>
            </a:r>
            <a:r>
              <a:rPr lang="en-US" b="1" dirty="0">
                <a:solidFill>
                  <a:srgbClr val="212529"/>
                </a:solidFill>
                <a:latin typeface="system-ui"/>
                <a:hlinkClick r:id="rId3"/>
              </a:rPr>
              <a:t>https://datatracker.ietf.org/doc/draft-jennings-moq-quicr-proto/</a:t>
            </a:r>
            <a:endParaRPr lang="en-US" b="1" dirty="0">
              <a:solidFill>
                <a:srgbClr val="212529"/>
              </a:solidFill>
              <a:latin typeface="system-ui"/>
            </a:endParaRPr>
          </a:p>
          <a:p>
            <a:pPr lvl="1"/>
            <a:r>
              <a:rPr lang="en-US" b="1" dirty="0">
                <a:solidFill>
                  <a:srgbClr val="212529"/>
                </a:solidFill>
                <a:latin typeface="system-ui"/>
              </a:rPr>
              <a:t>Architecture: </a:t>
            </a:r>
            <a:r>
              <a:rPr lang="en-US" b="1" dirty="0">
                <a:solidFill>
                  <a:srgbClr val="212529"/>
                </a:solidFill>
                <a:latin typeface="system-ui"/>
                <a:hlinkClick r:id="rId4"/>
              </a:rPr>
              <a:t>https://datatracker.ietf.org/doc/draft-jennings-moq-quicr-arch/</a:t>
            </a:r>
            <a:endParaRPr lang="en-US" b="1" dirty="0">
              <a:solidFill>
                <a:srgbClr val="212529"/>
              </a:solidFill>
              <a:latin typeface="system-ui"/>
            </a:endParaRPr>
          </a:p>
          <a:p>
            <a:r>
              <a:rPr lang="en-US" b="1" i="0" dirty="0">
                <a:solidFill>
                  <a:srgbClr val="212529"/>
                </a:solidFill>
                <a:effectLst/>
                <a:latin typeface="system-ui"/>
              </a:rPr>
              <a:t>Warp - </a:t>
            </a:r>
            <a:r>
              <a:rPr lang="en-US" b="1" i="0" dirty="0">
                <a:solidFill>
                  <a:srgbClr val="212529"/>
                </a:solidFill>
                <a:effectLst/>
                <a:latin typeface="system-ui"/>
                <a:hlinkClick r:id="rId5"/>
              </a:rPr>
              <a:t>Segmented Live Media Transport</a:t>
            </a:r>
            <a:endParaRPr lang="en-US" b="1" i="0" dirty="0">
              <a:solidFill>
                <a:srgbClr val="212529"/>
              </a:solidFill>
              <a:effectLst/>
              <a:latin typeface="system-ui"/>
            </a:endParaRPr>
          </a:p>
          <a:p>
            <a:r>
              <a:rPr lang="en-US" b="1" i="0" dirty="0">
                <a:solidFill>
                  <a:srgbClr val="212529"/>
                </a:solidFill>
                <a:effectLst/>
                <a:latin typeface="system-ui"/>
                <a:hlinkClick r:id="rId6"/>
              </a:rPr>
              <a:t>MOQ Extensions for Relays to Support High-Throughput Low-Latency Traffic</a:t>
            </a:r>
            <a:endParaRPr lang="en-US" b="1" i="0" dirty="0">
              <a:solidFill>
                <a:srgbClr val="212529"/>
              </a:solidFill>
              <a:effectLst/>
              <a:latin typeface="system-ui"/>
            </a:endParaRPr>
          </a:p>
          <a:p>
            <a:pPr algn="just"/>
            <a:r>
              <a:rPr lang="en-US" b="1" i="0" dirty="0">
                <a:solidFill>
                  <a:srgbClr val="212529"/>
                </a:solidFill>
                <a:effectLst/>
                <a:latin typeface="system-ui"/>
                <a:hlinkClick r:id="rId7"/>
              </a:rPr>
              <a:t>Design Space Analysis of </a:t>
            </a:r>
            <a:r>
              <a:rPr lang="en-US" b="1" i="0" dirty="0" err="1">
                <a:solidFill>
                  <a:srgbClr val="212529"/>
                </a:solidFill>
                <a:effectLst/>
                <a:latin typeface="system-ui"/>
                <a:hlinkClick r:id="rId7"/>
              </a:rPr>
              <a:t>MoQ</a:t>
            </a:r>
            <a:endParaRPr lang="en-US" b="1" i="0" dirty="0">
              <a:solidFill>
                <a:srgbClr val="212529"/>
              </a:solidFill>
              <a:effectLst/>
              <a:latin typeface="system-ui"/>
            </a:endParaRPr>
          </a:p>
          <a:p>
            <a:r>
              <a:rPr lang="en-US" b="1" i="0" dirty="0">
                <a:solidFill>
                  <a:srgbClr val="212529"/>
                </a:solidFill>
                <a:effectLst/>
                <a:latin typeface="system-ui"/>
                <a:hlinkClick r:id="rId8"/>
              </a:rPr>
              <a:t>RTP over QUIC</a:t>
            </a:r>
            <a:endParaRPr lang="en-US" dirty="0"/>
          </a:p>
        </p:txBody>
      </p:sp>
      <p:sp>
        <p:nvSpPr>
          <p:cNvPr id="4" name="Text Placeholder 3">
            <a:extLst>
              <a:ext uri="{FF2B5EF4-FFF2-40B4-BE49-F238E27FC236}">
                <a16:creationId xmlns:a16="http://schemas.microsoft.com/office/drawing/2014/main" id="{17F4BBF6-B512-41FE-8F34-C29B4CE5BB03}"/>
              </a:ext>
            </a:extLst>
          </p:cNvPr>
          <p:cNvSpPr>
            <a:spLocks noGrp="1"/>
          </p:cNvSpPr>
          <p:nvPr>
            <p:ph type="body" sz="quarter" idx="29"/>
          </p:nvPr>
        </p:nvSpPr>
        <p:spPr/>
        <p:txBody>
          <a:bodyPr/>
          <a:lstStyle/>
          <a:p>
            <a:r>
              <a:rPr lang="en-US" dirty="0"/>
              <a:t>IETF </a:t>
            </a:r>
            <a:r>
              <a:rPr lang="en-US" dirty="0" err="1">
                <a:hlinkClick r:id="rId9"/>
              </a:rPr>
              <a:t>MoQ</a:t>
            </a:r>
            <a:endParaRPr lang="en-US" dirty="0"/>
          </a:p>
        </p:txBody>
      </p:sp>
    </p:spTree>
    <p:extLst>
      <p:ext uri="{BB962C8B-B14F-4D97-AF65-F5344CB8AC3E}">
        <p14:creationId xmlns:p14="http://schemas.microsoft.com/office/powerpoint/2010/main" val="1793143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AD68-69E5-4DF8-B20E-683C963E1E94}"/>
              </a:ext>
            </a:extLst>
          </p:cNvPr>
          <p:cNvSpPr>
            <a:spLocks noGrp="1"/>
          </p:cNvSpPr>
          <p:nvPr>
            <p:ph type="title"/>
          </p:nvPr>
        </p:nvSpPr>
        <p:spPr/>
        <p:txBody>
          <a:bodyPr/>
          <a:lstStyle/>
          <a:p>
            <a:r>
              <a:rPr lang="en-US" dirty="0"/>
              <a:t>RAN2  Study on XR (</a:t>
            </a:r>
            <a:r>
              <a:rPr lang="en-US" dirty="0" err="1"/>
              <a:t>eXtended</a:t>
            </a:r>
            <a:r>
              <a:rPr lang="en-US" dirty="0"/>
              <a:t> Reality) enhancements for NR</a:t>
            </a:r>
          </a:p>
        </p:txBody>
      </p:sp>
      <p:sp>
        <p:nvSpPr>
          <p:cNvPr id="3" name="Content Placeholder 2">
            <a:extLst>
              <a:ext uri="{FF2B5EF4-FFF2-40B4-BE49-F238E27FC236}">
                <a16:creationId xmlns:a16="http://schemas.microsoft.com/office/drawing/2014/main" id="{97499BF4-FBA3-46CA-9DA8-1564152EC759}"/>
              </a:ext>
            </a:extLst>
          </p:cNvPr>
          <p:cNvSpPr>
            <a:spLocks noGrp="1"/>
          </p:cNvSpPr>
          <p:nvPr>
            <p:ph sz="quarter" idx="28"/>
          </p:nvPr>
        </p:nvSpPr>
        <p:spPr/>
        <p:txBody>
          <a:bodyPr/>
          <a:lstStyle/>
          <a:p>
            <a:r>
              <a:rPr lang="en-GB" sz="1800" dirty="0">
                <a:effectLst/>
                <a:latin typeface="Times New Roman" panose="02020603050405020304" pitchFamily="18" charset="0"/>
                <a:ea typeface="Times New Roman" panose="02020603050405020304" pitchFamily="18" charset="0"/>
              </a:rPr>
              <a:t>Both RAN1 38.838 (Study on XR (Extended Reality) Evaluations for NR and RAN2 TR 33.835 investigated power saving and capacity enhancements techniques tailored for XR services, as well as means to provide XR-awareness in RAN.</a:t>
            </a:r>
            <a:endParaRPr lang="en-US" sz="1800" dirty="0">
              <a:effectLst/>
              <a:latin typeface="Times New Roman" panose="02020603050405020304" pitchFamily="18" charset="0"/>
              <a:ea typeface="Times New Roman" panose="02020603050405020304" pitchFamily="18" charset="0"/>
            </a:endParaRPr>
          </a:p>
          <a:p>
            <a:endParaRPr lang="en-US" dirty="0"/>
          </a:p>
        </p:txBody>
      </p:sp>
      <p:sp>
        <p:nvSpPr>
          <p:cNvPr id="4" name="Text Placeholder 3">
            <a:extLst>
              <a:ext uri="{FF2B5EF4-FFF2-40B4-BE49-F238E27FC236}">
                <a16:creationId xmlns:a16="http://schemas.microsoft.com/office/drawing/2014/main" id="{02F383AF-3707-490C-84B2-CC87103F7A9E}"/>
              </a:ext>
            </a:extLst>
          </p:cNvPr>
          <p:cNvSpPr>
            <a:spLocks noGrp="1"/>
          </p:cNvSpPr>
          <p:nvPr>
            <p:ph type="body" sz="quarter" idx="29"/>
          </p:nvPr>
        </p:nvSpPr>
        <p:spPr/>
        <p:txBody>
          <a:bodyPr/>
          <a:lstStyle/>
          <a:p>
            <a:r>
              <a:rPr lang="en-US" dirty="0">
                <a:hlinkClick r:id="rId3"/>
              </a:rPr>
              <a:t>TS 38.835  </a:t>
            </a:r>
            <a:endParaRPr lang="en-US" dirty="0"/>
          </a:p>
        </p:txBody>
      </p:sp>
    </p:spTree>
    <p:extLst>
      <p:ext uri="{BB962C8B-B14F-4D97-AF65-F5344CB8AC3E}">
        <p14:creationId xmlns:p14="http://schemas.microsoft.com/office/powerpoint/2010/main" val="3460795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44A1FA-6140-49AD-9660-A82DCCF10E81}"/>
              </a:ext>
            </a:extLst>
          </p:cNvPr>
          <p:cNvSpPr>
            <a:spLocks noGrp="1"/>
          </p:cNvSpPr>
          <p:nvPr>
            <p:ph type="title"/>
          </p:nvPr>
        </p:nvSpPr>
        <p:spPr/>
        <p:txBody>
          <a:bodyPr/>
          <a:lstStyle/>
          <a:p>
            <a:r>
              <a:rPr lang="en-US" dirty="0"/>
              <a:t>CDN/Edge support for PDU set</a:t>
            </a:r>
          </a:p>
        </p:txBody>
      </p:sp>
      <p:sp>
        <p:nvSpPr>
          <p:cNvPr id="3" name="Content Placeholder 2">
            <a:extLst>
              <a:ext uri="{FF2B5EF4-FFF2-40B4-BE49-F238E27FC236}">
                <a16:creationId xmlns:a16="http://schemas.microsoft.com/office/drawing/2014/main" id="{64EC5913-EAE8-48EF-8280-C45A57C09FD2}"/>
              </a:ext>
            </a:extLst>
          </p:cNvPr>
          <p:cNvSpPr>
            <a:spLocks noGrp="1"/>
          </p:cNvSpPr>
          <p:nvPr>
            <p:ph sz="quarter" idx="28"/>
          </p:nvPr>
        </p:nvSpPr>
        <p:spPr/>
        <p:txBody>
          <a:bodyPr/>
          <a:lstStyle/>
          <a:p>
            <a:endParaRPr lang="en-US"/>
          </a:p>
        </p:txBody>
      </p:sp>
      <p:sp>
        <p:nvSpPr>
          <p:cNvPr id="4" name="Text Placeholder 3">
            <a:extLst>
              <a:ext uri="{FF2B5EF4-FFF2-40B4-BE49-F238E27FC236}">
                <a16:creationId xmlns:a16="http://schemas.microsoft.com/office/drawing/2014/main" id="{0424E428-7914-4F12-ABC4-D6798B46375F}"/>
              </a:ext>
            </a:extLst>
          </p:cNvPr>
          <p:cNvSpPr>
            <a:spLocks noGrp="1"/>
          </p:cNvSpPr>
          <p:nvPr>
            <p:ph type="body" sz="quarter" idx="29"/>
          </p:nvPr>
        </p:nvSpPr>
        <p:spPr/>
        <p:txBody>
          <a:bodyPr/>
          <a:lstStyle/>
          <a:p>
            <a:endParaRPr lang="en-US"/>
          </a:p>
        </p:txBody>
      </p:sp>
    </p:spTree>
    <p:extLst>
      <p:ext uri="{BB962C8B-B14F-4D97-AF65-F5344CB8AC3E}">
        <p14:creationId xmlns:p14="http://schemas.microsoft.com/office/powerpoint/2010/main" val="2804662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A4C868-57EA-4D20-B0F3-7784EDA9D9FA}"/>
              </a:ext>
            </a:extLst>
          </p:cNvPr>
          <p:cNvSpPr>
            <a:spLocks noGrp="1"/>
          </p:cNvSpPr>
          <p:nvPr>
            <p:ph type="title"/>
          </p:nvPr>
        </p:nvSpPr>
        <p:spPr/>
        <p:txBody>
          <a:bodyPr/>
          <a:lstStyle/>
          <a:p>
            <a:r>
              <a:rPr lang="en-US" dirty="0"/>
              <a:t>Justifications</a:t>
            </a:r>
          </a:p>
        </p:txBody>
      </p:sp>
      <p:sp>
        <p:nvSpPr>
          <p:cNvPr id="3" name="Content Placeholder 2">
            <a:extLst>
              <a:ext uri="{FF2B5EF4-FFF2-40B4-BE49-F238E27FC236}">
                <a16:creationId xmlns:a16="http://schemas.microsoft.com/office/drawing/2014/main" id="{AD6418BF-F935-452C-87B4-6408F892077D}"/>
              </a:ext>
            </a:extLst>
          </p:cNvPr>
          <p:cNvSpPr>
            <a:spLocks noGrp="1"/>
          </p:cNvSpPr>
          <p:nvPr>
            <p:ph idx="1"/>
          </p:nvPr>
        </p:nvSpPr>
        <p:spPr/>
        <p:txBody>
          <a:bodyPr>
            <a:normAutofit fontScale="85000" lnSpcReduction="10000"/>
          </a:bodyPr>
          <a:lstStyle/>
          <a:p>
            <a:pPr marL="0" marR="0" hangingPunct="0">
              <a:spcBef>
                <a:spcPts val="0"/>
              </a:spcBef>
              <a:spcAft>
                <a:spcPts val="900"/>
              </a:spcAft>
            </a:pPr>
            <a:r>
              <a:rPr lang="en-GB" sz="1800" dirty="0">
                <a:effectLst/>
                <a:latin typeface="Times New Roman" panose="02020603050405020304" pitchFamily="18" charset="0"/>
                <a:ea typeface="Times New Roman" panose="02020603050405020304" pitchFamily="18" charset="0"/>
              </a:rPr>
              <a:t>The study of TR 23.700-60 in SA2 introduced the PDU set concept and identified the potential approaches and benefits of applying such concepts into the 5G system to improve XR services transmission efficiency and better </a:t>
            </a:r>
            <a:r>
              <a:rPr lang="en-GB" sz="1800" dirty="0" err="1">
                <a:effectLst/>
                <a:latin typeface="Times New Roman" panose="02020603050405020304" pitchFamily="18" charset="0"/>
                <a:ea typeface="Times New Roman" panose="02020603050405020304" pitchFamily="18" charset="0"/>
              </a:rPr>
              <a:t>QoE</a:t>
            </a:r>
            <a:r>
              <a:rPr lang="en-GB" sz="1800" dirty="0">
                <a:effectLst/>
                <a:latin typeface="Times New Roman" panose="02020603050405020304" pitchFamily="18" charset="0"/>
                <a:ea typeface="Times New Roman" panose="02020603050405020304" pitchFamily="18" charset="0"/>
              </a:rPr>
              <a:t>. The concept of the PDU set has quite an impact on both UE and the network sides. To support media packet grouping, in the sense of PDU set, the 5G system not only needs to support media parameters per PDU set from the UE, it is also necessary for the 5G network middlebox to have new features to support new PDU set related metadata sent from UE.  </a:t>
            </a:r>
            <a:endParaRPr lang="en-US" sz="1800" dirty="0">
              <a:effectLst/>
              <a:latin typeface="Times New Roman" panose="02020603050405020304" pitchFamily="18" charset="0"/>
              <a:ea typeface="Times New Roman" panose="02020603050405020304" pitchFamily="18" charset="0"/>
            </a:endParaRPr>
          </a:p>
          <a:p>
            <a:pPr marL="0" marR="0" hangingPunct="0">
              <a:spcBef>
                <a:spcPts val="0"/>
              </a:spcBef>
              <a:spcAft>
                <a:spcPts val="900"/>
              </a:spcAft>
            </a:pPr>
            <a:r>
              <a:rPr lang="en-GB" sz="1800" dirty="0">
                <a:effectLst/>
                <a:latin typeface="Times New Roman" panose="02020603050405020304" pitchFamily="18" charset="0"/>
                <a:ea typeface="Times New Roman" panose="02020603050405020304" pitchFamily="18" charset="0"/>
              </a:rPr>
              <a:t>From a video codec point of view, it is necessary to study how high-level network and low-level coding layer of video codecs parameters, when applicable, can be used for 5GS to identify the PDU set boundaries and their importance. The existing assumption of TR 23.700-60 is that XR media service is mostly using transport protocol of RTP/SRTP-based approaches. For RTP/RTSP based solution to be used for </a:t>
            </a:r>
            <a:r>
              <a:rPr lang="en-GB" sz="1800" dirty="0" err="1">
                <a:effectLst/>
                <a:latin typeface="Times New Roman" panose="02020603050405020304" pitchFamily="18" charset="0"/>
                <a:ea typeface="Times New Roman" panose="02020603050405020304" pitchFamily="18" charset="0"/>
              </a:rPr>
              <a:t>signaling</a:t>
            </a:r>
            <a:r>
              <a:rPr lang="en-GB" sz="1800" dirty="0">
                <a:effectLst/>
                <a:latin typeface="Times New Roman" panose="02020603050405020304" pitchFamily="18" charset="0"/>
                <a:ea typeface="Times New Roman" panose="02020603050405020304" pitchFamily="18" charset="0"/>
              </a:rPr>
              <a:t> and carrying extra XR media metadata into the 5G system, it is necessary to study how existing RTP/SRTP specifications can be applied or extended. </a:t>
            </a:r>
            <a:endParaRPr lang="en-US" sz="1800" dirty="0">
              <a:effectLst/>
              <a:latin typeface="Times New Roman" panose="02020603050405020304" pitchFamily="18" charset="0"/>
              <a:ea typeface="Times New Roman" panose="02020603050405020304" pitchFamily="18" charset="0"/>
            </a:endParaRPr>
          </a:p>
          <a:p>
            <a:pPr marL="0" marR="0" hangingPunct="0">
              <a:spcBef>
                <a:spcPts val="0"/>
              </a:spcBef>
              <a:spcAft>
                <a:spcPts val="900"/>
              </a:spcAft>
            </a:pPr>
            <a:r>
              <a:rPr lang="en-GB" sz="1800" dirty="0">
                <a:effectLst/>
                <a:latin typeface="Times New Roman" panose="02020603050405020304" pitchFamily="18" charset="0"/>
                <a:ea typeface="Times New Roman" panose="02020603050405020304" pitchFamily="18" charset="0"/>
              </a:rPr>
              <a:t>To improve </a:t>
            </a:r>
            <a:r>
              <a:rPr lang="en-GB" sz="1800" dirty="0" err="1">
                <a:effectLst/>
                <a:latin typeface="Times New Roman" panose="02020603050405020304" pitchFamily="18" charset="0"/>
                <a:ea typeface="Times New Roman" panose="02020603050405020304" pitchFamily="18" charset="0"/>
              </a:rPr>
              <a:t>QoE</a:t>
            </a:r>
            <a:r>
              <a:rPr lang="en-GB" sz="1800" dirty="0">
                <a:effectLst/>
                <a:latin typeface="Times New Roman" panose="02020603050405020304" pitchFamily="18" charset="0"/>
                <a:ea typeface="Times New Roman" panose="02020603050405020304" pitchFamily="18" charset="0"/>
              </a:rPr>
              <a:t> over 5G system based on PDU set granularity, it is necessary to study the traffic pattern of PDU set in streaming sessions. Study of QoS using 5QI for PDU set is necessary for QoS flow configuration based on PDU set traffic characteristics. For </a:t>
            </a:r>
            <a:r>
              <a:rPr lang="en-GB" sz="1800" dirty="0" err="1">
                <a:effectLst/>
                <a:latin typeface="Times New Roman" panose="02020603050405020304" pitchFamily="18" charset="0"/>
                <a:ea typeface="Times New Roman" panose="02020603050405020304" pitchFamily="18" charset="0"/>
              </a:rPr>
              <a:t>QoE</a:t>
            </a:r>
            <a:r>
              <a:rPr lang="en-GB" sz="1800" dirty="0">
                <a:effectLst/>
                <a:latin typeface="Times New Roman" panose="02020603050405020304" pitchFamily="18" charset="0"/>
                <a:ea typeface="Times New Roman" panose="02020603050405020304" pitchFamily="18" charset="0"/>
              </a:rPr>
              <a:t> measurement on PDU set, it is necessary to identify new </a:t>
            </a:r>
            <a:r>
              <a:rPr lang="en-GB" sz="1800" dirty="0" err="1">
                <a:effectLst/>
                <a:latin typeface="Times New Roman" panose="02020603050405020304" pitchFamily="18" charset="0"/>
                <a:ea typeface="Times New Roman" panose="02020603050405020304" pitchFamily="18" charset="0"/>
              </a:rPr>
              <a:t>QoE</a:t>
            </a:r>
            <a:r>
              <a:rPr lang="en-GB" sz="1800" dirty="0">
                <a:effectLst/>
                <a:latin typeface="Times New Roman" panose="02020603050405020304" pitchFamily="18" charset="0"/>
                <a:ea typeface="Times New Roman" panose="02020603050405020304" pitchFamily="18" charset="0"/>
              </a:rPr>
              <a:t> metrics. </a:t>
            </a:r>
            <a:endParaRPr lang="en-US" sz="1800" dirty="0">
              <a:effectLst/>
              <a:latin typeface="Times New Roman" panose="02020603050405020304" pitchFamily="18" charset="0"/>
              <a:ea typeface="Times New Roman" panose="02020603050405020304" pitchFamily="18" charset="0"/>
            </a:endParaRPr>
          </a:p>
          <a:p>
            <a:pPr marL="0" marR="0" hangingPunct="0">
              <a:spcBef>
                <a:spcPts val="0"/>
              </a:spcBef>
              <a:spcAft>
                <a:spcPts val="900"/>
              </a:spcAft>
            </a:pPr>
            <a:r>
              <a:rPr lang="en-GB" sz="1800" dirty="0">
                <a:effectLst/>
                <a:latin typeface="Times New Roman" panose="02020603050405020304" pitchFamily="18" charset="0"/>
                <a:ea typeface="Times New Roman" panose="02020603050405020304" pitchFamily="18" charset="0"/>
              </a:rPr>
              <a:t>Existing RTP-based solutions documented in TR 23.700-60 for PDU set identification is not suitable for modern low-delay real-time communication applications such as WebRTC. It is necessary to study how encrypted RTP applications can still be useful for PDU set related XR services in 5G system without increase 5G network middleboxes’ complexity such as using deep packet inspection (DPI). </a:t>
            </a:r>
            <a:endParaRPr lang="en-US" sz="1800" dirty="0">
              <a:effectLst/>
              <a:latin typeface="Times New Roman" panose="02020603050405020304" pitchFamily="18" charset="0"/>
              <a:ea typeface="Times New Roman" panose="02020603050405020304" pitchFamily="18" charset="0"/>
            </a:endParaRPr>
          </a:p>
          <a:p>
            <a:pPr marL="0" marR="0" hangingPunct="0">
              <a:spcBef>
                <a:spcPts val="0"/>
              </a:spcBef>
              <a:spcAft>
                <a:spcPts val="900"/>
              </a:spcAft>
            </a:pPr>
            <a:r>
              <a:rPr lang="en-GB" sz="1800" dirty="0">
                <a:effectLst/>
                <a:latin typeface="Times New Roman" panose="02020603050405020304" pitchFamily="18" charset="0"/>
                <a:ea typeface="Times New Roman" panose="02020603050405020304" pitchFamily="18" charset="0"/>
              </a:rPr>
              <a:t>Both RAN1 38.838 (Study on XR (Extended Reality) Evaluations for NR and RAN2 TR 33.835 investigated power saving and capacity enhancements techniques tailored for XR services, as well as means to provide XR-awareness in RAN. It might be necessary to provide recommendations on how PDU set related streaming can have any impact on those issues. </a:t>
            </a:r>
            <a:endParaRPr lang="en-US"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6539709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E8B69A-55EF-4D3B-B8E0-4AEA9C68E226}"/>
              </a:ext>
            </a:extLst>
          </p:cNvPr>
          <p:cNvSpPr>
            <a:spLocks noGrp="1"/>
          </p:cNvSpPr>
          <p:nvPr>
            <p:ph type="title"/>
          </p:nvPr>
        </p:nvSpPr>
        <p:spPr/>
        <p:txBody>
          <a:bodyPr/>
          <a:lstStyle/>
          <a:p>
            <a:r>
              <a:rPr lang="en-US" dirty="0"/>
              <a:t>Objective Summary</a:t>
            </a:r>
          </a:p>
        </p:txBody>
      </p:sp>
      <p:sp>
        <p:nvSpPr>
          <p:cNvPr id="3" name="Content Placeholder 2">
            <a:extLst>
              <a:ext uri="{FF2B5EF4-FFF2-40B4-BE49-F238E27FC236}">
                <a16:creationId xmlns:a16="http://schemas.microsoft.com/office/drawing/2014/main" id="{3BC92EA7-9957-4E7A-9FBA-2739E6217E51}"/>
              </a:ext>
            </a:extLst>
          </p:cNvPr>
          <p:cNvSpPr>
            <a:spLocks noGrp="1"/>
          </p:cNvSpPr>
          <p:nvPr>
            <p:ph idx="1"/>
          </p:nvPr>
        </p:nvSpPr>
        <p:spPr/>
        <p:txBody>
          <a:bodyPr>
            <a:normAutofit/>
          </a:bodyPr>
          <a:lstStyle/>
          <a:p>
            <a:r>
              <a:rPr lang="en-GB" dirty="0">
                <a:effectLst/>
                <a:latin typeface="Times New Roman" panose="02020603050405020304" pitchFamily="18" charset="0"/>
                <a:ea typeface="Times New Roman" panose="02020603050405020304" pitchFamily="18" charset="0"/>
              </a:rPr>
              <a:t>Enabler for XR services based on PDU set. </a:t>
            </a:r>
            <a:endParaRPr lang="en-US" dirty="0">
              <a:effectLst/>
              <a:latin typeface="Times New Roman" panose="02020603050405020304" pitchFamily="18" charset="0"/>
              <a:ea typeface="Times New Roman" panose="02020603050405020304" pitchFamily="18" charset="0"/>
            </a:endParaRPr>
          </a:p>
          <a:p>
            <a:r>
              <a:rPr lang="en-GB" dirty="0">
                <a:effectLst/>
                <a:latin typeface="Times New Roman" panose="02020603050405020304" pitchFamily="18" charset="0"/>
                <a:ea typeface="Times New Roman" panose="02020603050405020304" pitchFamily="18" charset="0"/>
              </a:rPr>
              <a:t>Enhancement for PDU set </a:t>
            </a:r>
            <a:r>
              <a:rPr lang="en-GB" dirty="0" err="1">
                <a:effectLst/>
                <a:latin typeface="Times New Roman" panose="02020603050405020304" pitchFamily="18" charset="0"/>
                <a:ea typeface="Times New Roman" panose="02020603050405020304" pitchFamily="18" charset="0"/>
              </a:rPr>
              <a:t>QoE</a:t>
            </a:r>
            <a:endParaRPr lang="en-US" dirty="0">
              <a:effectLst/>
              <a:latin typeface="Times New Roman" panose="02020603050405020304" pitchFamily="18" charset="0"/>
              <a:ea typeface="Times New Roman" panose="02020603050405020304" pitchFamily="18" charset="0"/>
            </a:endParaRPr>
          </a:p>
          <a:p>
            <a:r>
              <a:rPr lang="en-GB" dirty="0">
                <a:effectLst/>
                <a:latin typeface="Times New Roman" panose="02020603050405020304" pitchFamily="18" charset="0"/>
                <a:ea typeface="Times New Roman" panose="02020603050405020304" pitchFamily="18" charset="0"/>
              </a:rPr>
              <a:t>Enhancement for secure-RTP based PDU set XR streaming:</a:t>
            </a:r>
            <a:endParaRPr lang="en-US" dirty="0">
              <a:effectLst/>
              <a:latin typeface="Times New Roman" panose="02020603050405020304" pitchFamily="18" charset="0"/>
              <a:ea typeface="Times New Roman" panose="02020603050405020304" pitchFamily="18" charset="0"/>
            </a:endParaRPr>
          </a:p>
          <a:p>
            <a:r>
              <a:rPr lang="en-GB" dirty="0">
                <a:effectLst/>
                <a:latin typeface="Times New Roman" panose="02020603050405020304" pitchFamily="18" charset="0"/>
                <a:ea typeface="Times New Roman" panose="02020603050405020304" pitchFamily="18" charset="0"/>
              </a:rPr>
              <a:t>Enhancement for RTP/SDP cross-layer optimization for PDU set:</a:t>
            </a:r>
            <a:endParaRPr lang="en-US" dirty="0">
              <a:effectLst/>
              <a:latin typeface="Times New Roman" panose="02020603050405020304" pitchFamily="18" charset="0"/>
              <a:ea typeface="Times New Roman" panose="02020603050405020304" pitchFamily="18" charset="0"/>
            </a:endParaRPr>
          </a:p>
          <a:p>
            <a:r>
              <a:rPr lang="en-GB" dirty="0">
                <a:effectLst/>
                <a:latin typeface="Times New Roman" panose="02020603050405020304" pitchFamily="18" charset="0"/>
                <a:ea typeface="Times New Roman" panose="02020603050405020304" pitchFamily="18" charset="0"/>
              </a:rPr>
              <a:t>Generate a </a:t>
            </a:r>
            <a:r>
              <a:rPr lang="en-US" dirty="0">
                <a:effectLst/>
                <a:latin typeface="Times New Roman" panose="02020603050405020304" pitchFamily="18" charset="0"/>
                <a:ea typeface="Times New Roman" panose="02020603050405020304" pitchFamily="18" charset="0"/>
              </a:rPr>
              <a:t>Technical</a:t>
            </a:r>
            <a:r>
              <a:rPr lang="en-GB" dirty="0">
                <a:effectLst/>
                <a:latin typeface="Times New Roman" panose="02020603050405020304" pitchFamily="18" charset="0"/>
                <a:ea typeface="Times New Roman" panose="02020603050405020304" pitchFamily="18" charset="0"/>
              </a:rPr>
              <a:t> report</a:t>
            </a:r>
            <a:endParaRPr lang="en-US" sz="4000" dirty="0"/>
          </a:p>
        </p:txBody>
      </p:sp>
    </p:spTree>
    <p:extLst>
      <p:ext uri="{BB962C8B-B14F-4D97-AF65-F5344CB8AC3E}">
        <p14:creationId xmlns:p14="http://schemas.microsoft.com/office/powerpoint/2010/main" val="482093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D2FD29-F89D-48B1-B907-FF51F76D2752}"/>
              </a:ext>
            </a:extLst>
          </p:cNvPr>
          <p:cNvSpPr>
            <a:spLocks noGrp="1"/>
          </p:cNvSpPr>
          <p:nvPr>
            <p:ph type="title"/>
          </p:nvPr>
        </p:nvSpPr>
        <p:spPr/>
        <p:txBody>
          <a:bodyPr/>
          <a:lstStyle/>
          <a:p>
            <a:r>
              <a:rPr lang="en-US" sz="4400" dirty="0"/>
              <a:t>3GPP SA2 FS_XRM RTP based solution</a:t>
            </a:r>
          </a:p>
        </p:txBody>
      </p:sp>
      <p:sp>
        <p:nvSpPr>
          <p:cNvPr id="3" name="Content Placeholder 2">
            <a:extLst>
              <a:ext uri="{FF2B5EF4-FFF2-40B4-BE49-F238E27FC236}">
                <a16:creationId xmlns:a16="http://schemas.microsoft.com/office/drawing/2014/main" id="{4E06465B-9E6A-4C32-8613-DD07133CC700}"/>
              </a:ext>
            </a:extLst>
          </p:cNvPr>
          <p:cNvSpPr>
            <a:spLocks noGrp="1"/>
          </p:cNvSpPr>
          <p:nvPr>
            <p:ph sz="quarter" idx="28"/>
          </p:nvPr>
        </p:nvSpPr>
        <p:spPr>
          <a:xfrm>
            <a:off x="571370" y="2139952"/>
            <a:ext cx="11010900" cy="4718047"/>
          </a:xfrm>
        </p:spPr>
        <p:txBody>
          <a:bodyPr>
            <a:noAutofit/>
          </a:bodyPr>
          <a:lstStyle/>
          <a:p>
            <a:pPr marL="0" marR="0">
              <a:spcBef>
                <a:spcPts val="0"/>
              </a:spcBef>
              <a:spcAft>
                <a:spcPts val="0"/>
              </a:spcAft>
            </a:pPr>
            <a:r>
              <a:rPr lang="en-US" sz="1600" b="1" dirty="0">
                <a:effectLst/>
                <a:latin typeface="Calibri" panose="020F0502020204030204" pitchFamily="34" charset="0"/>
                <a:ea typeface="DengXian" panose="02010600030101010101" pitchFamily="2" charset="-122"/>
                <a:cs typeface="Times New Roman" panose="02020603050405020304" pitchFamily="18" charset="0"/>
              </a:rPr>
              <a:t>PDU Set</a:t>
            </a:r>
            <a:r>
              <a:rPr lang="en-US" sz="1600" dirty="0">
                <a:effectLst/>
                <a:latin typeface="Calibri" panose="020F0502020204030204" pitchFamily="34" charset="0"/>
                <a:ea typeface="DengXian" panose="02010600030101010101" pitchFamily="2" charset="-122"/>
                <a:cs typeface="Times New Roman" panose="02020603050405020304" pitchFamily="18" charset="0"/>
              </a:rPr>
              <a:t>: A PDU Set is composed of one or more PDUs carrying the payload of one unit of information generated at the application level (e.g. a frame or video slice for XRM Services), which are of same importance at application layer. All PDUs in a PDU Set are needed by the application layer to use the corresponding unit of information. In some cases, the application layer can still recover parts of the information unit, when some PDUs are missing.</a:t>
            </a:r>
          </a:p>
          <a:p>
            <a:pPr marL="0" marR="0">
              <a:spcBef>
                <a:spcPts val="0"/>
              </a:spcBef>
              <a:spcAft>
                <a:spcPts val="0"/>
              </a:spcAft>
            </a:pPr>
            <a:endParaRPr lang="en-US" sz="1600" dirty="0">
              <a:effectLst/>
              <a:latin typeface="Calibri" panose="020F0502020204030204" pitchFamily="34" charset="0"/>
              <a:ea typeface="DengXian" panose="02010600030101010101" pitchFamily="2" charset="-122"/>
              <a:cs typeface="Times New Roman" panose="02020603050405020304" pitchFamily="18" charset="0"/>
            </a:endParaRPr>
          </a:p>
          <a:p>
            <a:pPr marL="0" marR="0" hangingPunct="0">
              <a:spcBef>
                <a:spcPts val="0"/>
              </a:spcBef>
              <a:spcAft>
                <a:spcPts val="900"/>
              </a:spcAft>
            </a:pPr>
            <a:r>
              <a:rPr lang="en-US" sz="1600" dirty="0">
                <a:latin typeface="Calibri" panose="020F0502020204030204" pitchFamily="34" charset="0"/>
                <a:ea typeface="DengXian" panose="02010600030101010101" pitchFamily="2" charset="-122"/>
                <a:cs typeface="Times New Roman" panose="02020603050405020304" pitchFamily="18" charset="0"/>
              </a:rPr>
              <a:t>In order to identify the PDU set boundary, the proposed solutions of #12 and #14 in 23700-60 [1] can be categorized into two groups of using:</a:t>
            </a:r>
          </a:p>
          <a:p>
            <a:pPr marL="342900" marR="0" lvl="0" indent="-342900" hangingPunct="0">
              <a:spcBef>
                <a:spcPts val="0"/>
              </a:spcBef>
              <a:spcAft>
                <a:spcPts val="0"/>
              </a:spcAft>
              <a:buFont typeface="+mj-lt"/>
              <a:buAutoNum type="romanLcPeriod"/>
            </a:pPr>
            <a:r>
              <a:rPr lang="en-US" sz="1600" dirty="0">
                <a:latin typeface="Calibri" panose="020F0502020204030204" pitchFamily="34" charset="0"/>
                <a:ea typeface="DengXian" panose="02010600030101010101" pitchFamily="2" charset="-122"/>
                <a:cs typeface="Times New Roman" panose="02020603050405020304" pitchFamily="18" charset="0"/>
              </a:rPr>
              <a:t>IETF RTP [2] /SRTP [3] header </a:t>
            </a:r>
          </a:p>
          <a:p>
            <a:pPr marL="342900" marR="0" lvl="0" indent="-342900" hangingPunct="0">
              <a:spcBef>
                <a:spcPts val="0"/>
              </a:spcBef>
              <a:spcAft>
                <a:spcPts val="900"/>
              </a:spcAft>
              <a:buFont typeface="+mj-lt"/>
              <a:buAutoNum type="romanLcPeriod"/>
            </a:pPr>
            <a:r>
              <a:rPr lang="en-US" sz="1600" dirty="0">
                <a:latin typeface="Calibri" panose="020F0502020204030204" pitchFamily="34" charset="0"/>
                <a:ea typeface="DengXian" panose="02010600030101010101" pitchFamily="2" charset="-122"/>
                <a:cs typeface="Times New Roman" panose="02020603050405020304" pitchFamily="18" charset="0"/>
              </a:rPr>
              <a:t>IETF </a:t>
            </a:r>
            <a:r>
              <a:rPr lang="en-US" sz="1600" dirty="0" err="1">
                <a:latin typeface="Calibri" panose="020F0502020204030204" pitchFamily="34" charset="0"/>
                <a:ea typeface="DengXian" panose="02010600030101010101" pitchFamily="2" charset="-122"/>
                <a:cs typeface="Times New Roman" panose="02020603050405020304" pitchFamily="18" charset="0"/>
              </a:rPr>
              <a:t>framemarking</a:t>
            </a:r>
            <a:r>
              <a:rPr lang="en-US" sz="1600" dirty="0">
                <a:latin typeface="Calibri" panose="020F0502020204030204" pitchFamily="34" charset="0"/>
                <a:ea typeface="DengXian" panose="02010600030101010101" pitchFamily="2" charset="-122"/>
                <a:cs typeface="Times New Roman" panose="02020603050405020304" pitchFamily="18" charset="0"/>
              </a:rPr>
              <a:t> [4] (using RTP header extension [5] mechanism)</a:t>
            </a:r>
          </a:p>
          <a:p>
            <a:pPr marL="0" marR="0" hangingPunct="0">
              <a:spcBef>
                <a:spcPts val="0"/>
              </a:spcBef>
              <a:spcAft>
                <a:spcPts val="900"/>
              </a:spcAft>
            </a:pPr>
            <a:r>
              <a:rPr lang="en-US" sz="1600" dirty="0">
                <a:latin typeface="Calibri" panose="020F0502020204030204" pitchFamily="34" charset="0"/>
                <a:ea typeface="DengXian" panose="02010600030101010101" pitchFamily="2" charset="-122"/>
                <a:cs typeface="Times New Roman" panose="02020603050405020304" pitchFamily="18" charset="0"/>
              </a:rPr>
              <a:t>The above-mentioned solution (</a:t>
            </a:r>
            <a:r>
              <a:rPr lang="en-US" sz="1600" dirty="0" err="1">
                <a:latin typeface="Calibri" panose="020F0502020204030204" pitchFamily="34" charset="0"/>
                <a:ea typeface="DengXian" panose="02010600030101010101" pitchFamily="2" charset="-122"/>
                <a:cs typeface="Times New Roman" panose="02020603050405020304" pitchFamily="18" charset="0"/>
              </a:rPr>
              <a:t>i</a:t>
            </a:r>
            <a:r>
              <a:rPr lang="en-US" sz="1600" dirty="0">
                <a:latin typeface="Calibri" panose="020F0502020204030204" pitchFamily="34" charset="0"/>
                <a:ea typeface="DengXian" panose="02010600030101010101" pitchFamily="2" charset="-122"/>
                <a:cs typeface="Times New Roman" panose="02020603050405020304" pitchFamily="18" charset="0"/>
              </a:rPr>
              <a:t>) is mainly targeted for video codecs including H264/H265/H266/VP8/VP9 using IETF payload format specification in reference [6-10]. Solution (ii) is merely useful for H.264/H.265 or VP8/9, with the assumption that IETF </a:t>
            </a:r>
            <a:r>
              <a:rPr lang="en-US" sz="1600" dirty="0" err="1">
                <a:latin typeface="Calibri" panose="020F0502020204030204" pitchFamily="34" charset="0"/>
                <a:ea typeface="DengXian" panose="02010600030101010101" pitchFamily="2" charset="-122"/>
                <a:cs typeface="Times New Roman" panose="02020603050405020304" pitchFamily="18" charset="0"/>
              </a:rPr>
              <a:t>framemarking</a:t>
            </a:r>
            <a:r>
              <a:rPr lang="en-US" sz="1600" dirty="0">
                <a:latin typeface="Calibri" panose="020F0502020204030204" pitchFamily="34" charset="0"/>
                <a:ea typeface="DengXian" panose="02010600030101010101" pitchFamily="2" charset="-122"/>
                <a:cs typeface="Times New Roman" panose="02020603050405020304" pitchFamily="18" charset="0"/>
              </a:rPr>
              <a:t> working group draft [4] will be published in due time. </a:t>
            </a:r>
          </a:p>
          <a:p>
            <a:pPr marL="0" marR="0" hangingPunct="0">
              <a:spcBef>
                <a:spcPts val="0"/>
              </a:spcBef>
              <a:spcAft>
                <a:spcPts val="900"/>
              </a:spcAft>
            </a:pPr>
            <a:r>
              <a:rPr lang="en-US" sz="1600" dirty="0">
                <a:latin typeface="Calibri" panose="020F0502020204030204" pitchFamily="34" charset="0"/>
                <a:ea typeface="DengXian" panose="02010600030101010101" pitchFamily="2" charset="-122"/>
                <a:cs typeface="Times New Roman" panose="02020603050405020304" pitchFamily="18" charset="0"/>
              </a:rPr>
              <a:t>The key insight of using solutions (</a:t>
            </a:r>
            <a:r>
              <a:rPr lang="en-US" sz="1600" dirty="0" err="1">
                <a:latin typeface="Calibri" panose="020F0502020204030204" pitchFamily="34" charset="0"/>
                <a:ea typeface="DengXian" panose="02010600030101010101" pitchFamily="2" charset="-122"/>
                <a:cs typeface="Times New Roman" panose="02020603050405020304" pitchFamily="18" charset="0"/>
              </a:rPr>
              <a:t>i</a:t>
            </a:r>
            <a:r>
              <a:rPr lang="en-US" sz="1600" dirty="0">
                <a:latin typeface="Calibri" panose="020F0502020204030204" pitchFamily="34" charset="0"/>
                <a:ea typeface="DengXian" panose="02010600030101010101" pitchFamily="2" charset="-122"/>
                <a:cs typeface="Times New Roman" panose="02020603050405020304" pitchFamily="18" charset="0"/>
              </a:rPr>
              <a:t>)(ii) for PDU boundary identification is when a non-encrypted RTP protocol is being used, not SRTP. With non-encrypted RTP, the assumption is the following [6.12.3.2 of 23700-60]:</a:t>
            </a:r>
          </a:p>
          <a:p>
            <a:pPr marL="274320" marR="0" hangingPunct="0">
              <a:spcBef>
                <a:spcPts val="0"/>
              </a:spcBef>
              <a:spcAft>
                <a:spcPts val="900"/>
              </a:spcAft>
            </a:pPr>
            <a:r>
              <a:rPr lang="en-US" sz="1600" i="1" dirty="0">
                <a:effectLst/>
                <a:latin typeface="Times New Roman" panose="02020603050405020304" pitchFamily="18" charset="0"/>
                <a:ea typeface="MS Mincho" panose="02020609040205080304" pitchFamily="49" charset="-128"/>
              </a:rPr>
              <a:t>UPF can identify the PDUs of one PDU Set via different ways, e.g. the RTP headers/payloads in case RTP is used, the traffic periodicity. The UPF then add marks in the GTP-U headers of DL packets to assist RAN for the PDU Set identification, e.g. the start/end indication of the PDU Set and PDU Set ID. The identification of PDU Set depends on what the PDU Set represents, e.g. a video frame or a video slice.</a:t>
            </a:r>
            <a:endParaRPr lang="en-US" sz="1600" dirty="0">
              <a:effectLst/>
              <a:latin typeface="Times New Roman" panose="02020603050405020304" pitchFamily="18" charset="0"/>
              <a:ea typeface="MS Mincho" panose="02020609040205080304" pitchFamily="49" charset="-128"/>
            </a:endParaRPr>
          </a:p>
        </p:txBody>
      </p:sp>
      <p:sp>
        <p:nvSpPr>
          <p:cNvPr id="4" name="Text Placeholder 3">
            <a:extLst>
              <a:ext uri="{FF2B5EF4-FFF2-40B4-BE49-F238E27FC236}">
                <a16:creationId xmlns:a16="http://schemas.microsoft.com/office/drawing/2014/main" id="{7164060E-FE9D-48FA-97E7-98F7965C9A32}"/>
              </a:ext>
            </a:extLst>
          </p:cNvPr>
          <p:cNvSpPr>
            <a:spLocks noGrp="1"/>
          </p:cNvSpPr>
          <p:nvPr>
            <p:ph type="body" sz="quarter" idx="29"/>
          </p:nvPr>
        </p:nvSpPr>
        <p:spPr/>
        <p:txBody>
          <a:bodyPr/>
          <a:lstStyle/>
          <a:p>
            <a:r>
              <a:rPr lang="en-GB" sz="1800" dirty="0">
                <a:solidFill>
                  <a:srgbClr val="000000"/>
                </a:solidFill>
                <a:effectLst/>
                <a:latin typeface="Times New Roman" panose="02020603050405020304" pitchFamily="18" charset="0"/>
                <a:ea typeface="Times New Roman" panose="02020603050405020304" pitchFamily="18" charset="0"/>
              </a:rPr>
              <a:t>PDU Set Information identification</a:t>
            </a:r>
            <a:endParaRPr lang="en-US" dirty="0"/>
          </a:p>
        </p:txBody>
      </p:sp>
    </p:spTree>
    <p:extLst>
      <p:ext uri="{BB962C8B-B14F-4D97-AF65-F5344CB8AC3E}">
        <p14:creationId xmlns:p14="http://schemas.microsoft.com/office/powerpoint/2010/main" val="417414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76B39F-740A-47B0-A9EB-5A731CCD01EB}"/>
              </a:ext>
            </a:extLst>
          </p:cNvPr>
          <p:cNvSpPr>
            <a:spLocks noGrp="1"/>
          </p:cNvSpPr>
          <p:nvPr>
            <p:ph type="title"/>
          </p:nvPr>
        </p:nvSpPr>
        <p:spPr/>
        <p:txBody>
          <a:bodyPr/>
          <a:lstStyle/>
          <a:p>
            <a:r>
              <a:rPr lang="en-US" dirty="0"/>
              <a:t>Observations on PDU Set Information identification</a:t>
            </a:r>
          </a:p>
        </p:txBody>
      </p:sp>
      <p:sp>
        <p:nvSpPr>
          <p:cNvPr id="3" name="Content Placeholder 2">
            <a:extLst>
              <a:ext uri="{FF2B5EF4-FFF2-40B4-BE49-F238E27FC236}">
                <a16:creationId xmlns:a16="http://schemas.microsoft.com/office/drawing/2014/main" id="{35B11AA9-1380-4516-A1A1-5C24BD00161C}"/>
              </a:ext>
            </a:extLst>
          </p:cNvPr>
          <p:cNvSpPr>
            <a:spLocks noGrp="1"/>
          </p:cNvSpPr>
          <p:nvPr>
            <p:ph sz="quarter" idx="28"/>
          </p:nvPr>
        </p:nvSpPr>
        <p:spPr/>
        <p:txBody>
          <a:bodyPr>
            <a:normAutofit/>
          </a:bodyPr>
          <a:lstStyle/>
          <a:p>
            <a:r>
              <a:rPr lang="en-US" sz="2400" dirty="0"/>
              <a:t>In the case of non-secure RTP XR application: </a:t>
            </a:r>
          </a:p>
          <a:p>
            <a:pPr lvl="1"/>
            <a:r>
              <a:rPr lang="en-US" sz="1800" dirty="0"/>
              <a:t>NALU-based header inspection (e.g., H264/H265/H266/VP8/VP8)</a:t>
            </a:r>
          </a:p>
          <a:p>
            <a:pPr lvl="1"/>
            <a:r>
              <a:rPr lang="en-US" sz="1800" dirty="0" err="1"/>
              <a:t>Framemarking</a:t>
            </a:r>
            <a:r>
              <a:rPr lang="en-US" sz="1800" dirty="0"/>
              <a:t> </a:t>
            </a:r>
          </a:p>
          <a:p>
            <a:pPr lvl="1"/>
            <a:r>
              <a:rPr lang="en-US" sz="1800" dirty="0"/>
              <a:t>Cons:</a:t>
            </a:r>
          </a:p>
          <a:p>
            <a:pPr lvl="2"/>
            <a:r>
              <a:rPr lang="en-US" sz="1600" dirty="0"/>
              <a:t>Solutions may work only for a few codes with NALU. </a:t>
            </a:r>
            <a:r>
              <a:rPr lang="en-US" sz="1600" dirty="0" err="1"/>
              <a:t>Framemarking</a:t>
            </a:r>
            <a:r>
              <a:rPr lang="en-US" sz="1600" dirty="0"/>
              <a:t> is expected to be experimental in nature</a:t>
            </a:r>
          </a:p>
          <a:p>
            <a:pPr lvl="2"/>
            <a:r>
              <a:rPr lang="en-US" sz="1600" dirty="0"/>
              <a:t>Non-secure RTP may not be practical with real-time communication applications like WebRTC..</a:t>
            </a:r>
          </a:p>
          <a:p>
            <a:r>
              <a:rPr lang="en-US" sz="2400" dirty="0"/>
              <a:t>In the case of secured RTP (e.g., SRTP) XR application:</a:t>
            </a:r>
          </a:p>
          <a:p>
            <a:pPr lvl="1"/>
            <a:r>
              <a:rPr lang="en-US" sz="1800" dirty="0"/>
              <a:t>SA2#153e agreed to support the option where the PDU Set Information is derived at the PSA UPF based on Deep Packet Inspection (DPI) of the RTP/SRTP header and payload based on “instruction from SMF”, </a:t>
            </a:r>
          </a:p>
          <a:p>
            <a:pPr lvl="1"/>
            <a:r>
              <a:rPr lang="en-US" sz="1800" dirty="0"/>
              <a:t>Cons:</a:t>
            </a:r>
          </a:p>
          <a:p>
            <a:pPr lvl="2"/>
            <a:r>
              <a:rPr lang="en-US" sz="1600" dirty="0"/>
              <a:t>DPI is computing “expensive” and the current approach is beyond the general five-tuple (IP/Port/App-protocol)</a:t>
            </a:r>
          </a:p>
          <a:p>
            <a:pPr lvl="2"/>
            <a:r>
              <a:rPr lang="en-US" sz="1600" dirty="0"/>
              <a:t>Currently, there is no deployment recommendation on HOW such a DPI mechanism should be applied to WHAT RTP parameters.</a:t>
            </a:r>
          </a:p>
          <a:p>
            <a:pPr lvl="2"/>
            <a:endParaRPr lang="en-US" sz="1600" dirty="0"/>
          </a:p>
        </p:txBody>
      </p:sp>
      <p:sp>
        <p:nvSpPr>
          <p:cNvPr id="4" name="Text Placeholder 3">
            <a:extLst>
              <a:ext uri="{FF2B5EF4-FFF2-40B4-BE49-F238E27FC236}">
                <a16:creationId xmlns:a16="http://schemas.microsoft.com/office/drawing/2014/main" id="{ED2C82C1-4847-4B69-A880-087FC1F41FB6}"/>
              </a:ext>
            </a:extLst>
          </p:cNvPr>
          <p:cNvSpPr>
            <a:spLocks noGrp="1"/>
          </p:cNvSpPr>
          <p:nvPr>
            <p:ph type="body" sz="quarter" idx="29"/>
          </p:nvPr>
        </p:nvSpPr>
        <p:spPr/>
        <p:txBody>
          <a:bodyPr/>
          <a:lstStyle/>
          <a:p>
            <a:r>
              <a:rPr lang="en-US" dirty="0"/>
              <a:t>Based on RTP-related solution in TR 23.700-60</a:t>
            </a:r>
          </a:p>
        </p:txBody>
      </p:sp>
    </p:spTree>
    <p:extLst>
      <p:ext uri="{BB962C8B-B14F-4D97-AF65-F5344CB8AC3E}">
        <p14:creationId xmlns:p14="http://schemas.microsoft.com/office/powerpoint/2010/main" val="620812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CA5926-B431-4F57-BAF7-631DD7B3E8D0}"/>
              </a:ext>
            </a:extLst>
          </p:cNvPr>
          <p:cNvSpPr>
            <a:spLocks noGrp="1"/>
          </p:cNvSpPr>
          <p:nvPr>
            <p:ph type="title"/>
          </p:nvPr>
        </p:nvSpPr>
        <p:spPr/>
        <p:txBody>
          <a:bodyPr/>
          <a:lstStyle/>
          <a:p>
            <a:r>
              <a:rPr lang="da-DK" dirty="0"/>
              <a:t>Enhancement for PDU set QoE</a:t>
            </a:r>
            <a:endParaRPr lang="en-US" dirty="0"/>
          </a:p>
        </p:txBody>
      </p:sp>
      <p:sp>
        <p:nvSpPr>
          <p:cNvPr id="3" name="Content Placeholder 2">
            <a:extLst>
              <a:ext uri="{FF2B5EF4-FFF2-40B4-BE49-F238E27FC236}">
                <a16:creationId xmlns:a16="http://schemas.microsoft.com/office/drawing/2014/main" id="{5B0A968B-7F16-4E39-A554-14DFADAFB6DF}"/>
              </a:ext>
            </a:extLst>
          </p:cNvPr>
          <p:cNvSpPr>
            <a:spLocks noGrp="1"/>
          </p:cNvSpPr>
          <p:nvPr>
            <p:ph sz="quarter" idx="28"/>
          </p:nvPr>
        </p:nvSpPr>
        <p:spPr/>
        <p:txBody>
          <a:bodyPr/>
          <a:lstStyle/>
          <a:p>
            <a:r>
              <a:rPr lang="en-US" dirty="0"/>
              <a:t>Study and define PDU set parameters (e.g., PDU set size, delay, jitter, latency, burst/loss ratio)</a:t>
            </a:r>
          </a:p>
          <a:p>
            <a:r>
              <a:rPr lang="en-US" dirty="0"/>
              <a:t>Study and document the traffic pattern of PDU set based network flows by means of simulations and evaluations based on defined PDU set parameters.</a:t>
            </a:r>
          </a:p>
          <a:p>
            <a:r>
              <a:rPr lang="en-US" dirty="0"/>
              <a:t>Specify additional relevant KPIs and </a:t>
            </a:r>
            <a:r>
              <a:rPr lang="en-US" dirty="0" err="1"/>
              <a:t>QoE</a:t>
            </a:r>
            <a:r>
              <a:rPr lang="en-US" dirty="0"/>
              <a:t> Metrics for PDU set based XR media services.</a:t>
            </a:r>
          </a:p>
          <a:p>
            <a:endParaRPr lang="en-US" dirty="0"/>
          </a:p>
        </p:txBody>
      </p:sp>
    </p:spTree>
    <p:extLst>
      <p:ext uri="{BB962C8B-B14F-4D97-AF65-F5344CB8AC3E}">
        <p14:creationId xmlns:p14="http://schemas.microsoft.com/office/powerpoint/2010/main" val="3601367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7F6528-AB29-4717-8CF7-AEEC4D537904}"/>
              </a:ext>
            </a:extLst>
          </p:cNvPr>
          <p:cNvSpPr>
            <a:spLocks noGrp="1"/>
          </p:cNvSpPr>
          <p:nvPr>
            <p:ph type="title"/>
          </p:nvPr>
        </p:nvSpPr>
        <p:spPr/>
        <p:txBody>
          <a:bodyPr/>
          <a:lstStyle/>
          <a:p>
            <a:r>
              <a:rPr lang="en-US" dirty="0"/>
              <a:t>Enhancement for secure-RTP based (e.g., SRTP) PDU set XR streaming:</a:t>
            </a:r>
          </a:p>
        </p:txBody>
      </p:sp>
      <p:sp>
        <p:nvSpPr>
          <p:cNvPr id="3" name="Content Placeholder 2">
            <a:extLst>
              <a:ext uri="{FF2B5EF4-FFF2-40B4-BE49-F238E27FC236}">
                <a16:creationId xmlns:a16="http://schemas.microsoft.com/office/drawing/2014/main" id="{13A96FDC-8862-4B1D-80AC-8FE18DCB97DA}"/>
              </a:ext>
            </a:extLst>
          </p:cNvPr>
          <p:cNvSpPr>
            <a:spLocks noGrp="1"/>
          </p:cNvSpPr>
          <p:nvPr>
            <p:ph sz="quarter" idx="28"/>
          </p:nvPr>
        </p:nvSpPr>
        <p:spPr/>
        <p:txBody>
          <a:bodyPr/>
          <a:lstStyle/>
          <a:p>
            <a:r>
              <a:rPr lang="en-US" dirty="0"/>
              <a:t>Study whether and how non-secure RTP-based solution can be applied to secure-RTP based XR application</a:t>
            </a:r>
          </a:p>
        </p:txBody>
      </p:sp>
    </p:spTree>
    <p:extLst>
      <p:ext uri="{BB962C8B-B14F-4D97-AF65-F5344CB8AC3E}">
        <p14:creationId xmlns:p14="http://schemas.microsoft.com/office/powerpoint/2010/main" val="3993297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92F34D-C872-404F-B327-75A37B61CF43}"/>
              </a:ext>
            </a:extLst>
          </p:cNvPr>
          <p:cNvSpPr>
            <a:spLocks noGrp="1"/>
          </p:cNvSpPr>
          <p:nvPr>
            <p:ph type="title"/>
          </p:nvPr>
        </p:nvSpPr>
        <p:spPr/>
        <p:txBody>
          <a:bodyPr/>
          <a:lstStyle/>
          <a:p>
            <a:r>
              <a:rPr lang="en-GB" dirty="0">
                <a:latin typeface="Times New Roman" panose="02020603050405020304" pitchFamily="18" charset="0"/>
                <a:ea typeface="Times New Roman" panose="02020603050405020304" pitchFamily="18" charset="0"/>
              </a:rPr>
              <a:t>E</a:t>
            </a:r>
            <a:r>
              <a:rPr lang="en-GB" dirty="0">
                <a:effectLst/>
                <a:latin typeface="Times New Roman" panose="02020603050405020304" pitchFamily="18" charset="0"/>
                <a:ea typeface="Times New Roman" panose="02020603050405020304" pitchFamily="18" charset="0"/>
              </a:rPr>
              <a:t>nhancement for RTP/SDP cross-layer optimization for PDU set</a:t>
            </a:r>
            <a:endParaRPr lang="en-US" dirty="0"/>
          </a:p>
        </p:txBody>
      </p:sp>
      <p:sp>
        <p:nvSpPr>
          <p:cNvPr id="3" name="Content Placeholder 2">
            <a:extLst>
              <a:ext uri="{FF2B5EF4-FFF2-40B4-BE49-F238E27FC236}">
                <a16:creationId xmlns:a16="http://schemas.microsoft.com/office/drawing/2014/main" id="{88BBE321-FA1E-496B-95E3-0BA82BB26212}"/>
              </a:ext>
            </a:extLst>
          </p:cNvPr>
          <p:cNvSpPr>
            <a:spLocks noGrp="1"/>
          </p:cNvSpPr>
          <p:nvPr>
            <p:ph sz="quarter" idx="28"/>
          </p:nvPr>
        </p:nvSpPr>
        <p:spPr/>
        <p:txBody>
          <a:bodyPr>
            <a:normAutofit/>
          </a:bodyPr>
          <a:lstStyle/>
          <a:p>
            <a:r>
              <a:rPr lang="en-US" dirty="0"/>
              <a:t>Identify the use case of cross-layer </a:t>
            </a:r>
            <a:r>
              <a:rPr lang="en-US" dirty="0" err="1"/>
              <a:t>signalling</a:t>
            </a:r>
            <a:endParaRPr lang="en-US" dirty="0"/>
          </a:p>
          <a:p>
            <a:pPr lvl="1"/>
            <a:r>
              <a:rPr lang="en-US" dirty="0"/>
              <a:t>Note: Solution will be depended on 5G_RTP work progress and solution in TS 26.522</a:t>
            </a:r>
          </a:p>
          <a:p>
            <a:r>
              <a:rPr lang="en-US" dirty="0"/>
              <a:t>define a 3GPP-specific RTP header extension for PDU set usage. </a:t>
            </a:r>
          </a:p>
          <a:p>
            <a:pPr lvl="1"/>
            <a:r>
              <a:rPr lang="en-US" dirty="0"/>
              <a:t>Note: in case of interoperability, collaboration with IETF may be necessary. </a:t>
            </a:r>
          </a:p>
          <a:p>
            <a:r>
              <a:rPr lang="en-US" dirty="0"/>
              <a:t>define SDP attributes and parameters for PDU set cross-layer communication</a:t>
            </a:r>
          </a:p>
          <a:p>
            <a:r>
              <a:rPr lang="en-US" dirty="0"/>
              <a:t>define APIs for </a:t>
            </a:r>
            <a:r>
              <a:rPr lang="en-US" dirty="0" err="1"/>
              <a:t>signalling</a:t>
            </a:r>
            <a:r>
              <a:rPr lang="en-US" dirty="0"/>
              <a:t> PDU set parameters to 5GC</a:t>
            </a:r>
          </a:p>
          <a:p>
            <a:endParaRPr lang="en-US" dirty="0"/>
          </a:p>
        </p:txBody>
      </p:sp>
      <p:sp>
        <p:nvSpPr>
          <p:cNvPr id="4" name="Text Placeholder 3">
            <a:extLst>
              <a:ext uri="{FF2B5EF4-FFF2-40B4-BE49-F238E27FC236}">
                <a16:creationId xmlns:a16="http://schemas.microsoft.com/office/drawing/2014/main" id="{91A12F7E-8E5D-4ACB-A2E8-64E47ABBB73E}"/>
              </a:ext>
            </a:extLst>
          </p:cNvPr>
          <p:cNvSpPr>
            <a:spLocks noGrp="1"/>
          </p:cNvSpPr>
          <p:nvPr>
            <p:ph type="body" sz="quarter" idx="29"/>
          </p:nvPr>
        </p:nvSpPr>
        <p:spPr/>
        <p:txBody>
          <a:bodyPr/>
          <a:lstStyle/>
          <a:p>
            <a:endParaRPr lang="en-US"/>
          </a:p>
        </p:txBody>
      </p:sp>
    </p:spTree>
    <p:extLst>
      <p:ext uri="{BB962C8B-B14F-4D97-AF65-F5344CB8AC3E}">
        <p14:creationId xmlns:p14="http://schemas.microsoft.com/office/powerpoint/2010/main" val="817998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52A0DE-A8B6-4358-A00E-65DCD241E145}"/>
              </a:ext>
            </a:extLst>
          </p:cNvPr>
          <p:cNvSpPr>
            <a:spLocks noGrp="1"/>
          </p:cNvSpPr>
          <p:nvPr>
            <p:ph type="title"/>
          </p:nvPr>
        </p:nvSpPr>
        <p:spPr/>
        <p:txBody>
          <a:bodyPr/>
          <a:lstStyle/>
          <a:p>
            <a:r>
              <a:rPr lang="en-US" dirty="0"/>
              <a:t>Generate a Technical report</a:t>
            </a:r>
          </a:p>
        </p:txBody>
      </p:sp>
      <p:sp>
        <p:nvSpPr>
          <p:cNvPr id="3" name="Content Placeholder 2">
            <a:extLst>
              <a:ext uri="{FF2B5EF4-FFF2-40B4-BE49-F238E27FC236}">
                <a16:creationId xmlns:a16="http://schemas.microsoft.com/office/drawing/2014/main" id="{2907B9D8-2C2D-4D5F-B79B-04FCDBA2BCB1}"/>
              </a:ext>
            </a:extLst>
          </p:cNvPr>
          <p:cNvSpPr>
            <a:spLocks noGrp="1"/>
          </p:cNvSpPr>
          <p:nvPr>
            <p:ph sz="quarter" idx="28"/>
          </p:nvPr>
        </p:nvSpPr>
        <p:spPr/>
        <p:txBody>
          <a:bodyPr/>
          <a:lstStyle/>
          <a:p>
            <a:r>
              <a:rPr lang="en-US" dirty="0"/>
              <a:t>Documenting the finding mentioned in above objectives.</a:t>
            </a:r>
          </a:p>
          <a:p>
            <a:r>
              <a:rPr lang="en-US" dirty="0"/>
              <a:t>Provide recommendations whether and how PDU/PDU set may be appropriate. </a:t>
            </a:r>
          </a:p>
          <a:p>
            <a:r>
              <a:rPr lang="en-US" dirty="0"/>
              <a:t>Identify potential normative work in 3GPP SA4. </a:t>
            </a:r>
          </a:p>
          <a:p>
            <a:endParaRPr lang="en-US" dirty="0"/>
          </a:p>
        </p:txBody>
      </p:sp>
      <p:sp>
        <p:nvSpPr>
          <p:cNvPr id="4" name="Text Placeholder 3">
            <a:extLst>
              <a:ext uri="{FF2B5EF4-FFF2-40B4-BE49-F238E27FC236}">
                <a16:creationId xmlns:a16="http://schemas.microsoft.com/office/drawing/2014/main" id="{5D1D5C6D-5562-4EA8-87CC-DA102F43CBBD}"/>
              </a:ext>
            </a:extLst>
          </p:cNvPr>
          <p:cNvSpPr>
            <a:spLocks noGrp="1"/>
          </p:cNvSpPr>
          <p:nvPr>
            <p:ph type="body" sz="quarter" idx="29"/>
          </p:nvPr>
        </p:nvSpPr>
        <p:spPr/>
        <p:txBody>
          <a:bodyPr/>
          <a:lstStyle/>
          <a:p>
            <a:endParaRPr lang="en-US"/>
          </a:p>
        </p:txBody>
      </p:sp>
    </p:spTree>
    <p:extLst>
      <p:ext uri="{BB962C8B-B14F-4D97-AF65-F5344CB8AC3E}">
        <p14:creationId xmlns:p14="http://schemas.microsoft.com/office/powerpoint/2010/main" val="885349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414</TotalTime>
  <Words>1657</Words>
  <Application>Microsoft Office PowerPoint</Application>
  <PresentationFormat>Widescreen</PresentationFormat>
  <Paragraphs>110</Paragraphs>
  <Slides>14</Slides>
  <Notes>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vt:i4>
      </vt:variant>
    </vt:vector>
  </HeadingPairs>
  <TitlesOfParts>
    <vt:vector size="21" baseType="lpstr">
      <vt:lpstr>sohne</vt:lpstr>
      <vt:lpstr>system-ui</vt:lpstr>
      <vt:lpstr>Arial</vt:lpstr>
      <vt:lpstr>Calibri</vt:lpstr>
      <vt:lpstr>Calibri Light</vt:lpstr>
      <vt:lpstr>Times New Roman</vt:lpstr>
      <vt:lpstr>Office Theme</vt:lpstr>
      <vt:lpstr>FS_eXR (Feasibility Study on Enhancement of XR media service)</vt:lpstr>
      <vt:lpstr>Justifications</vt:lpstr>
      <vt:lpstr>Objective Summary</vt:lpstr>
      <vt:lpstr>3GPP SA2 FS_XRM RTP based solution</vt:lpstr>
      <vt:lpstr>Observations on PDU Set Information identification</vt:lpstr>
      <vt:lpstr>Enhancement for PDU set QoE</vt:lpstr>
      <vt:lpstr>Enhancement for secure-RTP based (e.g., SRTP) PDU set XR streaming:</vt:lpstr>
      <vt:lpstr>Enhancement for RTP/SDP cross-layer optimization for PDU set</vt:lpstr>
      <vt:lpstr>Generate a Technical report</vt:lpstr>
      <vt:lpstr>IETF RTP related specifications</vt:lpstr>
      <vt:lpstr>5G QoS, UPF, GTP-U Tunnels</vt:lpstr>
      <vt:lpstr>IETF Media Over QUIC WG</vt:lpstr>
      <vt:lpstr>RAN2  Study on XR (eXtended Reality) enhancements for NR</vt:lpstr>
      <vt:lpstr>CDN/Edge support for PDU set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Zhao, Shuai</dc:creator>
  <cp:lastModifiedBy>Zhao, Shuai</cp:lastModifiedBy>
  <cp:revision>9</cp:revision>
  <dcterms:created xsi:type="dcterms:W3CDTF">2022-10-27T20:36:17Z</dcterms:created>
  <dcterms:modified xsi:type="dcterms:W3CDTF">2022-11-08T18:01:31Z</dcterms:modified>
</cp:coreProperties>
</file>