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7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9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0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1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7" r:id="rId1"/>
    <p:sldMasterId id="2147483900" r:id="rId2"/>
    <p:sldMasterId id="2147483901" r:id="rId3"/>
    <p:sldMasterId id="2147483959" r:id="rId4"/>
    <p:sldMasterId id="2147483903" r:id="rId5"/>
    <p:sldMasterId id="2147483904" r:id="rId6"/>
    <p:sldMasterId id="2147483905" r:id="rId7"/>
    <p:sldMasterId id="2147483906" r:id="rId8"/>
    <p:sldMasterId id="2147483907" r:id="rId9"/>
    <p:sldMasterId id="2147483926" r:id="rId10"/>
    <p:sldMasterId id="2147483648" r:id="rId11"/>
    <p:sldMasterId id="2147483796" r:id="rId12"/>
  </p:sldMasterIdLst>
  <p:notesMasterIdLst>
    <p:notesMasterId r:id="rId27"/>
  </p:notesMasterIdLst>
  <p:handoutMasterIdLst>
    <p:handoutMasterId r:id="rId28"/>
  </p:handoutMasterIdLst>
  <p:sldIdLst>
    <p:sldId id="430" r:id="rId13"/>
    <p:sldId id="264" r:id="rId14"/>
    <p:sldId id="263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59" r:id="rId25"/>
    <p:sldId id="425" r:id="rId26"/>
  </p:sldIdLst>
  <p:sldSz cx="9144000" cy="5143500" type="screen16x9"/>
  <p:notesSz cx="6858000" cy="9144000"/>
  <p:defaultTextStyle>
    <a:defPPr>
      <a:defRPr lang="nl-NL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098"/>
    <a:srgbClr val="0BBBEF"/>
    <a:srgbClr val="253F93"/>
    <a:srgbClr val="64D0ED"/>
    <a:srgbClr val="C0C0C0"/>
    <a:srgbClr val="DDDDDD"/>
    <a:srgbClr val="EAEAEA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65" autoAdjust="0"/>
    <p:restoredTop sz="86443" autoAdjust="0"/>
  </p:normalViewPr>
  <p:slideViewPr>
    <p:cSldViewPr snapToGrid="0" snapToObjects="1">
      <p:cViewPr>
        <p:scale>
          <a:sx n="65" d="100"/>
          <a:sy n="65" d="100"/>
        </p:scale>
        <p:origin x="72" y="240"/>
      </p:cViewPr>
      <p:guideLst/>
    </p:cSldViewPr>
  </p:slideViewPr>
  <p:outlineViewPr>
    <p:cViewPr>
      <p:scale>
        <a:sx n="33" d="100"/>
        <a:sy n="33" d="100"/>
      </p:scale>
      <p:origin x="0" y="-1460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70412F8E-5E92-4613-B65D-49DC8BC603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663EF71-CABB-45E3-B04F-7E23A699DD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D709718-C7DA-4B34-ABA4-BEDBC9049A90}" type="datetimeFigureOut">
              <a:rPr lang="nl-NL"/>
              <a:pPr>
                <a:defRPr/>
              </a:pPr>
              <a:t>13-10-2021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64C5AE7-5AD2-4F22-A776-F1CB7A8FAB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FBED661-8853-4F97-B516-FE8A87D483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68ED974-9DEF-4D2B-9530-B87C26C264D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1367990-8C0A-41B3-B3C4-CB7202A739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29F0411-FF3B-4905-AC52-F87ABF5BA05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60FA1ED-4553-4FEF-AF68-319A78984285}" type="datetimeFigureOut">
              <a:rPr lang="nl-NL"/>
              <a:pPr>
                <a:defRPr/>
              </a:pPr>
              <a:t>13-10-2021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34DD8C17-214D-4928-A4FA-589DF7A899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51E45A95-B12A-4268-8E82-BE08408C5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DF3C444-CF26-49B5-A052-9367A2ED57B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57C572A-F263-414E-B84D-26A236CC47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88A6D8F-1356-4D2E-A662-8570E67C9B6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ADM Guidelines </a:t>
            </a:r>
          </a:p>
          <a:p>
            <a:r>
              <a:rPr lang="en-GB" dirty="0"/>
              <a:t>OBA Mixing Masterclass </a:t>
            </a:r>
          </a:p>
          <a:p>
            <a:r>
              <a:rPr lang="en-GB" dirty="0"/>
              <a:t>ADM for absolute beginners </a:t>
            </a:r>
          </a:p>
          <a:p>
            <a:r>
              <a:rPr lang="en-GB" dirty="0"/>
              <a:t>EOTF Test Chart </a:t>
            </a:r>
          </a:p>
          <a:p>
            <a:r>
              <a:rPr lang="en-GB" dirty="0"/>
              <a:t>EBU HLG Colour Bars </a:t>
            </a:r>
          </a:p>
          <a:p>
            <a:r>
              <a:rPr lang="en-GB" dirty="0"/>
              <a:t>Video Signal Level update for HDR</a:t>
            </a:r>
          </a:p>
          <a:p>
            <a:r>
              <a:rPr lang="en-GB" dirty="0"/>
              <a:t>Timed Text over RTP webinar</a:t>
            </a:r>
          </a:p>
          <a:p>
            <a:r>
              <a:rPr lang="en-GB" dirty="0"/>
              <a:t>Support for TTML in LIST</a:t>
            </a:r>
          </a:p>
          <a:p>
            <a:r>
              <a:rPr lang="en-GB" dirty="0"/>
              <a:t> Sustainable Transport in Broadcast and Sustainable Supply Chain and Procurement reports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8A6D8F-1356-4D2E-A662-8570E67C9B61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0520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ADM Guidelines </a:t>
            </a:r>
          </a:p>
          <a:p>
            <a:r>
              <a:rPr lang="en-GB" dirty="0"/>
              <a:t>OBA Mixing Masterclass </a:t>
            </a:r>
          </a:p>
          <a:p>
            <a:r>
              <a:rPr lang="en-GB" dirty="0"/>
              <a:t>ADM for absolute beginners </a:t>
            </a:r>
          </a:p>
          <a:p>
            <a:r>
              <a:rPr lang="en-GB" dirty="0"/>
              <a:t>EOTF Test Chart </a:t>
            </a:r>
          </a:p>
          <a:p>
            <a:r>
              <a:rPr lang="en-GB" dirty="0"/>
              <a:t>EBU HLG Colour Bars </a:t>
            </a:r>
          </a:p>
          <a:p>
            <a:r>
              <a:rPr lang="en-GB" dirty="0"/>
              <a:t>Video Signal Level update for HDR</a:t>
            </a:r>
          </a:p>
          <a:p>
            <a:r>
              <a:rPr lang="en-GB" dirty="0"/>
              <a:t>Timed Text over RTP webinar</a:t>
            </a:r>
          </a:p>
          <a:p>
            <a:r>
              <a:rPr lang="en-GB" dirty="0"/>
              <a:t>Support for TTML in LIST</a:t>
            </a:r>
          </a:p>
          <a:p>
            <a:r>
              <a:rPr lang="en-GB" dirty="0"/>
              <a:t> Sustainable Transport in Broadcast and Sustainable Supply Chain and Procurement reports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8A6D8F-1356-4D2E-A662-8570E67C9B61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539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>
            <a:extLst>
              <a:ext uri="{FF2B5EF4-FFF2-40B4-BE49-F238E27FC236}">
                <a16:creationId xmlns:a16="http://schemas.microsoft.com/office/drawing/2014/main" id="{655336B4-3CE6-44E9-960D-578923A18D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>
            <a:extLst>
              <a:ext uri="{FF2B5EF4-FFF2-40B4-BE49-F238E27FC236}">
                <a16:creationId xmlns:a16="http://schemas.microsoft.com/office/drawing/2014/main" id="{28419AF6-1E98-4E46-AB99-42899F5031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H" altLang="en-US"/>
          </a:p>
        </p:txBody>
      </p:sp>
      <p:sp>
        <p:nvSpPr>
          <p:cNvPr id="125956" name="Slide Number Placeholder 3">
            <a:extLst>
              <a:ext uri="{FF2B5EF4-FFF2-40B4-BE49-F238E27FC236}">
                <a16:creationId xmlns:a16="http://schemas.microsoft.com/office/drawing/2014/main" id="{20AFDE88-EB59-4D53-B751-16306E644C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E9EE91-0163-41E0-9EAB-AC4A16F0F72E}" type="slidenum">
              <a:rPr lang="nl-NL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nl-NL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9.png"/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 - EBU"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>
            <a:extLst>
              <a:ext uri="{FF2B5EF4-FFF2-40B4-BE49-F238E27FC236}">
                <a16:creationId xmlns:a16="http://schemas.microsoft.com/office/drawing/2014/main" id="{737CF886-C5D1-47C4-BAB5-DFB600EFE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C8A465-A638-4F25-8E93-F403CC5BAA37}"/>
              </a:ext>
            </a:extLst>
          </p:cNvPr>
          <p:cNvSpPr/>
          <p:nvPr/>
        </p:nvSpPr>
        <p:spPr>
          <a:xfrm>
            <a:off x="0" y="1544638"/>
            <a:ext cx="4560888" cy="2563812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H" dirty="0"/>
          </a:p>
        </p:txBody>
      </p:sp>
      <p:pic>
        <p:nvPicPr>
          <p:cNvPr id="6" name="Afbeelding 7">
            <a:extLst>
              <a:ext uri="{FF2B5EF4-FFF2-40B4-BE49-F238E27FC236}">
                <a16:creationId xmlns:a16="http://schemas.microsoft.com/office/drawing/2014/main" id="{134A7B77-76BA-4919-A223-C35781E73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1588"/>
            <a:ext cx="17716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69126CB8-531B-4BF3-AAE5-AB6238E88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63525"/>
            <a:ext cx="24384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4D017FB8-9B0A-471F-89C2-BC958A08EA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2878138"/>
            <a:ext cx="3724275" cy="850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6A061AFD-D836-4FC9-ADAE-DAAE8386B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98" y="1969484"/>
            <a:ext cx="3723778" cy="857250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defRPr sz="2800" b="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91973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own photo - EURORAD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10">
            <a:extLst>
              <a:ext uri="{FF2B5EF4-FFF2-40B4-BE49-F238E27FC236}">
                <a16:creationId xmlns:a16="http://schemas.microsoft.com/office/drawing/2014/main" id="{38800A15-430D-401E-AE9C-06B0A2EAF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0"/>
            <a:ext cx="17716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892D3C03-2566-4E6C-86E3-F71E0A9FA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63525"/>
            <a:ext cx="31369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pour une image  3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2"/>
          </a:solidFill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r-FR" noProof="0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9A6F9B7-4246-48EC-B995-19385A357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2878138"/>
            <a:ext cx="3724275" cy="850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3D20E08-F72B-42F8-8FC0-5BB7FAAFE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98" y="1969484"/>
            <a:ext cx="3723778" cy="857250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defRPr sz="2800" b="1" cap="all" baseline="0">
                <a:solidFill>
                  <a:srgbClr val="1B4098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9776972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een /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D59E98F7-1C72-4B68-866C-2ACC7258E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A9D4BCC2-4D6D-42CB-A51B-FF3439A7B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63525"/>
            <a:ext cx="2439988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37D332A0-6F32-4729-A214-4109768D3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97" y="1836737"/>
            <a:ext cx="5867493" cy="857250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B39FDE7-23A9-4B60-BAF9-663CDA062F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2878138"/>
            <a:ext cx="5867362" cy="850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053800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en /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DDA925E5-4151-47F6-A67B-2A48DC8A5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00178671-E0AC-456C-ACC2-78AB80CB4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63525"/>
            <a:ext cx="2439988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A42679BF-1CCA-4B76-9733-A93E1676B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97" y="1836737"/>
            <a:ext cx="5867493" cy="857250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FE084CA-A841-4F18-99DD-05EF191C1C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2878138"/>
            <a:ext cx="5867362" cy="850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059143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en /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DB2AA161-5DAA-4A7F-B47C-58EDDEF49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4BCF60A2-1B88-4EBF-9454-866C3D4C6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63525"/>
            <a:ext cx="2439988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31F38AC8-A4AB-4359-883F-4C1C2933B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97" y="1836737"/>
            <a:ext cx="5867493" cy="857250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3A852DE-BA7A-4DAB-B6FC-78EB9BCB88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2878138"/>
            <a:ext cx="5867362" cy="850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8561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 - EUROVISION NEWS"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2BD41132-56CA-4C0D-B2C9-BD9ABCF94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86FC065F-4D66-4D60-9B53-14EAAF7C4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63525"/>
            <a:ext cx="3203575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7">
            <a:extLst>
              <a:ext uri="{FF2B5EF4-FFF2-40B4-BE49-F238E27FC236}">
                <a16:creationId xmlns:a16="http://schemas.microsoft.com/office/drawing/2014/main" id="{8A85DB7F-6F6D-47E5-8C96-92E9F1718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1588"/>
            <a:ext cx="17716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17D806E2-4A7E-43DD-983C-E11AC1796D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11924" y="1545020"/>
            <a:ext cx="4573588" cy="2563429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D1B57C4-A247-47DC-837E-4962C100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98" y="1924933"/>
            <a:ext cx="3724358" cy="857250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l">
              <a:defRPr sz="2800" b="1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B872F87E-41D0-42D1-95B5-FC9CE04CFB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2878138"/>
            <a:ext cx="3724275" cy="850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3346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- EUROVISION N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>
            <a:extLst>
              <a:ext uri="{FF2B5EF4-FFF2-40B4-BE49-F238E27FC236}">
                <a16:creationId xmlns:a16="http://schemas.microsoft.com/office/drawing/2014/main" id="{83F6B252-1613-497C-946E-FC0EA12CF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8FA13771-E698-4DBE-8DF0-AA1CFC0D0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63525"/>
            <a:ext cx="3203575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7">
            <a:extLst>
              <a:ext uri="{FF2B5EF4-FFF2-40B4-BE49-F238E27FC236}">
                <a16:creationId xmlns:a16="http://schemas.microsoft.com/office/drawing/2014/main" id="{9A77B6B7-C471-4810-883D-DDE015CC1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1588"/>
            <a:ext cx="17716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315687E-432B-4206-90C9-BAE3C5BF44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2878138"/>
            <a:ext cx="3724275" cy="850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11EF334-A7CC-4693-862E-CF43CD9A3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98" y="1969484"/>
            <a:ext cx="3723778" cy="857250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defRPr sz="2800" b="1" cap="all" baseline="0">
                <a:solidFill>
                  <a:srgbClr val="1B4098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14334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own photo - EUROVISION N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10">
            <a:extLst>
              <a:ext uri="{FF2B5EF4-FFF2-40B4-BE49-F238E27FC236}">
                <a16:creationId xmlns:a16="http://schemas.microsoft.com/office/drawing/2014/main" id="{8E73FA0F-3668-4515-AF20-4250BFADA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0"/>
            <a:ext cx="17716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4E0C5B56-07BF-44DA-B62C-263EF3729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63525"/>
            <a:ext cx="3203575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pour une image  3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2"/>
          </a:solidFill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r-FR" noProof="0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9A6F9B7-4246-48EC-B995-19385A357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2878138"/>
            <a:ext cx="3724275" cy="850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514D228-E86F-4F9D-8674-D496FF3D8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98" y="1969484"/>
            <a:ext cx="3723778" cy="857250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defRPr sz="2800" b="1" cap="all" baseline="0">
                <a:solidFill>
                  <a:srgbClr val="1B4098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30432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 - EUROVISION SPORT"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">
            <a:extLst>
              <a:ext uri="{FF2B5EF4-FFF2-40B4-BE49-F238E27FC236}">
                <a16:creationId xmlns:a16="http://schemas.microsoft.com/office/drawing/2014/main" id="{DB5A9027-F420-4B90-A34E-7CA1AC258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588"/>
            <a:ext cx="91519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7">
            <a:extLst>
              <a:ext uri="{FF2B5EF4-FFF2-40B4-BE49-F238E27FC236}">
                <a16:creationId xmlns:a16="http://schemas.microsoft.com/office/drawing/2014/main" id="{B994F6C8-E4DA-49E3-85BF-70F09BA4D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1588"/>
            <a:ext cx="17716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A5426562-FA0D-4AB0-A420-35CC30C34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63525"/>
            <a:ext cx="3203575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1259918-D0F3-4700-85CF-9CDEE9AFCC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11924" y="1545020"/>
            <a:ext cx="4573588" cy="2563429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1A85D61C-89A2-4388-9771-44A2E51C8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98" y="1924933"/>
            <a:ext cx="3724358" cy="857250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l">
              <a:defRPr sz="2800" b="1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D2FBA30-CC5D-41D3-831C-0E6482EA05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2878138"/>
            <a:ext cx="3724275" cy="850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8641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- EUROVISION S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>
            <a:extLst>
              <a:ext uri="{FF2B5EF4-FFF2-40B4-BE49-F238E27FC236}">
                <a16:creationId xmlns:a16="http://schemas.microsoft.com/office/drawing/2014/main" id="{2237E797-9771-4E06-B629-A33AC54CC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0"/>
            <a:ext cx="4562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D3ED493B-5A51-4171-B1E9-7A4A8FBB2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63525"/>
            <a:ext cx="3203575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7">
            <a:extLst>
              <a:ext uri="{FF2B5EF4-FFF2-40B4-BE49-F238E27FC236}">
                <a16:creationId xmlns:a16="http://schemas.microsoft.com/office/drawing/2014/main" id="{D4580DFD-3E84-4CFA-864B-2D687D00C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1588"/>
            <a:ext cx="17716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477C5E1F-DDAF-475B-8C2A-91DED135A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98" y="1924933"/>
            <a:ext cx="3724358" cy="857250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l">
              <a:defRPr sz="2800" b="1" cap="all" baseline="0">
                <a:solidFill>
                  <a:srgbClr val="253F93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315687E-432B-4206-90C9-BAE3C5BF44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2878138"/>
            <a:ext cx="3724275" cy="850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5661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own photo - EUROVISION S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10">
            <a:extLst>
              <a:ext uri="{FF2B5EF4-FFF2-40B4-BE49-F238E27FC236}">
                <a16:creationId xmlns:a16="http://schemas.microsoft.com/office/drawing/2014/main" id="{48415FC2-385C-43E8-BA75-4888B3175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0"/>
            <a:ext cx="17716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56B40C10-72AD-4007-9F81-231D6E2CD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63525"/>
            <a:ext cx="3203575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pour une image  3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2"/>
          </a:solidFill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r-FR" noProof="0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9A6F9B7-4246-48EC-B995-19385A357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2878138"/>
            <a:ext cx="3724275" cy="850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C5012A2-DEDA-489E-8B58-C95C5FC9E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98" y="1969484"/>
            <a:ext cx="3723778" cy="857250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defRPr sz="2800" b="1" cap="all" baseline="0">
                <a:solidFill>
                  <a:srgbClr val="1B4098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55429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 - EBU ACADEMY"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">
            <a:extLst>
              <a:ext uri="{FF2B5EF4-FFF2-40B4-BE49-F238E27FC236}">
                <a16:creationId xmlns:a16="http://schemas.microsoft.com/office/drawing/2014/main" id="{F3D098A7-AE1F-43F7-806F-E115EC84A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1588"/>
            <a:ext cx="91995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7">
            <a:extLst>
              <a:ext uri="{FF2B5EF4-FFF2-40B4-BE49-F238E27FC236}">
                <a16:creationId xmlns:a16="http://schemas.microsoft.com/office/drawing/2014/main" id="{3409B999-516D-4626-8D85-A034F9D10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1588"/>
            <a:ext cx="17716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C7B1D370-DCD4-4D90-ABA5-52EB094CD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263525"/>
            <a:ext cx="25654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B862DD9-0A77-4861-A556-C762E387E2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33784" y="1545020"/>
            <a:ext cx="4595448" cy="2563429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9F85D11-E6E5-4760-8C1E-70B80D185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98" y="1924933"/>
            <a:ext cx="3724358" cy="857250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l">
              <a:defRPr sz="2800" b="1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9035E34-DD73-4B0A-BC43-EFC340DB37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2878138"/>
            <a:ext cx="3724275" cy="850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0678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- EBU ACADE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>
            <a:extLst>
              <a:ext uri="{FF2B5EF4-FFF2-40B4-BE49-F238E27FC236}">
                <a16:creationId xmlns:a16="http://schemas.microsoft.com/office/drawing/2014/main" id="{AF6DDBE0-2EF1-4AD0-B9CB-2572BF753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E2F915F3-4B39-4191-AD1B-167DCEE74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263525"/>
            <a:ext cx="25654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7">
            <a:extLst>
              <a:ext uri="{FF2B5EF4-FFF2-40B4-BE49-F238E27FC236}">
                <a16:creationId xmlns:a16="http://schemas.microsoft.com/office/drawing/2014/main" id="{057EAA91-4642-46A7-B5D9-F7979EB30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1588"/>
            <a:ext cx="17716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315687E-432B-4206-90C9-BAE3C5BF44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2878138"/>
            <a:ext cx="3724275" cy="850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3DD50700-409E-4445-BB3E-0C0793455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98" y="1969484"/>
            <a:ext cx="3723778" cy="857250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defRPr sz="2800" b="1" cap="all" baseline="0">
                <a:solidFill>
                  <a:srgbClr val="1B4098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97551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own photo - EBU ACADE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10">
            <a:extLst>
              <a:ext uri="{FF2B5EF4-FFF2-40B4-BE49-F238E27FC236}">
                <a16:creationId xmlns:a16="http://schemas.microsoft.com/office/drawing/2014/main" id="{E19272AC-0E10-495C-BB14-EB93A5791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0"/>
            <a:ext cx="17716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3E5F06C5-33B6-4EF2-8763-EC473F3B1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263525"/>
            <a:ext cx="25654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pour une image  3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2"/>
          </a:solidFill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r-FR" noProof="0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B3EC4A69-F4DE-4E05-BF87-A22C20757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98" y="1924933"/>
            <a:ext cx="3724358" cy="857250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l">
              <a:defRPr sz="2500" b="1" cap="all" baseline="0">
                <a:solidFill>
                  <a:srgbClr val="253F93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9A6F9B7-4246-48EC-B995-19385A357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2878138"/>
            <a:ext cx="3724275" cy="850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372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own photo"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>
            <a:extLst>
              <a:ext uri="{FF2B5EF4-FFF2-40B4-BE49-F238E27FC236}">
                <a16:creationId xmlns:a16="http://schemas.microsoft.com/office/drawing/2014/main" id="{E9F30152-345D-4044-AB91-09BDFF7EF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63525"/>
            <a:ext cx="2439988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56700" cy="51435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r-CH" noProof="0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284D5B5-C437-4934-AAB4-686E0CF7BC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11924" y="1545020"/>
            <a:ext cx="4573588" cy="2563429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44476389-7167-45D7-83CA-E41167AC7A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2878138"/>
            <a:ext cx="3724275" cy="850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F56DF0C-DDDD-4F09-B17A-DAE1F72A6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98" y="1969484"/>
            <a:ext cx="3723778" cy="857250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defRPr sz="2800" b="1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7054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4954D-6671-47B7-AD4C-A9890D44C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F12ECA-5325-4CAA-AE6B-44720C0288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53698-79D3-4B68-8E19-A23FB808D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EC8A4-D0C4-4831-9C38-94AAC2E706BC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66A00-2C21-4FDD-9C17-EAE65DFE6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B6E21-644A-42B5-BCD9-4C819CDF2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553C-5C46-4F1B-B8CF-6F83A4460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303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C88C3-3620-444A-B79A-785D835F6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40750-510B-443C-87F9-C01D862C5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455FF-9111-4A00-AD6C-D06419D40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EC8A4-D0C4-4831-9C38-94AAC2E706BC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77BC0-4423-4DB0-86DD-97BE02899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2F89D-D60C-47D4-BC33-C0DD5936E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553C-5C46-4F1B-B8CF-6F83A4460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478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3F786845-5950-4A98-B76E-F91E13FECF5A}"/>
              </a:ext>
            </a:extLst>
          </p:cNvPr>
          <p:cNvSpPr/>
          <p:nvPr/>
        </p:nvSpPr>
        <p:spPr>
          <a:xfrm>
            <a:off x="4581525" y="0"/>
            <a:ext cx="4562475" cy="5143500"/>
          </a:xfrm>
          <a:prstGeom prst="rect">
            <a:avLst/>
          </a:prstGeom>
          <a:solidFill>
            <a:srgbClr val="253F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EE401E2-C516-4B64-BA24-7B3D46380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228600"/>
            <a:ext cx="52228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956175" y="539750"/>
            <a:ext cx="3498850" cy="4167188"/>
          </a:xfrm>
          <a:prstGeom prst="rect">
            <a:avLst/>
          </a:prstGeom>
        </p:spPr>
        <p:txBody>
          <a:bodyPr>
            <a:noAutofit/>
          </a:bodyPr>
          <a:lstStyle>
            <a:lvl1pPr marL="360000" indent="-3600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bg1"/>
              </a:buClr>
              <a:buFont typeface="+mj-lt"/>
              <a:buAutoNum type="arabicPeriod"/>
              <a:defRPr sz="16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533400" indent="-177800">
              <a:buFont typeface="Arial" panose="020B0604020202020204" pitchFamily="34" charset="0"/>
              <a:buChar char="-"/>
              <a:defRPr sz="1600">
                <a:solidFill>
                  <a:schemeClr val="bg1"/>
                </a:solidFill>
              </a:defRPr>
            </a:lvl2pPr>
            <a:lvl3pPr marL="714375" indent="-177800">
              <a:buFont typeface="Arial" panose="020B0604020202020204" pitchFamily="34" charset="0"/>
              <a:buChar char="-"/>
              <a:tabLst>
                <a:tab pos="1257300" algn="l"/>
              </a:tabLst>
              <a:defRPr sz="1400">
                <a:solidFill>
                  <a:schemeClr val="bg1"/>
                </a:solidFill>
              </a:defRPr>
            </a:lvl3pPr>
            <a:lvl4pPr marL="1076325" indent="-177800">
              <a:buFont typeface="Arial" panose="020B0604020202020204" pitchFamily="34" charset="0"/>
              <a:buChar char="-"/>
              <a:defRPr sz="1200">
                <a:solidFill>
                  <a:schemeClr val="bg1"/>
                </a:solidFill>
              </a:defRPr>
            </a:lvl4pPr>
            <a:lvl5pPr marL="1257300" indent="-177800">
              <a:buFont typeface="Arial" panose="020B0604020202020204" pitchFamily="34" charset="0"/>
              <a:buChar char="-"/>
              <a:defRPr sz="120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14452A7-6CA7-4293-A9C2-5B332202FB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298" y="1260001"/>
            <a:ext cx="3724358" cy="34469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</a:defRPr>
            </a:lvl2pPr>
            <a:lvl3pPr>
              <a:defRPr sz="1200">
                <a:solidFill>
                  <a:schemeClr val="tx1"/>
                </a:solidFill>
                <a:latin typeface="+mn-lt"/>
              </a:defRPr>
            </a:lvl3pPr>
            <a:lvl4pPr>
              <a:defRPr sz="12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4A131CA4-5FB6-4C32-91F8-66422F95668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32298" y="319135"/>
            <a:ext cx="3724358" cy="857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28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509320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/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8">
            <a:extLst>
              <a:ext uri="{FF2B5EF4-FFF2-40B4-BE49-F238E27FC236}">
                <a16:creationId xmlns:a16="http://schemas.microsoft.com/office/drawing/2014/main" id="{BE695140-9210-4EC2-9DE1-012098B3F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230188"/>
            <a:ext cx="5222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2536825" cy="51435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r-CH" noProof="0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9818F5E-898B-40CC-A054-21A8D9E2AB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3336" y="1260000"/>
            <a:ext cx="5167312" cy="29226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</a:defRPr>
            </a:lvl2pPr>
            <a:lvl3pPr>
              <a:defRPr sz="1200">
                <a:solidFill>
                  <a:schemeClr val="tx1"/>
                </a:solidFill>
                <a:latin typeface="+mn-lt"/>
              </a:defRPr>
            </a:lvl3pPr>
            <a:lvl4pPr>
              <a:defRPr sz="12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A9B2D0E-BD3A-47EA-AC11-4E162FBDC6B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353336" y="319135"/>
            <a:ext cx="4876264" cy="857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28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135625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/Speaker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8">
            <a:extLst>
              <a:ext uri="{FF2B5EF4-FFF2-40B4-BE49-F238E27FC236}">
                <a16:creationId xmlns:a16="http://schemas.microsoft.com/office/drawing/2014/main" id="{7374BC5D-0D31-41D4-BBB5-F6C959322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230188"/>
            <a:ext cx="5222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eperen 10">
            <a:extLst>
              <a:ext uri="{FF2B5EF4-FFF2-40B4-BE49-F238E27FC236}">
                <a16:creationId xmlns:a16="http://schemas.microsoft.com/office/drawing/2014/main" id="{FB31002D-1F96-46FF-B373-A7967AE601A9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3349625" y="2873375"/>
            <a:ext cx="423863" cy="585788"/>
            <a:chOff x="3976883" y="2897830"/>
            <a:chExt cx="423327" cy="584776"/>
          </a:xfrm>
        </p:grpSpPr>
        <p:sp>
          <p:nvSpPr>
            <p:cNvPr id="12" name="Tekstvak 8">
              <a:extLst>
                <a:ext uri="{FF2B5EF4-FFF2-40B4-BE49-F238E27FC236}">
                  <a16:creationId xmlns:a16="http://schemas.microsoft.com/office/drawing/2014/main" id="{5E423092-11C0-4FE4-B336-DD98A6F911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8620" y="2897830"/>
              <a:ext cx="381590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nl-NL" altLang="en-US" sz="3200">
                  <a:solidFill>
                    <a:srgbClr val="253F93"/>
                  </a:solidFill>
                  <a:latin typeface="Times Bold"/>
                  <a:ea typeface="Times Bold"/>
                  <a:cs typeface="Times Bold"/>
                </a:rPr>
                <a:t>”</a:t>
              </a:r>
            </a:p>
          </p:txBody>
        </p:sp>
        <p:sp>
          <p:nvSpPr>
            <p:cNvPr id="13" name="Ovaal 9">
              <a:extLst>
                <a:ext uri="{FF2B5EF4-FFF2-40B4-BE49-F238E27FC236}">
                  <a16:creationId xmlns:a16="http://schemas.microsoft.com/office/drawing/2014/main" id="{9CC43C66-61F7-4E12-A4A2-53CB3A1098D8}"/>
                </a:ext>
              </a:extLst>
            </p:cNvPr>
            <p:cNvSpPr/>
            <p:nvPr/>
          </p:nvSpPr>
          <p:spPr>
            <a:xfrm>
              <a:off x="3978469" y="2904169"/>
              <a:ext cx="423326" cy="423131"/>
            </a:xfrm>
            <a:prstGeom prst="ellipse">
              <a:avLst/>
            </a:prstGeom>
            <a:noFill/>
            <a:ln w="12700">
              <a:solidFill>
                <a:srgbClr val="253F9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</p:grp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2536825" cy="51435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r-CH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71875" y="4298789"/>
            <a:ext cx="5094823" cy="5473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600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1FEDA2F-8E69-49F2-8517-CAD0918EB0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71875" y="3463894"/>
            <a:ext cx="5094823" cy="8243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600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D437A3F-E15A-463D-93EE-0AAF5CC27A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3336" y="1260000"/>
            <a:ext cx="5313362" cy="16990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</a:defRPr>
            </a:lvl2pPr>
            <a:lvl3pPr>
              <a:defRPr sz="1200">
                <a:solidFill>
                  <a:schemeClr val="tx1"/>
                </a:solidFill>
                <a:latin typeface="+mn-lt"/>
              </a:defRPr>
            </a:lvl3pPr>
            <a:lvl4pPr>
              <a:defRPr sz="12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CA8C9707-1250-4B27-8CBC-ECB1CF74B78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353335" y="319135"/>
            <a:ext cx="4865873" cy="857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28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045699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8">
            <a:extLst>
              <a:ext uri="{FF2B5EF4-FFF2-40B4-BE49-F238E27FC236}">
                <a16:creationId xmlns:a16="http://schemas.microsoft.com/office/drawing/2014/main" id="{ACCC914D-0427-4BA4-B122-97776B109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230188"/>
            <a:ext cx="5222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9E88858-E14B-485D-9BD6-6ED79EDD4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74638"/>
            <a:ext cx="7886700" cy="99377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321B5B-DCF3-4B78-B1B0-CCF8C361A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370013"/>
            <a:ext cx="8346514" cy="3262312"/>
          </a:xfrm>
          <a:prstGeom prst="rect">
            <a:avLst/>
          </a:prstGeom>
        </p:spPr>
        <p:txBody>
          <a:bodyPr rtlCol="0">
            <a:normAutofit/>
          </a:bodyPr>
          <a:lstStyle>
            <a:lvl1pPr marL="285750" indent="-285750">
              <a:spcAft>
                <a:spcPts val="600"/>
              </a:spcAft>
              <a:buClr>
                <a:srgbClr val="0BBBEF"/>
              </a:buClr>
              <a:buFont typeface="Arial" panose="020B0604020202020204" pitchFamily="34" charset="0"/>
              <a:buChar char="›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600"/>
              </a:spcAft>
              <a:buClr>
                <a:srgbClr val="0BBBEF"/>
              </a:buClr>
              <a:buFont typeface="Arial" panose="020B0604020202020204" pitchFamily="34" charset="0"/>
              <a:buChar char="›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spcAft>
                <a:spcPts val="600"/>
              </a:spcAft>
              <a:buClr>
                <a:srgbClr val="0BBBEF"/>
              </a:buClr>
              <a:buFont typeface="Arial" panose="020B0604020202020204" pitchFamily="34" charset="0"/>
              <a:buChar char="›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spcAft>
                <a:spcPts val="600"/>
              </a:spcAft>
              <a:buClr>
                <a:srgbClr val="0BBBEF"/>
              </a:buClr>
              <a:buFont typeface="Arial" panose="020B0604020202020204" pitchFamily="34" charset="0"/>
              <a:buChar char="›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spcAft>
                <a:spcPts val="600"/>
              </a:spcAft>
              <a:buClr>
                <a:srgbClr val="0BBBEF"/>
              </a:buClr>
              <a:buFont typeface="Arial" panose="020B0604020202020204" pitchFamily="34" charset="0"/>
              <a:buChar char="›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6920C7-669A-4229-A5DB-6CB8684F9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23EDE-F2F3-428C-A71D-34BB9A3EBD69}" type="datetimeFigureOut">
              <a:rPr lang="en-GB"/>
              <a:pPr>
                <a:defRPr/>
              </a:pPr>
              <a:t>13/10/2021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29B466-CFED-4583-976C-9ACB37272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0A1A2-D93D-4BD2-9493-FC96CE9C0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1475" y="4767263"/>
            <a:ext cx="20574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44FE2-E963-465F-97EE-3AD922C77FB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1349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Dark blue BG">
    <p:bg>
      <p:bgPr>
        <a:solidFill>
          <a:srgbClr val="1B40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8">
            <a:extLst>
              <a:ext uri="{FF2B5EF4-FFF2-40B4-BE49-F238E27FC236}">
                <a16:creationId xmlns:a16="http://schemas.microsoft.com/office/drawing/2014/main" id="{6EE44A12-C51F-403A-B7BB-7727A7D31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228600"/>
            <a:ext cx="52228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9E88858-E14B-485D-9BD6-6ED79EDD4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74638"/>
            <a:ext cx="7882727" cy="993775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321B5B-DCF3-4B78-B1B0-CCF8C361A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370013"/>
            <a:ext cx="8346514" cy="3262312"/>
          </a:xfrm>
          <a:prstGeom prst="rect">
            <a:avLst/>
          </a:prstGeom>
        </p:spPr>
        <p:txBody>
          <a:bodyPr rtlCol="0">
            <a:normAutofit/>
          </a:bodyPr>
          <a:lstStyle>
            <a:lvl1pPr marL="285750" indent="-285750">
              <a:spcAft>
                <a:spcPts val="600"/>
              </a:spcAft>
              <a:buClr>
                <a:srgbClr val="0BBBEF"/>
              </a:buClr>
              <a:buFont typeface="Arial" panose="020B0604020202020204" pitchFamily="34" charset="0"/>
              <a:buChar char="›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600"/>
              </a:spcAft>
              <a:buClr>
                <a:srgbClr val="0BBBEF"/>
              </a:buClr>
              <a:buFont typeface="Arial" panose="020B0604020202020204" pitchFamily="34" charset="0"/>
              <a:buChar char="›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spcAft>
                <a:spcPts val="600"/>
              </a:spcAft>
              <a:buClr>
                <a:srgbClr val="0BBBEF"/>
              </a:buClr>
              <a:buFont typeface="Arial" panose="020B0604020202020204" pitchFamily="34" charset="0"/>
              <a:buChar char="›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spcAft>
                <a:spcPts val="600"/>
              </a:spcAft>
              <a:buClr>
                <a:srgbClr val="0BBBEF"/>
              </a:buClr>
              <a:buFont typeface="Arial" panose="020B0604020202020204" pitchFamily="34" charset="0"/>
              <a:buChar char="›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spcAft>
                <a:spcPts val="600"/>
              </a:spcAft>
              <a:buClr>
                <a:srgbClr val="0BBBEF"/>
              </a:buClr>
              <a:buFont typeface="Arial" panose="020B0604020202020204" pitchFamily="34" charset="0"/>
              <a:buChar char="›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ADB36-BDDE-4DA1-BB89-485D0B4D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44C8-8AB3-4522-9B4D-C912D25C9968}" type="datetimeFigureOut">
              <a:rPr lang="en-GB"/>
              <a:pPr>
                <a:defRPr/>
              </a:pPr>
              <a:t>13/10/2021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FEB4B-6F56-49DC-85A8-D54E74E5A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20CF2-7424-4494-8B80-8F4431E07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1475" y="4767263"/>
            <a:ext cx="20574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4FF80-711D-4C74-8A35-D0B54214333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0930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ght blue BG">
    <p:bg>
      <p:bgPr>
        <a:solidFill>
          <a:srgbClr val="0BB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7">
            <a:extLst>
              <a:ext uri="{FF2B5EF4-FFF2-40B4-BE49-F238E27FC236}">
                <a16:creationId xmlns:a16="http://schemas.microsoft.com/office/drawing/2014/main" id="{301C27DF-9405-405B-8D51-314BC0CBF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1588"/>
            <a:ext cx="17716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9E88858-E14B-485D-9BD6-6ED79EDD4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74638"/>
            <a:ext cx="7886700" cy="993775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321B5B-DCF3-4B78-B1B0-CCF8C361A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370013"/>
            <a:ext cx="8346514" cy="3262312"/>
          </a:xfrm>
          <a:prstGeom prst="rect">
            <a:avLst/>
          </a:prstGeom>
        </p:spPr>
        <p:txBody>
          <a:bodyPr rtlCol="0">
            <a:normAutofit/>
          </a:bodyPr>
          <a:lstStyle>
            <a:lvl1pPr marL="285750" indent="-28575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›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›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›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›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›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593C8-F333-445D-9575-DD55A5EDF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E9596-3196-4E79-9F38-8841E75E402F}" type="datetimeFigureOut">
              <a:rPr lang="en-GB"/>
              <a:pPr>
                <a:defRPr/>
              </a:pPr>
              <a:t>13/10/2021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E0C43E-64B3-4F17-AB05-CDC1B80E4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9FD48-49EB-4F7C-9874-3C6D28BDD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1475" y="4767263"/>
            <a:ext cx="20574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7B62C-A5E8-4B11-B3B8-FAAB157574A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1670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C88C3-3620-444A-B79A-785D835F6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40750-510B-443C-87F9-C01D862C5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455FF-9111-4A00-AD6C-D06419D40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EC8A4-D0C4-4831-9C38-94AAC2E706BC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77BC0-4423-4DB0-86DD-97BE02899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2F89D-D60C-47D4-BC33-C0DD5936E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553C-5C46-4F1B-B8CF-6F83A4460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2666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3">
            <a:extLst>
              <a:ext uri="{FF2B5EF4-FFF2-40B4-BE49-F238E27FC236}">
                <a16:creationId xmlns:a16="http://schemas.microsoft.com/office/drawing/2014/main" id="{399A3808-6B52-4C5C-85AD-9C8246132A2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42198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- EB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>
            <a:extLst>
              <a:ext uri="{FF2B5EF4-FFF2-40B4-BE49-F238E27FC236}">
                <a16:creationId xmlns:a16="http://schemas.microsoft.com/office/drawing/2014/main" id="{A32D6B18-D91A-4A5F-A7B7-7F384D49E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51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10">
            <a:extLst>
              <a:ext uri="{FF2B5EF4-FFF2-40B4-BE49-F238E27FC236}">
                <a16:creationId xmlns:a16="http://schemas.microsoft.com/office/drawing/2014/main" id="{211082B0-3775-49F6-B561-FB56B8189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0"/>
            <a:ext cx="17716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D7A05F7-072B-4F2A-9048-670F306DA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0"/>
            <a:ext cx="17716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0E1DD6ED-996F-4647-945D-66A60A64E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63525"/>
            <a:ext cx="2439988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315687E-432B-4206-90C9-BAE3C5BF44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2878138"/>
            <a:ext cx="3724275" cy="850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60720DED-D0E5-49FB-B800-F898C06F5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98" y="1969484"/>
            <a:ext cx="3723778" cy="857250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defRPr sz="2800" b="1" cap="all" baseline="0">
                <a:solidFill>
                  <a:srgbClr val="1B4098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021640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F2A978-A25B-41EB-AD3B-3729039834F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5359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5">
            <a:extLst>
              <a:ext uri="{FF2B5EF4-FFF2-40B4-BE49-F238E27FC236}">
                <a16:creationId xmlns:a16="http://schemas.microsoft.com/office/drawing/2014/main" id="{226DA94C-E29F-4936-BA85-45FB5F2EB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230188"/>
            <a:ext cx="5222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5E391875-EA4D-4A80-AB00-82F9F82A9C5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312752"/>
            <a:ext cx="9144000" cy="383074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fr-FR" noProof="0" dirty="0"/>
          </a:p>
        </p:txBody>
      </p:sp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id="{0D1806F8-3411-4D30-BB05-920C96DC56A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32297" y="319135"/>
            <a:ext cx="7729761" cy="857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28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497761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 bottom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5">
            <a:extLst>
              <a:ext uri="{FF2B5EF4-FFF2-40B4-BE49-F238E27FC236}">
                <a16:creationId xmlns:a16="http://schemas.microsoft.com/office/drawing/2014/main" id="{1F365BB5-3110-4301-9FBB-584F4D48E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230188"/>
            <a:ext cx="5222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7A620790-9F5A-4652-BE0D-E62EFD15383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2500312"/>
            <a:ext cx="9144000" cy="264318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fr-FR" noProof="0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6AC627C-4EDF-44CA-90C4-DF827AA25B3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32298" y="319135"/>
            <a:ext cx="7755738" cy="857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28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F4BDCF0-0977-4C7D-8838-0A155D826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370013"/>
            <a:ext cx="7755738" cy="1130299"/>
          </a:xfrm>
          <a:prstGeom prst="rect">
            <a:avLst/>
          </a:prstGeom>
        </p:spPr>
        <p:txBody>
          <a:bodyPr rtlCol="0">
            <a:normAutofit/>
          </a:bodyPr>
          <a:lstStyle>
            <a:lvl1pPr marL="285750" indent="-285750">
              <a:spcAft>
                <a:spcPts val="600"/>
              </a:spcAft>
              <a:buClr>
                <a:srgbClr val="0BBBEF"/>
              </a:buClr>
              <a:buFont typeface="Arial" panose="020B0604020202020204" pitchFamily="34" charset="0"/>
              <a:buChar char="›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spcAft>
                <a:spcPts val="600"/>
              </a:spcAft>
              <a:buClr>
                <a:srgbClr val="0BBBEF"/>
              </a:buClr>
              <a:buFont typeface="Arial" panose="020B0604020202020204" pitchFamily="34" charset="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spcAft>
                <a:spcPts val="600"/>
              </a:spcAft>
              <a:buClr>
                <a:srgbClr val="0BBBEF"/>
              </a:buClr>
              <a:buFont typeface="Arial" panose="020B0604020202020204" pitchFamily="34" charset="0"/>
              <a:buChar char="›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spcAft>
                <a:spcPts val="600"/>
              </a:spcAft>
              <a:buClr>
                <a:srgbClr val="0BBBEF"/>
              </a:buClr>
              <a:buFont typeface="Arial" panose="020B0604020202020204" pitchFamily="34" charset="0"/>
              <a:buChar char="›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spcAft>
                <a:spcPts val="600"/>
              </a:spcAft>
              <a:buClr>
                <a:srgbClr val="0BBBEF"/>
              </a:buClr>
              <a:buFont typeface="Arial" panose="020B0604020202020204" pitchFamily="34" charset="0"/>
              <a:buChar char="›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2393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 right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3">
            <a:extLst>
              <a:ext uri="{FF2B5EF4-FFF2-40B4-BE49-F238E27FC236}">
                <a16:creationId xmlns:a16="http://schemas.microsoft.com/office/drawing/2014/main" id="{954B6892-F1C3-4134-BDEB-702D9C82D21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fr-FR" noProof="0" dirty="0"/>
          </a:p>
        </p:txBody>
      </p:sp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id="{BD3BBCB3-7DEB-48C2-AAA6-75DFFBEF855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32297" y="319135"/>
            <a:ext cx="3930033" cy="857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28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D5296EE-4920-44F2-8176-2B73ADAD5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370013"/>
            <a:ext cx="3930033" cy="32623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29667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 left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5">
            <a:extLst>
              <a:ext uri="{FF2B5EF4-FFF2-40B4-BE49-F238E27FC236}">
                <a16:creationId xmlns:a16="http://schemas.microsoft.com/office/drawing/2014/main" id="{19EBD872-8491-495D-9EEA-F7AD70E0B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230188"/>
            <a:ext cx="5222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pour une image  3">
            <a:extLst>
              <a:ext uri="{FF2B5EF4-FFF2-40B4-BE49-F238E27FC236}">
                <a16:creationId xmlns:a16="http://schemas.microsoft.com/office/drawing/2014/main" id="{E5DC3362-B5E2-4083-B14C-551FD076768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fr-FR" noProof="0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2B29D88-B91C-44E4-9835-8460C2368EC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907935" y="319135"/>
            <a:ext cx="3352838" cy="857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28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8514CC2-FFE5-4A57-A48C-45AE04476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934" y="1370012"/>
            <a:ext cx="3870579" cy="354360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171701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on right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pour une image  3"/>
          <p:cNvSpPr>
            <a:spLocks noGrp="1"/>
          </p:cNvSpPr>
          <p:nvPr>
            <p:ph type="pic" sz="quarter" idx="22"/>
          </p:nvPr>
        </p:nvSpPr>
        <p:spPr>
          <a:xfrm>
            <a:off x="4635564" y="2633763"/>
            <a:ext cx="4389236" cy="238570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fr-FR" noProof="0" dirty="0"/>
          </a:p>
        </p:txBody>
      </p:sp>
      <p:sp>
        <p:nvSpPr>
          <p:cNvPr id="22" name="Espace réservé pour une image  3"/>
          <p:cNvSpPr>
            <a:spLocks noGrp="1"/>
          </p:cNvSpPr>
          <p:nvPr>
            <p:ph type="pic" sz="quarter" idx="23"/>
          </p:nvPr>
        </p:nvSpPr>
        <p:spPr>
          <a:xfrm>
            <a:off x="4635564" y="128844"/>
            <a:ext cx="4389236" cy="238570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fr-FR" noProof="0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40C63BB-84D1-4D86-9521-9AFA85BDC85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32297" y="319135"/>
            <a:ext cx="3930033" cy="857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28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A76CE5D-D9AE-4E27-946A-26F57B7AD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370012"/>
            <a:ext cx="3930033" cy="364945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603433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21"/>
          </p:nvPr>
        </p:nvSpPr>
        <p:spPr>
          <a:xfrm>
            <a:off x="124028" y="2633763"/>
            <a:ext cx="4389236" cy="238570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fr-FR" noProof="0" dirty="0"/>
          </a:p>
        </p:txBody>
      </p:sp>
      <p:sp>
        <p:nvSpPr>
          <p:cNvPr id="21" name="Espace réservé pour une image  3"/>
          <p:cNvSpPr>
            <a:spLocks noGrp="1"/>
          </p:cNvSpPr>
          <p:nvPr>
            <p:ph type="pic" sz="quarter" idx="22"/>
          </p:nvPr>
        </p:nvSpPr>
        <p:spPr>
          <a:xfrm>
            <a:off x="4635564" y="2633763"/>
            <a:ext cx="4389236" cy="238570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fr-FR" noProof="0" dirty="0"/>
          </a:p>
        </p:txBody>
      </p:sp>
      <p:sp>
        <p:nvSpPr>
          <p:cNvPr id="22" name="Espace réservé pour une image  3"/>
          <p:cNvSpPr>
            <a:spLocks noGrp="1"/>
          </p:cNvSpPr>
          <p:nvPr>
            <p:ph type="pic" sz="quarter" idx="23"/>
          </p:nvPr>
        </p:nvSpPr>
        <p:spPr>
          <a:xfrm>
            <a:off x="4635564" y="128844"/>
            <a:ext cx="4389236" cy="238570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fr-FR" noProof="0" dirty="0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7D53086F-769D-4CA1-AB6C-B1F21D12FD8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32297" y="319135"/>
            <a:ext cx="3930033" cy="857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28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938B245-2169-4EF4-A02B-3738958F0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297" y="1370012"/>
            <a:ext cx="3930033" cy="1009631"/>
          </a:xfrm>
          <a:prstGeom prst="rect">
            <a:avLst/>
          </a:prstGeom>
        </p:spPr>
        <p:txBody>
          <a:bodyPr rtlCol="0">
            <a:normAutofit/>
          </a:bodyPr>
          <a:lstStyle>
            <a:lvl1pPr marL="285750" indent="-285750">
              <a:spcAft>
                <a:spcPts val="600"/>
              </a:spcAft>
              <a:buClr>
                <a:srgbClr val="0BBBEF"/>
              </a:buClr>
              <a:buFont typeface="Arial" panose="020B0604020202020204" pitchFamily="34" charset="0"/>
              <a:buChar char="›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spcAft>
                <a:spcPts val="600"/>
              </a:spcAft>
              <a:buClr>
                <a:srgbClr val="0BBBEF"/>
              </a:buClr>
              <a:buFont typeface="Arial" panose="020B0604020202020204" pitchFamily="34" charset="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spcAft>
                <a:spcPts val="600"/>
              </a:spcAft>
              <a:buClr>
                <a:srgbClr val="0BBBEF"/>
              </a:buClr>
              <a:buFont typeface="Arial" panose="020B0604020202020204" pitchFamily="34" charset="0"/>
              <a:buChar char="›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spcAft>
                <a:spcPts val="600"/>
              </a:spcAft>
              <a:buClr>
                <a:srgbClr val="0BBBEF"/>
              </a:buClr>
              <a:buFont typeface="Arial" panose="020B0604020202020204" pitchFamily="34" charset="0"/>
              <a:buChar char="›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spcAft>
                <a:spcPts val="600"/>
              </a:spcAft>
              <a:buClr>
                <a:srgbClr val="0BBBEF"/>
              </a:buClr>
              <a:buFont typeface="Arial" panose="020B0604020202020204" pitchFamily="34" charset="0"/>
              <a:buChar char="›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16156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Blue BG right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5">
            <a:extLst>
              <a:ext uri="{FF2B5EF4-FFF2-40B4-BE49-F238E27FC236}">
                <a16:creationId xmlns:a16="http://schemas.microsoft.com/office/drawing/2014/main" id="{229F6154-C434-4CB9-A19D-FAA357EC9275}"/>
              </a:ext>
            </a:extLst>
          </p:cNvPr>
          <p:cNvSpPr/>
          <p:nvPr/>
        </p:nvSpPr>
        <p:spPr>
          <a:xfrm>
            <a:off x="4581525" y="0"/>
            <a:ext cx="4562475" cy="5143500"/>
          </a:xfrm>
          <a:prstGeom prst="rect">
            <a:avLst/>
          </a:prstGeom>
          <a:solidFill>
            <a:srgbClr val="253F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13" name="Afbeelding 18">
            <a:extLst>
              <a:ext uri="{FF2B5EF4-FFF2-40B4-BE49-F238E27FC236}">
                <a16:creationId xmlns:a16="http://schemas.microsoft.com/office/drawing/2014/main" id="{69CC7E3A-9347-44DD-8BFF-E5EC00750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228600"/>
            <a:ext cx="52228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D686C1D6-3D14-4D11-A10F-C6B7418D587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863184" y="616590"/>
            <a:ext cx="4031423" cy="5614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29" name="Espace réservé du texte 6">
            <a:extLst>
              <a:ext uri="{FF2B5EF4-FFF2-40B4-BE49-F238E27FC236}">
                <a16:creationId xmlns:a16="http://schemas.microsoft.com/office/drawing/2014/main" id="{3B463928-C6CD-4300-8479-71F9BE0F715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863218" y="318029"/>
            <a:ext cx="4030884" cy="2931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6AAEAB2C-06CB-4975-AAC4-DC3C8C0E146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864166" y="1809851"/>
            <a:ext cx="4031423" cy="5614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C75B632-172C-4589-83A9-70833DE7EF3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864200" y="1506760"/>
            <a:ext cx="4030884" cy="2931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230F05B-7F0E-46BA-9253-18CDBD5C25C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864671" y="3000271"/>
            <a:ext cx="4031423" cy="5614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33" name="Espace réservé du texte 6">
            <a:extLst>
              <a:ext uri="{FF2B5EF4-FFF2-40B4-BE49-F238E27FC236}">
                <a16:creationId xmlns:a16="http://schemas.microsoft.com/office/drawing/2014/main" id="{A70CE554-77EF-47BD-88C9-53A711FA588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864705" y="2695491"/>
            <a:ext cx="4030884" cy="2931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880287F5-62E0-4251-BD40-593C6BE4642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865176" y="4182784"/>
            <a:ext cx="4031423" cy="5614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BA77CAB1-CBA7-4FBF-BB26-AC968477F33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4865210" y="3884221"/>
            <a:ext cx="4030884" cy="2931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D521F04F-A760-4851-ADCE-68928723E19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32297" y="319135"/>
            <a:ext cx="3930033" cy="857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28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E6B8BA3-F835-42E2-8171-51829D637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370012"/>
            <a:ext cx="3930330" cy="35951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768829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Blue BG with line">
    <p:bg>
      <p:bgPr>
        <a:solidFill>
          <a:srgbClr val="1B40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8">
            <a:extLst>
              <a:ext uri="{FF2B5EF4-FFF2-40B4-BE49-F238E27FC236}">
                <a16:creationId xmlns:a16="http://schemas.microsoft.com/office/drawing/2014/main" id="{276CAB7B-EE50-4332-819C-36997F53C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228600"/>
            <a:ext cx="52228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Rechte verbindingslijn 8">
            <a:extLst>
              <a:ext uri="{FF2B5EF4-FFF2-40B4-BE49-F238E27FC236}">
                <a16:creationId xmlns:a16="http://schemas.microsoft.com/office/drawing/2014/main" id="{86115921-034F-4E0C-8F47-8433B1A191B8}"/>
              </a:ext>
            </a:extLst>
          </p:cNvPr>
          <p:cNvCxnSpPr>
            <a:cxnSpLocks/>
          </p:cNvCxnSpPr>
          <p:nvPr/>
        </p:nvCxnSpPr>
        <p:spPr>
          <a:xfrm>
            <a:off x="4572000" y="228600"/>
            <a:ext cx="0" cy="4683125"/>
          </a:xfrm>
          <a:prstGeom prst="line">
            <a:avLst/>
          </a:prstGeom>
          <a:ln w="19050">
            <a:solidFill>
              <a:srgbClr val="64D0E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D686C1D6-3D14-4D11-A10F-C6B7418D587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863184" y="616590"/>
            <a:ext cx="4031423" cy="5614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29" name="Espace réservé du texte 6">
            <a:extLst>
              <a:ext uri="{FF2B5EF4-FFF2-40B4-BE49-F238E27FC236}">
                <a16:creationId xmlns:a16="http://schemas.microsoft.com/office/drawing/2014/main" id="{3B463928-C6CD-4300-8479-71F9BE0F715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863218" y="318029"/>
            <a:ext cx="4030884" cy="2931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6AAEAB2C-06CB-4975-AAC4-DC3C8C0E146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864166" y="1809851"/>
            <a:ext cx="4031423" cy="5614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C75B632-172C-4589-83A9-70833DE7EF3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864200" y="1506760"/>
            <a:ext cx="4030884" cy="2931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230F05B-7F0E-46BA-9253-18CDBD5C25C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864671" y="3000271"/>
            <a:ext cx="4031423" cy="5614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33" name="Espace réservé du texte 6">
            <a:extLst>
              <a:ext uri="{FF2B5EF4-FFF2-40B4-BE49-F238E27FC236}">
                <a16:creationId xmlns:a16="http://schemas.microsoft.com/office/drawing/2014/main" id="{A70CE554-77EF-47BD-88C9-53A711FA588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864705" y="2695491"/>
            <a:ext cx="4030884" cy="2931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880287F5-62E0-4251-BD40-593C6BE4642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865176" y="4182784"/>
            <a:ext cx="4031423" cy="5614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BA77CAB1-CBA7-4FBF-BB26-AC968477F33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4865210" y="3884221"/>
            <a:ext cx="4030884" cy="2931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D521F04F-A760-4851-ADCE-68928723E19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32297" y="319135"/>
            <a:ext cx="3930033" cy="857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28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06FA93A-F2C2-4F60-9FAD-D502A69CF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370012"/>
            <a:ext cx="3930027" cy="354222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892587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5">
            <a:extLst>
              <a:ext uri="{FF2B5EF4-FFF2-40B4-BE49-F238E27FC236}">
                <a16:creationId xmlns:a16="http://schemas.microsoft.com/office/drawing/2014/main" id="{5D320B6A-699F-41CB-A080-1359F75F0F52}"/>
              </a:ext>
            </a:extLst>
          </p:cNvPr>
          <p:cNvSpPr/>
          <p:nvPr/>
        </p:nvSpPr>
        <p:spPr>
          <a:xfrm>
            <a:off x="4581525" y="0"/>
            <a:ext cx="4562475" cy="5143500"/>
          </a:xfrm>
          <a:prstGeom prst="rect">
            <a:avLst/>
          </a:prstGeom>
          <a:solidFill>
            <a:srgbClr val="253F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DD6FDA4-2194-49EF-96A7-A00280D9611B}"/>
              </a:ext>
            </a:extLst>
          </p:cNvPr>
          <p:cNvSpPr/>
          <p:nvPr/>
        </p:nvSpPr>
        <p:spPr>
          <a:xfrm>
            <a:off x="4221163" y="527050"/>
            <a:ext cx="720725" cy="7191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H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6B868C4-C107-4612-A41A-33A306BD3B21}"/>
              </a:ext>
            </a:extLst>
          </p:cNvPr>
          <p:cNvSpPr/>
          <p:nvPr/>
        </p:nvSpPr>
        <p:spPr>
          <a:xfrm>
            <a:off x="4221163" y="1681163"/>
            <a:ext cx="720725" cy="7207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H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FDE053F-5C5C-4CBE-A960-BD228409C524}"/>
              </a:ext>
            </a:extLst>
          </p:cNvPr>
          <p:cNvSpPr/>
          <p:nvPr/>
        </p:nvSpPr>
        <p:spPr>
          <a:xfrm>
            <a:off x="4221163" y="3940175"/>
            <a:ext cx="720725" cy="7207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H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8329261-2E20-4587-80E4-3A316486D414}"/>
              </a:ext>
            </a:extLst>
          </p:cNvPr>
          <p:cNvSpPr/>
          <p:nvPr/>
        </p:nvSpPr>
        <p:spPr>
          <a:xfrm>
            <a:off x="4221163" y="2827338"/>
            <a:ext cx="720725" cy="7207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H" dirty="0"/>
          </a:p>
        </p:txBody>
      </p:sp>
      <p:pic>
        <p:nvPicPr>
          <p:cNvPr id="27" name="Afbeelding 18">
            <a:extLst>
              <a:ext uri="{FF2B5EF4-FFF2-40B4-BE49-F238E27FC236}">
                <a16:creationId xmlns:a16="http://schemas.microsoft.com/office/drawing/2014/main" id="{370A285F-5946-4B77-B647-33EC21ADA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228600"/>
            <a:ext cx="52228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D686C1D6-3D14-4D11-A10F-C6B7418D587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82944" y="897888"/>
            <a:ext cx="3711663" cy="5598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29" name="Espace réservé du texte 6">
            <a:extLst>
              <a:ext uri="{FF2B5EF4-FFF2-40B4-BE49-F238E27FC236}">
                <a16:creationId xmlns:a16="http://schemas.microsoft.com/office/drawing/2014/main" id="{3B463928-C6CD-4300-8479-71F9BE0F715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182934" y="508130"/>
            <a:ext cx="3711167" cy="3897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6AAEAB2C-06CB-4975-AAC4-DC3C8C0E146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183926" y="2049126"/>
            <a:ext cx="3711663" cy="6018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C75B632-172C-4589-83A9-70833DE7EF3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183916" y="1673554"/>
            <a:ext cx="3711167" cy="3685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230F05B-7F0E-46BA-9253-18CDBD5C25C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182935" y="3200363"/>
            <a:ext cx="3713160" cy="5598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33" name="Espace réservé du texte 6">
            <a:extLst>
              <a:ext uri="{FF2B5EF4-FFF2-40B4-BE49-F238E27FC236}">
                <a16:creationId xmlns:a16="http://schemas.microsoft.com/office/drawing/2014/main" id="{A70CE554-77EF-47BD-88C9-53A711FA588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184421" y="2821316"/>
            <a:ext cx="3711167" cy="3720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880287F5-62E0-4251-BD40-593C6BE4642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5184936" y="4309577"/>
            <a:ext cx="3711663" cy="7143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BA77CAB1-CBA7-4FBF-BB26-AC968477F33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184926" y="3939794"/>
            <a:ext cx="3711167" cy="3697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D521F04F-A760-4851-ADCE-68928723E19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32297" y="319135"/>
            <a:ext cx="3548381" cy="857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28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541AF140-FE3D-47AB-BD7E-4476FEEBEEF4}"/>
              </a:ext>
            </a:extLst>
          </p:cNvPr>
          <p:cNvSpPr>
            <a:spLocks noGrp="1" noChangeAspect="1"/>
          </p:cNvSpPr>
          <p:nvPr>
            <p:ph type="pic" sz="quarter" idx="45"/>
          </p:nvPr>
        </p:nvSpPr>
        <p:spPr>
          <a:xfrm>
            <a:off x="4229594" y="1673554"/>
            <a:ext cx="738000" cy="738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r-CH" noProof="0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385E4165-C169-44A5-8928-6640A1D30168}"/>
              </a:ext>
            </a:extLst>
          </p:cNvPr>
          <p:cNvSpPr>
            <a:spLocks noGrp="1" noChangeAspect="1"/>
          </p:cNvSpPr>
          <p:nvPr>
            <p:ph type="pic" sz="quarter" idx="46"/>
          </p:nvPr>
        </p:nvSpPr>
        <p:spPr>
          <a:xfrm>
            <a:off x="4229594" y="2821317"/>
            <a:ext cx="738000" cy="738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r-CH" noProof="0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55AA8935-EF17-4B1B-87EE-390B96738E67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4224052" y="3939794"/>
            <a:ext cx="720000" cy="720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r-CH" noProof="0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8B5CA353-FA20-48F6-8865-3D5636BB2D65}"/>
              </a:ext>
            </a:extLst>
          </p:cNvPr>
          <p:cNvSpPr>
            <a:spLocks noGrp="1" noChangeAspect="1"/>
          </p:cNvSpPr>
          <p:nvPr>
            <p:ph type="pic" sz="quarter" idx="48"/>
          </p:nvPr>
        </p:nvSpPr>
        <p:spPr>
          <a:xfrm>
            <a:off x="4229594" y="523107"/>
            <a:ext cx="738000" cy="738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r-CH" noProof="0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F2DA4A7-4116-4736-9337-3AE4B10F8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370012"/>
            <a:ext cx="3572984" cy="365392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0859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own photo - EB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10">
            <a:extLst>
              <a:ext uri="{FF2B5EF4-FFF2-40B4-BE49-F238E27FC236}">
                <a16:creationId xmlns:a16="http://schemas.microsoft.com/office/drawing/2014/main" id="{7A095B8C-1807-46E9-B821-F39882ED3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0"/>
            <a:ext cx="17716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3F736B20-9F7B-4A3D-99D2-0E2B97E26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63525"/>
            <a:ext cx="2439988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pour une image  3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2"/>
          </a:solidFill>
        </p:spPr>
        <p:txBody>
          <a:bodyPr rtlCol="0">
            <a:normAutofit/>
          </a:bodyPr>
          <a:lstStyle>
            <a:lvl1pPr marL="0" indent="0">
              <a:buNone/>
              <a:defRPr sz="1000" i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r-FR" noProof="0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9A6F9B7-4246-48EC-B995-19385A357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2878138"/>
            <a:ext cx="3724275" cy="850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72A3513C-7C28-4AA4-B62E-31F4E4654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98" y="1969484"/>
            <a:ext cx="3723778" cy="857250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defRPr sz="2800" b="1" cap="all" baseline="0">
                <a:solidFill>
                  <a:srgbClr val="1B4098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816862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5">
            <a:extLst>
              <a:ext uri="{FF2B5EF4-FFF2-40B4-BE49-F238E27FC236}">
                <a16:creationId xmlns:a16="http://schemas.microsoft.com/office/drawing/2014/main" id="{DF9F39A1-5299-45DB-8AEE-36C6B5A5517A}"/>
              </a:ext>
            </a:extLst>
          </p:cNvPr>
          <p:cNvSpPr/>
          <p:nvPr/>
        </p:nvSpPr>
        <p:spPr>
          <a:xfrm>
            <a:off x="4586288" y="0"/>
            <a:ext cx="4562475" cy="5143500"/>
          </a:xfrm>
          <a:prstGeom prst="rect">
            <a:avLst/>
          </a:prstGeom>
          <a:solidFill>
            <a:srgbClr val="253F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644A61B-04ED-434E-A376-5224CC30C50A}"/>
              </a:ext>
            </a:extLst>
          </p:cNvPr>
          <p:cNvSpPr/>
          <p:nvPr/>
        </p:nvSpPr>
        <p:spPr>
          <a:xfrm>
            <a:off x="4221163" y="4187825"/>
            <a:ext cx="720725" cy="7191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H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E36FBB1-434C-4FDB-BD9B-1348ABCBBFB3}"/>
              </a:ext>
            </a:extLst>
          </p:cNvPr>
          <p:cNvSpPr/>
          <p:nvPr/>
        </p:nvSpPr>
        <p:spPr>
          <a:xfrm>
            <a:off x="4221163" y="331788"/>
            <a:ext cx="720725" cy="7191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H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77306CE-455C-4371-B77D-B0B80CD9EF52}"/>
              </a:ext>
            </a:extLst>
          </p:cNvPr>
          <p:cNvSpPr/>
          <p:nvPr/>
        </p:nvSpPr>
        <p:spPr>
          <a:xfrm>
            <a:off x="4221163" y="1295400"/>
            <a:ext cx="720725" cy="7191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H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906B9C8-EEC8-4B62-9F30-9BE67EFFB370}"/>
              </a:ext>
            </a:extLst>
          </p:cNvPr>
          <p:cNvSpPr/>
          <p:nvPr/>
        </p:nvSpPr>
        <p:spPr>
          <a:xfrm>
            <a:off x="4221163" y="3222625"/>
            <a:ext cx="720725" cy="7207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H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0F82913-2103-4A8B-8612-A942459E1A21}"/>
              </a:ext>
            </a:extLst>
          </p:cNvPr>
          <p:cNvSpPr/>
          <p:nvPr/>
        </p:nvSpPr>
        <p:spPr>
          <a:xfrm>
            <a:off x="4221163" y="2259013"/>
            <a:ext cx="720725" cy="7207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H"/>
          </a:p>
        </p:txBody>
      </p:sp>
      <p:pic>
        <p:nvPicPr>
          <p:cNvPr id="41" name="Afbeelding 18">
            <a:extLst>
              <a:ext uri="{FF2B5EF4-FFF2-40B4-BE49-F238E27FC236}">
                <a16:creationId xmlns:a16="http://schemas.microsoft.com/office/drawing/2014/main" id="{5B2255F7-6E1A-48C9-80BF-30169A84F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228600"/>
            <a:ext cx="52228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D686C1D6-3D14-4D11-A10F-C6B7418D587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82944" y="683623"/>
            <a:ext cx="3711663" cy="3720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29" name="Espace réservé du texte 6">
            <a:extLst>
              <a:ext uri="{FF2B5EF4-FFF2-40B4-BE49-F238E27FC236}">
                <a16:creationId xmlns:a16="http://schemas.microsoft.com/office/drawing/2014/main" id="{3B463928-C6CD-4300-8479-71F9BE0F715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182934" y="313251"/>
            <a:ext cx="3711167" cy="3526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6AAEAB2C-06CB-4975-AAC4-DC3C8C0E146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183926" y="1664781"/>
            <a:ext cx="3711663" cy="3595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C75B632-172C-4589-83A9-70833DE7EF3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183916" y="1286327"/>
            <a:ext cx="3711167" cy="3714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230F05B-7F0E-46BA-9253-18CDBD5C25C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182935" y="2633455"/>
            <a:ext cx="3713160" cy="365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33" name="Espace réservé du texte 6">
            <a:extLst>
              <a:ext uri="{FF2B5EF4-FFF2-40B4-BE49-F238E27FC236}">
                <a16:creationId xmlns:a16="http://schemas.microsoft.com/office/drawing/2014/main" id="{A70CE554-77EF-47BD-88C9-53A711FA588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184421" y="2259255"/>
            <a:ext cx="3711167" cy="374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880287F5-62E0-4251-BD40-593C6BE4642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5184936" y="3582152"/>
            <a:ext cx="3711663" cy="3714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BA77CAB1-CBA7-4FBF-BB26-AC968477F33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184926" y="3221677"/>
            <a:ext cx="3711167" cy="360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D521F04F-A760-4851-ADCE-68928723E19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32297" y="319135"/>
            <a:ext cx="3548381" cy="857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28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541AF140-FE3D-47AB-BD7E-4476FEEBEEF4}"/>
              </a:ext>
            </a:extLst>
          </p:cNvPr>
          <p:cNvSpPr>
            <a:spLocks noGrp="1" noChangeAspect="1"/>
          </p:cNvSpPr>
          <p:nvPr>
            <p:ph type="pic" sz="quarter" idx="45"/>
          </p:nvPr>
        </p:nvSpPr>
        <p:spPr>
          <a:xfrm>
            <a:off x="4221252" y="1286326"/>
            <a:ext cx="738000" cy="738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r-CH" noProof="0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385E4165-C169-44A5-8928-6640A1D30168}"/>
              </a:ext>
            </a:extLst>
          </p:cNvPr>
          <p:cNvSpPr>
            <a:spLocks noGrp="1" noChangeAspect="1"/>
          </p:cNvSpPr>
          <p:nvPr>
            <p:ph type="pic" sz="quarter" idx="46"/>
          </p:nvPr>
        </p:nvSpPr>
        <p:spPr>
          <a:xfrm>
            <a:off x="4209764" y="2260468"/>
            <a:ext cx="738000" cy="738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r-CH" noProof="0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55AA8935-EF17-4B1B-87EE-390B96738E67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4209764" y="3221676"/>
            <a:ext cx="720000" cy="720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r-CH" noProof="0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8B5CA353-FA20-48F6-8865-3D5636BB2D65}"/>
              </a:ext>
            </a:extLst>
          </p:cNvPr>
          <p:cNvSpPr>
            <a:spLocks noGrp="1" noChangeAspect="1"/>
          </p:cNvSpPr>
          <p:nvPr>
            <p:ph type="pic" sz="quarter" idx="48"/>
          </p:nvPr>
        </p:nvSpPr>
        <p:spPr>
          <a:xfrm>
            <a:off x="4229482" y="317652"/>
            <a:ext cx="738000" cy="738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r-CH" noProof="0" dirty="0"/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FCA71535-7B1F-41FB-A9C0-7F59E25267E3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4204043" y="4193615"/>
            <a:ext cx="720000" cy="720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r-CH" noProof="0" dirty="0"/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D407FA57-1574-4BF2-A0CA-D31B76651C3B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5189067" y="4550826"/>
            <a:ext cx="3711663" cy="3714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083818B2-B3ED-4C14-A4A1-2AF3859F308A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189057" y="4190351"/>
            <a:ext cx="3711167" cy="360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7DB97567-8BC9-489D-8CF2-C12EC1411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370013"/>
            <a:ext cx="3548678" cy="35522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199894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numbers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5">
            <a:extLst>
              <a:ext uri="{FF2B5EF4-FFF2-40B4-BE49-F238E27FC236}">
                <a16:creationId xmlns:a16="http://schemas.microsoft.com/office/drawing/2014/main" id="{64C78DCE-F107-4680-A61D-BC37645249AC}"/>
              </a:ext>
            </a:extLst>
          </p:cNvPr>
          <p:cNvSpPr/>
          <p:nvPr/>
        </p:nvSpPr>
        <p:spPr>
          <a:xfrm>
            <a:off x="0" y="2546350"/>
            <a:ext cx="9144000" cy="259715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Ovaal 3">
            <a:extLst>
              <a:ext uri="{FF2B5EF4-FFF2-40B4-BE49-F238E27FC236}">
                <a16:creationId xmlns:a16="http://schemas.microsoft.com/office/drawing/2014/main" id="{DF0BB747-6693-4B47-B8F1-FD0015C82A18}"/>
              </a:ext>
            </a:extLst>
          </p:cNvPr>
          <p:cNvSpPr/>
          <p:nvPr/>
        </p:nvSpPr>
        <p:spPr>
          <a:xfrm>
            <a:off x="417513" y="2863850"/>
            <a:ext cx="309562" cy="311150"/>
          </a:xfrm>
          <a:prstGeom prst="ellipse">
            <a:avLst/>
          </a:prstGeom>
          <a:solidFill>
            <a:srgbClr val="64D0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solidFill>
                <a:srgbClr val="64D0ED"/>
              </a:solidFill>
              <a:latin typeface="Arial Black"/>
              <a:cs typeface="Arial Black"/>
            </a:endParaRPr>
          </a:p>
        </p:txBody>
      </p:sp>
      <p:sp>
        <p:nvSpPr>
          <p:cNvPr id="10" name="Tekstvak 4">
            <a:extLst>
              <a:ext uri="{FF2B5EF4-FFF2-40B4-BE49-F238E27FC236}">
                <a16:creationId xmlns:a16="http://schemas.microsoft.com/office/drawing/2014/main" id="{1BC5A7FF-1BCE-4118-AEA3-310C2202E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881313"/>
            <a:ext cx="287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nl-NL" altLang="en-US" sz="1200">
                <a:solidFill>
                  <a:schemeClr val="bg1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1</a:t>
            </a:r>
          </a:p>
        </p:txBody>
      </p:sp>
      <p:grpSp>
        <p:nvGrpSpPr>
          <p:cNvPr id="11" name="Group 14">
            <a:extLst>
              <a:ext uri="{FF2B5EF4-FFF2-40B4-BE49-F238E27FC236}">
                <a16:creationId xmlns:a16="http://schemas.microsoft.com/office/drawing/2014/main" id="{C7400C96-B48A-4A28-B231-3B50DE12DFB7}"/>
              </a:ext>
            </a:extLst>
          </p:cNvPr>
          <p:cNvGrpSpPr>
            <a:grpSpLocks/>
          </p:cNvGrpSpPr>
          <p:nvPr/>
        </p:nvGrpSpPr>
        <p:grpSpPr bwMode="auto">
          <a:xfrm>
            <a:off x="4602163" y="2863850"/>
            <a:ext cx="309562" cy="311150"/>
            <a:chOff x="3239335" y="2864591"/>
            <a:chExt cx="310040" cy="310040"/>
          </a:xfrm>
        </p:grpSpPr>
        <p:sp>
          <p:nvSpPr>
            <p:cNvPr id="12" name="Ovaal 28">
              <a:extLst>
                <a:ext uri="{FF2B5EF4-FFF2-40B4-BE49-F238E27FC236}">
                  <a16:creationId xmlns:a16="http://schemas.microsoft.com/office/drawing/2014/main" id="{8036F41A-AFD0-428C-BA8F-092CB733AAD4}"/>
                </a:ext>
              </a:extLst>
            </p:cNvPr>
            <p:cNvSpPr/>
            <p:nvPr/>
          </p:nvSpPr>
          <p:spPr>
            <a:xfrm>
              <a:off x="3239335" y="2864591"/>
              <a:ext cx="310040" cy="310040"/>
            </a:xfrm>
            <a:prstGeom prst="ellipse">
              <a:avLst/>
            </a:prstGeom>
            <a:solidFill>
              <a:srgbClr val="64D0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200" dirty="0">
                <a:solidFill>
                  <a:srgbClr val="64D0ED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3" name="Tekstvak 29">
              <a:extLst>
                <a:ext uri="{FF2B5EF4-FFF2-40B4-BE49-F238E27FC236}">
                  <a16:creationId xmlns:a16="http://schemas.microsoft.com/office/drawing/2014/main" id="{763D8D5A-2831-4B46-BB18-A35E30E87C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0701" y="2881112"/>
              <a:ext cx="2873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nl-NL" altLang="en-US" sz="1200">
                  <a:solidFill>
                    <a:schemeClr val="bg1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</a:rPr>
                <a:t>2</a:t>
              </a:r>
            </a:p>
          </p:txBody>
        </p:sp>
      </p:grpSp>
      <p:pic>
        <p:nvPicPr>
          <p:cNvPr id="14" name="Afbeelding 45">
            <a:extLst>
              <a:ext uri="{FF2B5EF4-FFF2-40B4-BE49-F238E27FC236}">
                <a16:creationId xmlns:a16="http://schemas.microsoft.com/office/drawing/2014/main" id="{57D9B62C-8196-418F-BCAD-14E7122E7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230188"/>
            <a:ext cx="5222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Espace réservé du texte 4"/>
          <p:cNvSpPr>
            <a:spLocks noGrp="1"/>
          </p:cNvSpPr>
          <p:nvPr>
            <p:ph type="body" sz="quarter" idx="31"/>
          </p:nvPr>
        </p:nvSpPr>
        <p:spPr>
          <a:xfrm>
            <a:off x="754810" y="3158111"/>
            <a:ext cx="3588957" cy="16662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81" name="Espace réservé du texte 6"/>
          <p:cNvSpPr>
            <a:spLocks noGrp="1"/>
          </p:cNvSpPr>
          <p:nvPr>
            <p:ph type="body" sz="quarter" idx="32"/>
          </p:nvPr>
        </p:nvSpPr>
        <p:spPr>
          <a:xfrm>
            <a:off x="754811" y="2859088"/>
            <a:ext cx="3587528" cy="2931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2" name="Espace réservé du texte 4">
            <a:extLst>
              <a:ext uri="{FF2B5EF4-FFF2-40B4-BE49-F238E27FC236}">
                <a16:creationId xmlns:a16="http://schemas.microsoft.com/office/drawing/2014/main" id="{5B805950-74FB-42AC-8738-68810DF8F4A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061490" y="3158111"/>
            <a:ext cx="3600335" cy="16662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E2D3B48D-0010-4E65-987A-ABEC9260B9B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061825" y="2859088"/>
            <a:ext cx="3600000" cy="2931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7" name="Espace réservé du texte 6">
            <a:extLst>
              <a:ext uri="{FF2B5EF4-FFF2-40B4-BE49-F238E27FC236}">
                <a16:creationId xmlns:a16="http://schemas.microsoft.com/office/drawing/2014/main" id="{29247E94-B069-4CCB-A1B3-4FD48A06B322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32298" y="319135"/>
            <a:ext cx="7740152" cy="857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28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391B5CB8-67EE-4FBD-90B7-F00C09B515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1260001"/>
            <a:ext cx="8240348" cy="1137642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4D0ED"/>
              </a:buClr>
              <a:buSzPct val="130000"/>
              <a:buFontTx/>
              <a:buChar char="›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0"/>
              </a:spcBef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</a:defRPr>
            </a:lvl6pPr>
            <a:lvl7pPr marL="2971800" indent="-22860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</a:defRPr>
            </a:lvl7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040308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numbers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5">
            <a:extLst>
              <a:ext uri="{FF2B5EF4-FFF2-40B4-BE49-F238E27FC236}">
                <a16:creationId xmlns:a16="http://schemas.microsoft.com/office/drawing/2014/main" id="{74B8B5DF-FBBF-4771-958C-53CBED8C6234}"/>
              </a:ext>
            </a:extLst>
          </p:cNvPr>
          <p:cNvSpPr/>
          <p:nvPr/>
        </p:nvSpPr>
        <p:spPr>
          <a:xfrm>
            <a:off x="0" y="2546350"/>
            <a:ext cx="9144000" cy="259715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1" name="Ovaal 3">
            <a:extLst>
              <a:ext uri="{FF2B5EF4-FFF2-40B4-BE49-F238E27FC236}">
                <a16:creationId xmlns:a16="http://schemas.microsoft.com/office/drawing/2014/main" id="{D5E57B59-44BB-4744-B9A1-8AA76DAC7F24}"/>
              </a:ext>
            </a:extLst>
          </p:cNvPr>
          <p:cNvSpPr/>
          <p:nvPr/>
        </p:nvSpPr>
        <p:spPr>
          <a:xfrm>
            <a:off x="417513" y="2863850"/>
            <a:ext cx="309562" cy="311150"/>
          </a:xfrm>
          <a:prstGeom prst="ellipse">
            <a:avLst/>
          </a:prstGeom>
          <a:solidFill>
            <a:srgbClr val="64D0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solidFill>
                <a:srgbClr val="64D0ED"/>
              </a:solidFill>
              <a:latin typeface="Arial Black"/>
              <a:cs typeface="Arial Black"/>
            </a:endParaRPr>
          </a:p>
        </p:txBody>
      </p:sp>
      <p:sp>
        <p:nvSpPr>
          <p:cNvPr id="12" name="Tekstvak 4">
            <a:extLst>
              <a:ext uri="{FF2B5EF4-FFF2-40B4-BE49-F238E27FC236}">
                <a16:creationId xmlns:a16="http://schemas.microsoft.com/office/drawing/2014/main" id="{47D930A0-B777-44DD-B1F2-B26BFB97B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881313"/>
            <a:ext cx="287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nl-NL" altLang="en-US" sz="1200">
                <a:solidFill>
                  <a:schemeClr val="bg1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1</a:t>
            </a:r>
          </a:p>
        </p:txBody>
      </p:sp>
      <p:grpSp>
        <p:nvGrpSpPr>
          <p:cNvPr id="13" name="Group 14">
            <a:extLst>
              <a:ext uri="{FF2B5EF4-FFF2-40B4-BE49-F238E27FC236}">
                <a16:creationId xmlns:a16="http://schemas.microsoft.com/office/drawing/2014/main" id="{8F69713A-D64B-492F-A5BE-15A260A527E4}"/>
              </a:ext>
            </a:extLst>
          </p:cNvPr>
          <p:cNvGrpSpPr>
            <a:grpSpLocks/>
          </p:cNvGrpSpPr>
          <p:nvPr/>
        </p:nvGrpSpPr>
        <p:grpSpPr bwMode="auto">
          <a:xfrm>
            <a:off x="3240088" y="2863850"/>
            <a:ext cx="309562" cy="311150"/>
            <a:chOff x="3239335" y="2864591"/>
            <a:chExt cx="310040" cy="310040"/>
          </a:xfrm>
        </p:grpSpPr>
        <p:sp>
          <p:nvSpPr>
            <p:cNvPr id="14" name="Ovaal 28">
              <a:extLst>
                <a:ext uri="{FF2B5EF4-FFF2-40B4-BE49-F238E27FC236}">
                  <a16:creationId xmlns:a16="http://schemas.microsoft.com/office/drawing/2014/main" id="{D3D49467-DC61-4A94-A4B8-16294C72C9A6}"/>
                </a:ext>
              </a:extLst>
            </p:cNvPr>
            <p:cNvSpPr/>
            <p:nvPr/>
          </p:nvSpPr>
          <p:spPr>
            <a:xfrm>
              <a:off x="3239335" y="2864591"/>
              <a:ext cx="310040" cy="310040"/>
            </a:xfrm>
            <a:prstGeom prst="ellipse">
              <a:avLst/>
            </a:prstGeom>
            <a:solidFill>
              <a:srgbClr val="64D0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200" dirty="0">
                <a:solidFill>
                  <a:srgbClr val="64D0ED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5" name="Tekstvak 29">
              <a:extLst>
                <a:ext uri="{FF2B5EF4-FFF2-40B4-BE49-F238E27FC236}">
                  <a16:creationId xmlns:a16="http://schemas.microsoft.com/office/drawing/2014/main" id="{2FBAB7A3-0C1D-45B5-8542-79C895D916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0701" y="2881112"/>
              <a:ext cx="2873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nl-NL" altLang="en-US" sz="1200">
                  <a:solidFill>
                    <a:schemeClr val="bg1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</a:rPr>
                <a:t>2</a:t>
              </a:r>
            </a:p>
          </p:txBody>
        </p:sp>
      </p:grpSp>
      <p:grpSp>
        <p:nvGrpSpPr>
          <p:cNvPr id="16" name="Group 17">
            <a:extLst>
              <a:ext uri="{FF2B5EF4-FFF2-40B4-BE49-F238E27FC236}">
                <a16:creationId xmlns:a16="http://schemas.microsoft.com/office/drawing/2014/main" id="{B28BB8E3-661D-4F60-9C83-B42F11FBBAF0}"/>
              </a:ext>
            </a:extLst>
          </p:cNvPr>
          <p:cNvGrpSpPr>
            <a:grpSpLocks/>
          </p:cNvGrpSpPr>
          <p:nvPr/>
        </p:nvGrpSpPr>
        <p:grpSpPr bwMode="auto">
          <a:xfrm>
            <a:off x="5995988" y="2863850"/>
            <a:ext cx="309562" cy="311150"/>
            <a:chOff x="5995370" y="2864591"/>
            <a:chExt cx="310040" cy="310040"/>
          </a:xfrm>
        </p:grpSpPr>
        <p:sp>
          <p:nvSpPr>
            <p:cNvPr id="17" name="Ovaal 31">
              <a:extLst>
                <a:ext uri="{FF2B5EF4-FFF2-40B4-BE49-F238E27FC236}">
                  <a16:creationId xmlns:a16="http://schemas.microsoft.com/office/drawing/2014/main" id="{0B5801D4-5B95-4791-941A-4364FEB2FFEF}"/>
                </a:ext>
              </a:extLst>
            </p:cNvPr>
            <p:cNvSpPr/>
            <p:nvPr/>
          </p:nvSpPr>
          <p:spPr>
            <a:xfrm>
              <a:off x="5995370" y="2864591"/>
              <a:ext cx="310040" cy="310040"/>
            </a:xfrm>
            <a:prstGeom prst="ellipse">
              <a:avLst/>
            </a:prstGeom>
            <a:solidFill>
              <a:srgbClr val="64D0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200" dirty="0">
                <a:solidFill>
                  <a:srgbClr val="64D0ED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8" name="Tekstvak 32">
              <a:extLst>
                <a:ext uri="{FF2B5EF4-FFF2-40B4-BE49-F238E27FC236}">
                  <a16:creationId xmlns:a16="http://schemas.microsoft.com/office/drawing/2014/main" id="{77E7E62C-B9C3-44CF-94F7-6ACFB50CA2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6736" y="2881112"/>
              <a:ext cx="2873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nl-NL" altLang="en-US" sz="1200">
                  <a:solidFill>
                    <a:schemeClr val="bg1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</a:rPr>
                <a:t>3</a:t>
              </a:r>
            </a:p>
          </p:txBody>
        </p:sp>
      </p:grpSp>
      <p:pic>
        <p:nvPicPr>
          <p:cNvPr id="19" name="Afbeelding 45">
            <a:extLst>
              <a:ext uri="{FF2B5EF4-FFF2-40B4-BE49-F238E27FC236}">
                <a16:creationId xmlns:a16="http://schemas.microsoft.com/office/drawing/2014/main" id="{B80CFD98-70BB-4966-BB30-A416FFACA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230188"/>
            <a:ext cx="5222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Espace réservé du texte 4"/>
          <p:cNvSpPr>
            <a:spLocks noGrp="1"/>
          </p:cNvSpPr>
          <p:nvPr>
            <p:ph type="body" sz="quarter" idx="31"/>
          </p:nvPr>
        </p:nvSpPr>
        <p:spPr>
          <a:xfrm>
            <a:off x="754810" y="3158111"/>
            <a:ext cx="2340109" cy="16662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81" name="Espace réservé du texte 6"/>
          <p:cNvSpPr>
            <a:spLocks noGrp="1"/>
          </p:cNvSpPr>
          <p:nvPr>
            <p:ph type="body" sz="quarter" idx="32"/>
          </p:nvPr>
        </p:nvSpPr>
        <p:spPr>
          <a:xfrm>
            <a:off x="754810" y="2859088"/>
            <a:ext cx="2339177" cy="2931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2" name="Espace réservé du texte 4">
            <a:extLst>
              <a:ext uri="{FF2B5EF4-FFF2-40B4-BE49-F238E27FC236}">
                <a16:creationId xmlns:a16="http://schemas.microsoft.com/office/drawing/2014/main" id="{5B805950-74FB-42AC-8738-68810DF8F4A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559809" y="3158111"/>
            <a:ext cx="2340109" cy="16662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E2D3B48D-0010-4E65-987A-ABEC9260B9B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559809" y="2859088"/>
            <a:ext cx="2339177" cy="2931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4" name="Espace réservé du texte 4">
            <a:extLst>
              <a:ext uri="{FF2B5EF4-FFF2-40B4-BE49-F238E27FC236}">
                <a16:creationId xmlns:a16="http://schemas.microsoft.com/office/drawing/2014/main" id="{A7067133-7445-44EE-A00E-0E20685C8E4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305410" y="3157377"/>
            <a:ext cx="2340109" cy="16662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55" name="Espace réservé du texte 6">
            <a:extLst>
              <a:ext uri="{FF2B5EF4-FFF2-40B4-BE49-F238E27FC236}">
                <a16:creationId xmlns:a16="http://schemas.microsoft.com/office/drawing/2014/main" id="{F1B8D305-4935-413D-B954-74E16B4C392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305410" y="2858354"/>
            <a:ext cx="2339177" cy="2931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7" name="Espace réservé du texte 6">
            <a:extLst>
              <a:ext uri="{FF2B5EF4-FFF2-40B4-BE49-F238E27FC236}">
                <a16:creationId xmlns:a16="http://schemas.microsoft.com/office/drawing/2014/main" id="{29247E94-B069-4CCB-A1B3-4FD48A06B322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32298" y="319135"/>
            <a:ext cx="7740152" cy="857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28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391B5CB8-67EE-4FBD-90B7-F00C09B515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1260001"/>
            <a:ext cx="8240348" cy="1137642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4D0ED"/>
              </a:buClr>
              <a:buSzPct val="130000"/>
              <a:buFontTx/>
              <a:buChar char="›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0"/>
              </a:spcBef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</a:defRPr>
            </a:lvl6pPr>
            <a:lvl7pPr marL="2971800" indent="-22860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</a:defRPr>
            </a:lvl7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284067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numbers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5">
            <a:extLst>
              <a:ext uri="{FF2B5EF4-FFF2-40B4-BE49-F238E27FC236}">
                <a16:creationId xmlns:a16="http://schemas.microsoft.com/office/drawing/2014/main" id="{0A066416-A598-47D3-B6C8-F1F9955ADF55}"/>
              </a:ext>
            </a:extLst>
          </p:cNvPr>
          <p:cNvSpPr/>
          <p:nvPr/>
        </p:nvSpPr>
        <p:spPr>
          <a:xfrm>
            <a:off x="0" y="2546350"/>
            <a:ext cx="9144000" cy="259715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3" name="Ovaal 3">
            <a:extLst>
              <a:ext uri="{FF2B5EF4-FFF2-40B4-BE49-F238E27FC236}">
                <a16:creationId xmlns:a16="http://schemas.microsoft.com/office/drawing/2014/main" id="{FB2A8E3D-E848-403D-8EB3-8AC9DCD76DB6}"/>
              </a:ext>
            </a:extLst>
          </p:cNvPr>
          <p:cNvSpPr/>
          <p:nvPr/>
        </p:nvSpPr>
        <p:spPr>
          <a:xfrm>
            <a:off x="417513" y="2863850"/>
            <a:ext cx="309562" cy="311150"/>
          </a:xfrm>
          <a:prstGeom prst="ellipse">
            <a:avLst/>
          </a:prstGeom>
          <a:solidFill>
            <a:srgbClr val="64D0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solidFill>
                <a:srgbClr val="64D0ED"/>
              </a:solidFill>
              <a:latin typeface="Arial Black"/>
              <a:cs typeface="Arial Black"/>
            </a:endParaRPr>
          </a:p>
        </p:txBody>
      </p:sp>
      <p:sp>
        <p:nvSpPr>
          <p:cNvPr id="14" name="Tekstvak 4">
            <a:extLst>
              <a:ext uri="{FF2B5EF4-FFF2-40B4-BE49-F238E27FC236}">
                <a16:creationId xmlns:a16="http://schemas.microsoft.com/office/drawing/2014/main" id="{3BC94962-31E8-41CD-85C8-57A5C6A61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881313"/>
            <a:ext cx="287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nl-NL" altLang="en-US" sz="1200">
                <a:solidFill>
                  <a:schemeClr val="bg1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1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F94157A-5299-4784-9C78-AB1139A6B4A3}"/>
              </a:ext>
            </a:extLst>
          </p:cNvPr>
          <p:cNvGrpSpPr>
            <a:grpSpLocks/>
          </p:cNvGrpSpPr>
          <p:nvPr/>
        </p:nvGrpSpPr>
        <p:grpSpPr bwMode="auto">
          <a:xfrm>
            <a:off x="4602163" y="2863850"/>
            <a:ext cx="309562" cy="311150"/>
            <a:chOff x="3239335" y="2864591"/>
            <a:chExt cx="310040" cy="310040"/>
          </a:xfrm>
        </p:grpSpPr>
        <p:sp>
          <p:nvSpPr>
            <p:cNvPr id="16" name="Ovaal 28">
              <a:extLst>
                <a:ext uri="{FF2B5EF4-FFF2-40B4-BE49-F238E27FC236}">
                  <a16:creationId xmlns:a16="http://schemas.microsoft.com/office/drawing/2014/main" id="{6272CE27-7FA3-4713-AD52-1006E83D66CE}"/>
                </a:ext>
              </a:extLst>
            </p:cNvPr>
            <p:cNvSpPr/>
            <p:nvPr/>
          </p:nvSpPr>
          <p:spPr>
            <a:xfrm>
              <a:off x="3239335" y="2864591"/>
              <a:ext cx="310040" cy="310040"/>
            </a:xfrm>
            <a:prstGeom prst="ellipse">
              <a:avLst/>
            </a:prstGeom>
            <a:solidFill>
              <a:srgbClr val="64D0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200" dirty="0">
                <a:solidFill>
                  <a:srgbClr val="64D0ED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7" name="Tekstvak 29">
              <a:extLst>
                <a:ext uri="{FF2B5EF4-FFF2-40B4-BE49-F238E27FC236}">
                  <a16:creationId xmlns:a16="http://schemas.microsoft.com/office/drawing/2014/main" id="{CFCBE631-D6F0-4B8F-B2A4-B3F285742A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0701" y="2881112"/>
              <a:ext cx="2873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nl-NL" altLang="en-US" sz="1200">
                  <a:solidFill>
                    <a:schemeClr val="bg1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</a:rPr>
                <a:t>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CC0E1F-709F-4C5C-9E77-27B543064ADE}"/>
              </a:ext>
            </a:extLst>
          </p:cNvPr>
          <p:cNvGrpSpPr>
            <a:grpSpLocks/>
          </p:cNvGrpSpPr>
          <p:nvPr/>
        </p:nvGrpSpPr>
        <p:grpSpPr bwMode="auto">
          <a:xfrm>
            <a:off x="431800" y="4078288"/>
            <a:ext cx="311150" cy="309562"/>
            <a:chOff x="5995370" y="2864591"/>
            <a:chExt cx="310040" cy="310040"/>
          </a:xfrm>
        </p:grpSpPr>
        <p:sp>
          <p:nvSpPr>
            <p:cNvPr id="19" name="Ovaal 31">
              <a:extLst>
                <a:ext uri="{FF2B5EF4-FFF2-40B4-BE49-F238E27FC236}">
                  <a16:creationId xmlns:a16="http://schemas.microsoft.com/office/drawing/2014/main" id="{2F1D7F26-CB0B-42A6-8C5E-E308AB7B1F96}"/>
                </a:ext>
              </a:extLst>
            </p:cNvPr>
            <p:cNvSpPr/>
            <p:nvPr/>
          </p:nvSpPr>
          <p:spPr>
            <a:xfrm>
              <a:off x="5995370" y="2864591"/>
              <a:ext cx="310040" cy="310040"/>
            </a:xfrm>
            <a:prstGeom prst="ellipse">
              <a:avLst/>
            </a:prstGeom>
            <a:solidFill>
              <a:srgbClr val="64D0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200" dirty="0">
                <a:solidFill>
                  <a:srgbClr val="64D0ED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20" name="Tekstvak 32">
              <a:extLst>
                <a:ext uri="{FF2B5EF4-FFF2-40B4-BE49-F238E27FC236}">
                  <a16:creationId xmlns:a16="http://schemas.microsoft.com/office/drawing/2014/main" id="{7BF61AF1-4CEA-4C23-8941-E2BBA27CA5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6736" y="2881112"/>
              <a:ext cx="2873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nl-NL" altLang="en-US" sz="1200">
                  <a:solidFill>
                    <a:schemeClr val="bg1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</a:rPr>
                <a:t>3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1ED405D-F831-4F39-B0A7-B193E354676A}"/>
              </a:ext>
            </a:extLst>
          </p:cNvPr>
          <p:cNvGrpSpPr>
            <a:grpSpLocks/>
          </p:cNvGrpSpPr>
          <p:nvPr/>
        </p:nvGrpSpPr>
        <p:grpSpPr bwMode="auto">
          <a:xfrm>
            <a:off x="4557713" y="4071938"/>
            <a:ext cx="309562" cy="309562"/>
            <a:chOff x="417372" y="4072121"/>
            <a:chExt cx="310040" cy="310040"/>
          </a:xfrm>
        </p:grpSpPr>
        <p:sp>
          <p:nvSpPr>
            <p:cNvPr id="22" name="Ovaal 36">
              <a:extLst>
                <a:ext uri="{FF2B5EF4-FFF2-40B4-BE49-F238E27FC236}">
                  <a16:creationId xmlns:a16="http://schemas.microsoft.com/office/drawing/2014/main" id="{3B3A6B07-F42C-4D02-8812-204185082D75}"/>
                </a:ext>
              </a:extLst>
            </p:cNvPr>
            <p:cNvSpPr/>
            <p:nvPr/>
          </p:nvSpPr>
          <p:spPr>
            <a:xfrm>
              <a:off x="417372" y="4072121"/>
              <a:ext cx="310040" cy="310040"/>
            </a:xfrm>
            <a:prstGeom prst="ellipse">
              <a:avLst/>
            </a:prstGeom>
            <a:solidFill>
              <a:srgbClr val="64D0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200" dirty="0">
                <a:solidFill>
                  <a:srgbClr val="64D0ED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23" name="Tekstvak 37">
              <a:extLst>
                <a:ext uri="{FF2B5EF4-FFF2-40B4-BE49-F238E27FC236}">
                  <a16:creationId xmlns:a16="http://schemas.microsoft.com/office/drawing/2014/main" id="{4427971F-4264-430E-9CBC-819DB7928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738" y="4088642"/>
              <a:ext cx="2873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nl-NL" altLang="en-US" sz="1200">
                  <a:solidFill>
                    <a:schemeClr val="bg1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</a:rPr>
                <a:t>4</a:t>
              </a:r>
            </a:p>
          </p:txBody>
        </p:sp>
      </p:grpSp>
      <p:pic>
        <p:nvPicPr>
          <p:cNvPr id="24" name="Afbeelding 45">
            <a:extLst>
              <a:ext uri="{FF2B5EF4-FFF2-40B4-BE49-F238E27FC236}">
                <a16:creationId xmlns:a16="http://schemas.microsoft.com/office/drawing/2014/main" id="{80555DAE-58A0-4A31-AF18-ECF460BEE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230188"/>
            <a:ext cx="5222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Espace réservé du texte 4"/>
          <p:cNvSpPr>
            <a:spLocks noGrp="1"/>
          </p:cNvSpPr>
          <p:nvPr>
            <p:ph type="body" sz="quarter" idx="31"/>
          </p:nvPr>
        </p:nvSpPr>
        <p:spPr>
          <a:xfrm>
            <a:off x="754810" y="3158111"/>
            <a:ext cx="3588957" cy="5688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81" name="Espace réservé du texte 6"/>
          <p:cNvSpPr>
            <a:spLocks noGrp="1"/>
          </p:cNvSpPr>
          <p:nvPr>
            <p:ph type="body" sz="quarter" idx="32"/>
          </p:nvPr>
        </p:nvSpPr>
        <p:spPr>
          <a:xfrm>
            <a:off x="754811" y="2859088"/>
            <a:ext cx="3587528" cy="2931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C3CB0BAD-D38B-4DF4-A09E-D581266B530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033929" y="4371484"/>
            <a:ext cx="3600335" cy="5688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42" name="Espace réservé du texte 6">
            <a:extLst>
              <a:ext uri="{FF2B5EF4-FFF2-40B4-BE49-F238E27FC236}">
                <a16:creationId xmlns:a16="http://schemas.microsoft.com/office/drawing/2014/main" id="{6B315F15-B903-4132-AD47-772BBADC7B6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034263" y="4072461"/>
            <a:ext cx="3598900" cy="2931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2" name="Espace réservé du texte 4">
            <a:extLst>
              <a:ext uri="{FF2B5EF4-FFF2-40B4-BE49-F238E27FC236}">
                <a16:creationId xmlns:a16="http://schemas.microsoft.com/office/drawing/2014/main" id="{5B805950-74FB-42AC-8738-68810DF8F4A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061490" y="3158111"/>
            <a:ext cx="3600335" cy="5688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E2D3B48D-0010-4E65-987A-ABEC9260B9B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061825" y="2859088"/>
            <a:ext cx="3600000" cy="2931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4" name="Espace réservé du texte 4">
            <a:extLst>
              <a:ext uri="{FF2B5EF4-FFF2-40B4-BE49-F238E27FC236}">
                <a16:creationId xmlns:a16="http://schemas.microsoft.com/office/drawing/2014/main" id="{A7067133-7445-44EE-A00E-0E20685C8E4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42338" y="4371144"/>
            <a:ext cx="3600000" cy="5688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55" name="Espace réservé du texte 6">
            <a:extLst>
              <a:ext uri="{FF2B5EF4-FFF2-40B4-BE49-F238E27FC236}">
                <a16:creationId xmlns:a16="http://schemas.microsoft.com/office/drawing/2014/main" id="{F1B8D305-4935-413D-B954-74E16B4C392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42339" y="4072121"/>
            <a:ext cx="3600000" cy="2931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7" name="Espace réservé du texte 6">
            <a:extLst>
              <a:ext uri="{FF2B5EF4-FFF2-40B4-BE49-F238E27FC236}">
                <a16:creationId xmlns:a16="http://schemas.microsoft.com/office/drawing/2014/main" id="{29247E94-B069-4CCB-A1B3-4FD48A06B322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32298" y="319135"/>
            <a:ext cx="7740152" cy="857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28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391B5CB8-67EE-4FBD-90B7-F00C09B515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1260001"/>
            <a:ext cx="8240348" cy="1137642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4D0ED"/>
              </a:buClr>
              <a:buSzPct val="130000"/>
              <a:buFontTx/>
              <a:buChar char="›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0"/>
              </a:spcBef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</a:defRPr>
            </a:lvl6pPr>
            <a:lvl7pPr marL="2971800" indent="-22860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</a:defRPr>
            </a:lvl7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23306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numbers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5">
            <a:extLst>
              <a:ext uri="{FF2B5EF4-FFF2-40B4-BE49-F238E27FC236}">
                <a16:creationId xmlns:a16="http://schemas.microsoft.com/office/drawing/2014/main" id="{1A327AAA-5A1C-4725-BBDC-40557D211B22}"/>
              </a:ext>
            </a:extLst>
          </p:cNvPr>
          <p:cNvSpPr/>
          <p:nvPr/>
        </p:nvSpPr>
        <p:spPr>
          <a:xfrm>
            <a:off x="0" y="2546350"/>
            <a:ext cx="9144000" cy="259715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7" name="Ovaal 3">
            <a:extLst>
              <a:ext uri="{FF2B5EF4-FFF2-40B4-BE49-F238E27FC236}">
                <a16:creationId xmlns:a16="http://schemas.microsoft.com/office/drawing/2014/main" id="{D4D87477-3E27-427D-A884-90772F502F7B}"/>
              </a:ext>
            </a:extLst>
          </p:cNvPr>
          <p:cNvSpPr/>
          <p:nvPr/>
        </p:nvSpPr>
        <p:spPr>
          <a:xfrm>
            <a:off x="417513" y="2863850"/>
            <a:ext cx="309562" cy="311150"/>
          </a:xfrm>
          <a:prstGeom prst="ellipse">
            <a:avLst/>
          </a:prstGeom>
          <a:solidFill>
            <a:srgbClr val="64D0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solidFill>
                <a:srgbClr val="64D0ED"/>
              </a:solidFill>
              <a:latin typeface="Arial Black"/>
              <a:cs typeface="Arial Black"/>
            </a:endParaRPr>
          </a:p>
        </p:txBody>
      </p:sp>
      <p:sp>
        <p:nvSpPr>
          <p:cNvPr id="18" name="Tekstvak 4">
            <a:extLst>
              <a:ext uri="{FF2B5EF4-FFF2-40B4-BE49-F238E27FC236}">
                <a16:creationId xmlns:a16="http://schemas.microsoft.com/office/drawing/2014/main" id="{437C548E-04BB-430B-A0A5-4FE6F1BFD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881313"/>
            <a:ext cx="287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nl-NL" altLang="en-US" sz="1200">
                <a:solidFill>
                  <a:schemeClr val="bg1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1</a:t>
            </a: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137B32D1-0503-45D7-B07F-684637434270}"/>
              </a:ext>
            </a:extLst>
          </p:cNvPr>
          <p:cNvGrpSpPr>
            <a:grpSpLocks/>
          </p:cNvGrpSpPr>
          <p:nvPr/>
        </p:nvGrpSpPr>
        <p:grpSpPr bwMode="auto">
          <a:xfrm>
            <a:off x="3240088" y="2863850"/>
            <a:ext cx="309562" cy="311150"/>
            <a:chOff x="3239335" y="2864591"/>
            <a:chExt cx="310040" cy="310040"/>
          </a:xfrm>
        </p:grpSpPr>
        <p:sp>
          <p:nvSpPr>
            <p:cNvPr id="20" name="Ovaal 28">
              <a:extLst>
                <a:ext uri="{FF2B5EF4-FFF2-40B4-BE49-F238E27FC236}">
                  <a16:creationId xmlns:a16="http://schemas.microsoft.com/office/drawing/2014/main" id="{1CC30DDF-66D5-438A-8C9E-B893BFF52A1A}"/>
                </a:ext>
              </a:extLst>
            </p:cNvPr>
            <p:cNvSpPr/>
            <p:nvPr/>
          </p:nvSpPr>
          <p:spPr>
            <a:xfrm>
              <a:off x="3239335" y="2864591"/>
              <a:ext cx="310040" cy="310040"/>
            </a:xfrm>
            <a:prstGeom prst="ellipse">
              <a:avLst/>
            </a:prstGeom>
            <a:solidFill>
              <a:srgbClr val="64D0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200" dirty="0">
                <a:solidFill>
                  <a:srgbClr val="64D0ED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21" name="Tekstvak 29">
              <a:extLst>
                <a:ext uri="{FF2B5EF4-FFF2-40B4-BE49-F238E27FC236}">
                  <a16:creationId xmlns:a16="http://schemas.microsoft.com/office/drawing/2014/main" id="{3C6AE6C0-0E80-4017-B205-1E90C75277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0701" y="2881112"/>
              <a:ext cx="2873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nl-NL" altLang="en-US" sz="1200">
                  <a:solidFill>
                    <a:schemeClr val="bg1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</a:rPr>
                <a:t>2</a:t>
              </a:r>
            </a:p>
          </p:txBody>
        </p:sp>
      </p:grpSp>
      <p:grpSp>
        <p:nvGrpSpPr>
          <p:cNvPr id="22" name="Group 17">
            <a:extLst>
              <a:ext uri="{FF2B5EF4-FFF2-40B4-BE49-F238E27FC236}">
                <a16:creationId xmlns:a16="http://schemas.microsoft.com/office/drawing/2014/main" id="{5F70FD54-84F5-4124-9D6A-1928CDB72BD6}"/>
              </a:ext>
            </a:extLst>
          </p:cNvPr>
          <p:cNvGrpSpPr>
            <a:grpSpLocks/>
          </p:cNvGrpSpPr>
          <p:nvPr/>
        </p:nvGrpSpPr>
        <p:grpSpPr bwMode="auto">
          <a:xfrm>
            <a:off x="5995988" y="2863850"/>
            <a:ext cx="309562" cy="311150"/>
            <a:chOff x="5995370" y="2864591"/>
            <a:chExt cx="310040" cy="310040"/>
          </a:xfrm>
        </p:grpSpPr>
        <p:sp>
          <p:nvSpPr>
            <p:cNvPr id="23" name="Ovaal 31">
              <a:extLst>
                <a:ext uri="{FF2B5EF4-FFF2-40B4-BE49-F238E27FC236}">
                  <a16:creationId xmlns:a16="http://schemas.microsoft.com/office/drawing/2014/main" id="{F4BE2491-0489-452A-8CED-6D5AB46EEA42}"/>
                </a:ext>
              </a:extLst>
            </p:cNvPr>
            <p:cNvSpPr/>
            <p:nvPr/>
          </p:nvSpPr>
          <p:spPr>
            <a:xfrm>
              <a:off x="5995370" y="2864591"/>
              <a:ext cx="310040" cy="310040"/>
            </a:xfrm>
            <a:prstGeom prst="ellipse">
              <a:avLst/>
            </a:prstGeom>
            <a:solidFill>
              <a:srgbClr val="64D0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200" dirty="0">
                <a:solidFill>
                  <a:srgbClr val="64D0ED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24" name="Tekstvak 32">
              <a:extLst>
                <a:ext uri="{FF2B5EF4-FFF2-40B4-BE49-F238E27FC236}">
                  <a16:creationId xmlns:a16="http://schemas.microsoft.com/office/drawing/2014/main" id="{5BC3945E-14A8-403F-A257-3ADC8CFD56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6736" y="2881112"/>
              <a:ext cx="2873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nl-NL" altLang="en-US" sz="1200">
                  <a:solidFill>
                    <a:schemeClr val="bg1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</a:rPr>
                <a:t>3</a:t>
              </a:r>
            </a:p>
          </p:txBody>
        </p:sp>
      </p:grpSp>
      <p:grpSp>
        <p:nvGrpSpPr>
          <p:cNvPr id="25" name="Group 20">
            <a:extLst>
              <a:ext uri="{FF2B5EF4-FFF2-40B4-BE49-F238E27FC236}">
                <a16:creationId xmlns:a16="http://schemas.microsoft.com/office/drawing/2014/main" id="{1C36ABC2-C9F7-4A3A-A356-22D131FD7A1C}"/>
              </a:ext>
            </a:extLst>
          </p:cNvPr>
          <p:cNvGrpSpPr>
            <a:grpSpLocks/>
          </p:cNvGrpSpPr>
          <p:nvPr/>
        </p:nvGrpSpPr>
        <p:grpSpPr bwMode="auto">
          <a:xfrm>
            <a:off x="417513" y="4071938"/>
            <a:ext cx="309562" cy="309562"/>
            <a:chOff x="417372" y="4072121"/>
            <a:chExt cx="310040" cy="310040"/>
          </a:xfrm>
        </p:grpSpPr>
        <p:sp>
          <p:nvSpPr>
            <p:cNvPr id="26" name="Ovaal 36">
              <a:extLst>
                <a:ext uri="{FF2B5EF4-FFF2-40B4-BE49-F238E27FC236}">
                  <a16:creationId xmlns:a16="http://schemas.microsoft.com/office/drawing/2014/main" id="{9EA29637-E797-4084-BB6A-6D7F1252E812}"/>
                </a:ext>
              </a:extLst>
            </p:cNvPr>
            <p:cNvSpPr/>
            <p:nvPr/>
          </p:nvSpPr>
          <p:spPr>
            <a:xfrm>
              <a:off x="417372" y="4072121"/>
              <a:ext cx="310040" cy="310040"/>
            </a:xfrm>
            <a:prstGeom prst="ellipse">
              <a:avLst/>
            </a:prstGeom>
            <a:solidFill>
              <a:srgbClr val="64D0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200" dirty="0">
                <a:solidFill>
                  <a:srgbClr val="64D0ED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27" name="Tekstvak 37">
              <a:extLst>
                <a:ext uri="{FF2B5EF4-FFF2-40B4-BE49-F238E27FC236}">
                  <a16:creationId xmlns:a16="http://schemas.microsoft.com/office/drawing/2014/main" id="{311E69E1-C185-4ED9-8C07-A65FF2320B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738" y="4088642"/>
              <a:ext cx="2873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nl-NL" altLang="en-US" sz="1200">
                  <a:solidFill>
                    <a:schemeClr val="bg1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</a:rPr>
                <a:t>4</a:t>
              </a:r>
            </a:p>
          </p:txBody>
        </p:sp>
      </p:grpSp>
      <p:grpSp>
        <p:nvGrpSpPr>
          <p:cNvPr id="28" name="Group 23">
            <a:extLst>
              <a:ext uri="{FF2B5EF4-FFF2-40B4-BE49-F238E27FC236}">
                <a16:creationId xmlns:a16="http://schemas.microsoft.com/office/drawing/2014/main" id="{DDB1793B-1424-4FCE-A96E-0A331850A5D5}"/>
              </a:ext>
            </a:extLst>
          </p:cNvPr>
          <p:cNvGrpSpPr>
            <a:grpSpLocks/>
          </p:cNvGrpSpPr>
          <p:nvPr/>
        </p:nvGrpSpPr>
        <p:grpSpPr bwMode="auto">
          <a:xfrm>
            <a:off x="3240088" y="4071938"/>
            <a:ext cx="309562" cy="309562"/>
            <a:chOff x="3239335" y="4072121"/>
            <a:chExt cx="310040" cy="310040"/>
          </a:xfrm>
        </p:grpSpPr>
        <p:sp>
          <p:nvSpPr>
            <p:cNvPr id="29" name="Ovaal 39">
              <a:extLst>
                <a:ext uri="{FF2B5EF4-FFF2-40B4-BE49-F238E27FC236}">
                  <a16:creationId xmlns:a16="http://schemas.microsoft.com/office/drawing/2014/main" id="{39B728DA-8B60-45D8-82FD-FBB9F9B2DE48}"/>
                </a:ext>
              </a:extLst>
            </p:cNvPr>
            <p:cNvSpPr/>
            <p:nvPr/>
          </p:nvSpPr>
          <p:spPr>
            <a:xfrm>
              <a:off x="3239335" y="4072121"/>
              <a:ext cx="310040" cy="310040"/>
            </a:xfrm>
            <a:prstGeom prst="ellipse">
              <a:avLst/>
            </a:prstGeom>
            <a:solidFill>
              <a:srgbClr val="64D0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200" dirty="0">
                <a:solidFill>
                  <a:srgbClr val="64D0ED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30" name="Tekstvak 40">
              <a:extLst>
                <a:ext uri="{FF2B5EF4-FFF2-40B4-BE49-F238E27FC236}">
                  <a16:creationId xmlns:a16="http://schemas.microsoft.com/office/drawing/2014/main" id="{B7E2D05E-6E5D-4754-BF59-24204C084A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0701" y="4088642"/>
              <a:ext cx="2873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nl-NL" altLang="en-US" sz="1200">
                  <a:solidFill>
                    <a:schemeClr val="bg1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</a:rPr>
                <a:t>5</a:t>
              </a:r>
            </a:p>
          </p:txBody>
        </p:sp>
      </p:grpSp>
      <p:grpSp>
        <p:nvGrpSpPr>
          <p:cNvPr id="31" name="Group 26">
            <a:extLst>
              <a:ext uri="{FF2B5EF4-FFF2-40B4-BE49-F238E27FC236}">
                <a16:creationId xmlns:a16="http://schemas.microsoft.com/office/drawing/2014/main" id="{6510FE21-E9A3-4666-A19A-1D97780709DF}"/>
              </a:ext>
            </a:extLst>
          </p:cNvPr>
          <p:cNvGrpSpPr>
            <a:grpSpLocks/>
          </p:cNvGrpSpPr>
          <p:nvPr/>
        </p:nvGrpSpPr>
        <p:grpSpPr bwMode="auto">
          <a:xfrm>
            <a:off x="5995988" y="4071938"/>
            <a:ext cx="309562" cy="309562"/>
            <a:chOff x="5995370" y="4072121"/>
            <a:chExt cx="310040" cy="310040"/>
          </a:xfrm>
        </p:grpSpPr>
        <p:sp>
          <p:nvSpPr>
            <p:cNvPr id="32" name="Ovaal 42">
              <a:extLst>
                <a:ext uri="{FF2B5EF4-FFF2-40B4-BE49-F238E27FC236}">
                  <a16:creationId xmlns:a16="http://schemas.microsoft.com/office/drawing/2014/main" id="{5704B9E2-86E2-42BE-A157-F7B72D32BA27}"/>
                </a:ext>
              </a:extLst>
            </p:cNvPr>
            <p:cNvSpPr/>
            <p:nvPr/>
          </p:nvSpPr>
          <p:spPr>
            <a:xfrm>
              <a:off x="5995370" y="4072121"/>
              <a:ext cx="310040" cy="310040"/>
            </a:xfrm>
            <a:prstGeom prst="ellipse">
              <a:avLst/>
            </a:prstGeom>
            <a:solidFill>
              <a:srgbClr val="64D0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200" dirty="0">
                <a:solidFill>
                  <a:srgbClr val="64D0ED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33" name="Tekstvak 43">
              <a:extLst>
                <a:ext uri="{FF2B5EF4-FFF2-40B4-BE49-F238E27FC236}">
                  <a16:creationId xmlns:a16="http://schemas.microsoft.com/office/drawing/2014/main" id="{51A70C74-B1CA-45D0-B073-8E161DD3CE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6736" y="4088642"/>
              <a:ext cx="2873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nl-NL" altLang="en-US" sz="1200">
                  <a:solidFill>
                    <a:schemeClr val="bg1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</a:rPr>
                <a:t>6</a:t>
              </a:r>
            </a:p>
          </p:txBody>
        </p:sp>
      </p:grpSp>
      <p:pic>
        <p:nvPicPr>
          <p:cNvPr id="34" name="Afbeelding 45">
            <a:extLst>
              <a:ext uri="{FF2B5EF4-FFF2-40B4-BE49-F238E27FC236}">
                <a16:creationId xmlns:a16="http://schemas.microsoft.com/office/drawing/2014/main" id="{FE8470F3-AA45-43EA-B3A8-2272DD55D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230188"/>
            <a:ext cx="5222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Espace réservé du texte 4"/>
          <p:cNvSpPr>
            <a:spLocks noGrp="1"/>
          </p:cNvSpPr>
          <p:nvPr>
            <p:ph type="body" sz="quarter" idx="31"/>
          </p:nvPr>
        </p:nvSpPr>
        <p:spPr>
          <a:xfrm>
            <a:off x="754810" y="3158111"/>
            <a:ext cx="2340109" cy="5688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81" name="Espace réservé du texte 6"/>
          <p:cNvSpPr>
            <a:spLocks noGrp="1"/>
          </p:cNvSpPr>
          <p:nvPr>
            <p:ph type="body" sz="quarter" idx="32"/>
          </p:nvPr>
        </p:nvSpPr>
        <p:spPr>
          <a:xfrm>
            <a:off x="754810" y="2859088"/>
            <a:ext cx="2339177" cy="2931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C3CB0BAD-D38B-4DF4-A09E-D581266B530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53878" y="4371484"/>
            <a:ext cx="2340109" cy="5688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42" name="Espace réservé du texte 6">
            <a:extLst>
              <a:ext uri="{FF2B5EF4-FFF2-40B4-BE49-F238E27FC236}">
                <a16:creationId xmlns:a16="http://schemas.microsoft.com/office/drawing/2014/main" id="{6B315F15-B903-4132-AD47-772BBADC7B6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53878" y="4072461"/>
            <a:ext cx="2339177" cy="2931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686D5686-0C40-414B-B383-2A1C1D74541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560741" y="4377327"/>
            <a:ext cx="2340109" cy="5688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48" name="Espace réservé du texte 6">
            <a:extLst>
              <a:ext uri="{FF2B5EF4-FFF2-40B4-BE49-F238E27FC236}">
                <a16:creationId xmlns:a16="http://schemas.microsoft.com/office/drawing/2014/main" id="{E60E9B1D-E8D5-4120-A9C6-0012FC64ED8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560741" y="4078304"/>
            <a:ext cx="2339177" cy="2931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Espace réservé du texte 4">
            <a:extLst>
              <a:ext uri="{FF2B5EF4-FFF2-40B4-BE49-F238E27FC236}">
                <a16:creationId xmlns:a16="http://schemas.microsoft.com/office/drawing/2014/main" id="{C7C425AF-B95F-4045-B208-D837D9AD7A0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305410" y="4355282"/>
            <a:ext cx="2340109" cy="5688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51" name="Espace réservé du texte 6">
            <a:extLst>
              <a:ext uri="{FF2B5EF4-FFF2-40B4-BE49-F238E27FC236}">
                <a16:creationId xmlns:a16="http://schemas.microsoft.com/office/drawing/2014/main" id="{2680E360-1AEF-4EDD-B006-D6D9081ED57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305410" y="4056259"/>
            <a:ext cx="2339177" cy="2931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2" name="Espace réservé du texte 4">
            <a:extLst>
              <a:ext uri="{FF2B5EF4-FFF2-40B4-BE49-F238E27FC236}">
                <a16:creationId xmlns:a16="http://schemas.microsoft.com/office/drawing/2014/main" id="{5B805950-74FB-42AC-8738-68810DF8F4A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559809" y="3158111"/>
            <a:ext cx="2340109" cy="5688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E2D3B48D-0010-4E65-987A-ABEC9260B9B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559809" y="2859088"/>
            <a:ext cx="2339177" cy="2931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4" name="Espace réservé du texte 4">
            <a:extLst>
              <a:ext uri="{FF2B5EF4-FFF2-40B4-BE49-F238E27FC236}">
                <a16:creationId xmlns:a16="http://schemas.microsoft.com/office/drawing/2014/main" id="{A7067133-7445-44EE-A00E-0E20685C8E4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305410" y="3157377"/>
            <a:ext cx="2340109" cy="5688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55" name="Espace réservé du texte 6">
            <a:extLst>
              <a:ext uri="{FF2B5EF4-FFF2-40B4-BE49-F238E27FC236}">
                <a16:creationId xmlns:a16="http://schemas.microsoft.com/office/drawing/2014/main" id="{F1B8D305-4935-413D-B954-74E16B4C392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305410" y="2858354"/>
            <a:ext cx="2339177" cy="2931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7" name="Espace réservé du texte 6">
            <a:extLst>
              <a:ext uri="{FF2B5EF4-FFF2-40B4-BE49-F238E27FC236}">
                <a16:creationId xmlns:a16="http://schemas.microsoft.com/office/drawing/2014/main" id="{29247E94-B069-4CCB-A1B3-4FD48A06B322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32298" y="319135"/>
            <a:ext cx="7740152" cy="857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28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391B5CB8-67EE-4FBD-90B7-F00C09B515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1260001"/>
            <a:ext cx="8240348" cy="1137642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4D0ED"/>
              </a:buClr>
              <a:buSzPct val="130000"/>
              <a:buFontTx/>
              <a:buChar char="›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0"/>
              </a:spcBef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</a:defRPr>
            </a:lvl6pPr>
            <a:lvl7pPr marL="2971800" indent="-22860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</a:defRPr>
            </a:lvl7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694732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numb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5">
            <a:extLst>
              <a:ext uri="{FF2B5EF4-FFF2-40B4-BE49-F238E27FC236}">
                <a16:creationId xmlns:a16="http://schemas.microsoft.com/office/drawing/2014/main" id="{FA4035F7-7E4C-4071-9F71-6A7E1F15E9F1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pSp>
        <p:nvGrpSpPr>
          <p:cNvPr id="11" name="Group 12">
            <a:extLst>
              <a:ext uri="{FF2B5EF4-FFF2-40B4-BE49-F238E27FC236}">
                <a16:creationId xmlns:a16="http://schemas.microsoft.com/office/drawing/2014/main" id="{C8CCA756-CCB3-404C-9B45-26A0620D807D}"/>
              </a:ext>
            </a:extLst>
          </p:cNvPr>
          <p:cNvGrpSpPr>
            <a:grpSpLocks/>
          </p:cNvGrpSpPr>
          <p:nvPr/>
        </p:nvGrpSpPr>
        <p:grpSpPr bwMode="auto">
          <a:xfrm>
            <a:off x="4879975" y="317500"/>
            <a:ext cx="309563" cy="311150"/>
            <a:chOff x="4868548" y="571154"/>
            <a:chExt cx="310040" cy="310040"/>
          </a:xfrm>
        </p:grpSpPr>
        <p:sp>
          <p:nvSpPr>
            <p:cNvPr id="12" name="Ovaal 20">
              <a:extLst>
                <a:ext uri="{FF2B5EF4-FFF2-40B4-BE49-F238E27FC236}">
                  <a16:creationId xmlns:a16="http://schemas.microsoft.com/office/drawing/2014/main" id="{9A66FCD0-C60B-4706-AF59-270B6018985B}"/>
                </a:ext>
              </a:extLst>
            </p:cNvPr>
            <p:cNvSpPr/>
            <p:nvPr/>
          </p:nvSpPr>
          <p:spPr>
            <a:xfrm>
              <a:off x="4868548" y="571154"/>
              <a:ext cx="310040" cy="310040"/>
            </a:xfrm>
            <a:prstGeom prst="ellipse">
              <a:avLst/>
            </a:prstGeom>
            <a:solidFill>
              <a:srgbClr val="64D0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200" dirty="0">
                <a:latin typeface="Arial Black"/>
                <a:cs typeface="Arial Black"/>
              </a:endParaRPr>
            </a:p>
          </p:txBody>
        </p:sp>
        <p:sp>
          <p:nvSpPr>
            <p:cNvPr id="13" name="Tekstvak 21">
              <a:extLst>
                <a:ext uri="{FF2B5EF4-FFF2-40B4-BE49-F238E27FC236}">
                  <a16:creationId xmlns:a16="http://schemas.microsoft.com/office/drawing/2014/main" id="{C2D32D5F-9701-40F8-99E2-831A34952F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9914" y="580343"/>
              <a:ext cx="2873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nl-NL" altLang="en-US" sz="1200">
                  <a:solidFill>
                    <a:schemeClr val="bg1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14" name="Group 15">
            <a:extLst>
              <a:ext uri="{FF2B5EF4-FFF2-40B4-BE49-F238E27FC236}">
                <a16:creationId xmlns:a16="http://schemas.microsoft.com/office/drawing/2014/main" id="{28887099-120A-40F6-8DD3-0A72C663EB5B}"/>
              </a:ext>
            </a:extLst>
          </p:cNvPr>
          <p:cNvGrpSpPr>
            <a:grpSpLocks/>
          </p:cNvGrpSpPr>
          <p:nvPr/>
        </p:nvGrpSpPr>
        <p:grpSpPr bwMode="auto">
          <a:xfrm>
            <a:off x="4868863" y="1928813"/>
            <a:ext cx="309562" cy="309562"/>
            <a:chOff x="4868548" y="1362455"/>
            <a:chExt cx="310040" cy="310040"/>
          </a:xfrm>
        </p:grpSpPr>
        <p:sp>
          <p:nvSpPr>
            <p:cNvPr id="15" name="Ovaal 23">
              <a:extLst>
                <a:ext uri="{FF2B5EF4-FFF2-40B4-BE49-F238E27FC236}">
                  <a16:creationId xmlns:a16="http://schemas.microsoft.com/office/drawing/2014/main" id="{68A02E7A-6E8D-40B4-A500-BE134D0B8393}"/>
                </a:ext>
              </a:extLst>
            </p:cNvPr>
            <p:cNvSpPr/>
            <p:nvPr/>
          </p:nvSpPr>
          <p:spPr>
            <a:xfrm>
              <a:off x="4868548" y="1362455"/>
              <a:ext cx="310040" cy="310040"/>
            </a:xfrm>
            <a:prstGeom prst="ellipse">
              <a:avLst/>
            </a:prstGeom>
            <a:solidFill>
              <a:srgbClr val="64D0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200" dirty="0">
                <a:latin typeface="Arial Black"/>
                <a:cs typeface="Arial Black"/>
              </a:endParaRPr>
            </a:p>
          </p:txBody>
        </p:sp>
        <p:sp>
          <p:nvSpPr>
            <p:cNvPr id="16" name="Tekstvak 24">
              <a:extLst>
                <a:ext uri="{FF2B5EF4-FFF2-40B4-BE49-F238E27FC236}">
                  <a16:creationId xmlns:a16="http://schemas.microsoft.com/office/drawing/2014/main" id="{CE2A1CB0-CCC6-4F23-8283-384C756D92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9914" y="1371644"/>
              <a:ext cx="2873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nl-NL" altLang="en-US" sz="1200">
                  <a:solidFill>
                    <a:schemeClr val="bg1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</a:rPr>
                <a:t>2</a:t>
              </a:r>
            </a:p>
          </p:txBody>
        </p:sp>
      </p:grpSp>
      <p:grpSp>
        <p:nvGrpSpPr>
          <p:cNvPr id="17" name="Group 18">
            <a:extLst>
              <a:ext uri="{FF2B5EF4-FFF2-40B4-BE49-F238E27FC236}">
                <a16:creationId xmlns:a16="http://schemas.microsoft.com/office/drawing/2014/main" id="{ABF59EB6-5431-4AA7-88B8-A4B804CDCEAD}"/>
              </a:ext>
            </a:extLst>
          </p:cNvPr>
          <p:cNvGrpSpPr>
            <a:grpSpLocks/>
          </p:cNvGrpSpPr>
          <p:nvPr/>
        </p:nvGrpSpPr>
        <p:grpSpPr bwMode="auto">
          <a:xfrm>
            <a:off x="4868863" y="3540125"/>
            <a:ext cx="309562" cy="309563"/>
            <a:chOff x="4868548" y="2256203"/>
            <a:chExt cx="310040" cy="310040"/>
          </a:xfrm>
        </p:grpSpPr>
        <p:sp>
          <p:nvSpPr>
            <p:cNvPr id="18" name="Ovaal 26">
              <a:extLst>
                <a:ext uri="{FF2B5EF4-FFF2-40B4-BE49-F238E27FC236}">
                  <a16:creationId xmlns:a16="http://schemas.microsoft.com/office/drawing/2014/main" id="{7C44D5E3-FE77-4886-81B4-01F3C60C417F}"/>
                </a:ext>
              </a:extLst>
            </p:cNvPr>
            <p:cNvSpPr/>
            <p:nvPr/>
          </p:nvSpPr>
          <p:spPr>
            <a:xfrm>
              <a:off x="4868548" y="2256203"/>
              <a:ext cx="310040" cy="310040"/>
            </a:xfrm>
            <a:prstGeom prst="ellipse">
              <a:avLst/>
            </a:prstGeom>
            <a:solidFill>
              <a:srgbClr val="64D0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200" dirty="0">
                <a:latin typeface="Arial Black"/>
                <a:cs typeface="Arial Black"/>
              </a:endParaRPr>
            </a:p>
          </p:txBody>
        </p:sp>
        <p:sp>
          <p:nvSpPr>
            <p:cNvPr id="19" name="Tekstvak 27">
              <a:extLst>
                <a:ext uri="{FF2B5EF4-FFF2-40B4-BE49-F238E27FC236}">
                  <a16:creationId xmlns:a16="http://schemas.microsoft.com/office/drawing/2014/main" id="{526EFC03-B345-4931-8EB2-C073DABF0C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9914" y="2265392"/>
              <a:ext cx="2873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nl-NL" altLang="en-US" sz="1200">
                  <a:solidFill>
                    <a:schemeClr val="bg1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</a:rPr>
                <a:t>3</a:t>
              </a:r>
            </a:p>
          </p:txBody>
        </p:sp>
      </p:grpSp>
      <p:pic>
        <p:nvPicPr>
          <p:cNvPr id="20" name="Afbeelding 32">
            <a:extLst>
              <a:ext uri="{FF2B5EF4-FFF2-40B4-BE49-F238E27FC236}">
                <a16:creationId xmlns:a16="http://schemas.microsoft.com/office/drawing/2014/main" id="{0F5D5788-3FC6-40E7-A4B1-FEA8A05DC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230188"/>
            <a:ext cx="5222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72B1246A-FD8F-49F5-AA35-E06E73ACEB4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299075" y="614850"/>
            <a:ext cx="3364046" cy="1099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290238D3-4190-4A79-8A10-47EA7557713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00398" y="318029"/>
            <a:ext cx="3362706" cy="2931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Espace réservé du texte 4">
            <a:extLst>
              <a:ext uri="{FF2B5EF4-FFF2-40B4-BE49-F238E27FC236}">
                <a16:creationId xmlns:a16="http://schemas.microsoft.com/office/drawing/2014/main" id="{F1880520-F0C9-4ABD-91E5-46109988C41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297752" y="2234746"/>
            <a:ext cx="3364046" cy="10992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51" name="Espace réservé du texte 6">
            <a:extLst>
              <a:ext uri="{FF2B5EF4-FFF2-40B4-BE49-F238E27FC236}">
                <a16:creationId xmlns:a16="http://schemas.microsoft.com/office/drawing/2014/main" id="{CE69E009-32C4-4EA4-A738-37933558891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299075" y="1937926"/>
            <a:ext cx="3362706" cy="2931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2" name="Espace réservé du texte 4">
            <a:extLst>
              <a:ext uri="{FF2B5EF4-FFF2-40B4-BE49-F238E27FC236}">
                <a16:creationId xmlns:a16="http://schemas.microsoft.com/office/drawing/2014/main" id="{E7DB0E62-995A-4A27-9EC8-303282CF66E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296429" y="3849867"/>
            <a:ext cx="3364046" cy="10105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CF0829A-2BD4-4691-A07D-CFEB9D757DC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297752" y="3553046"/>
            <a:ext cx="3362706" cy="2931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D358DFE8-5FCF-4B93-B324-148316EA9C5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32297" y="319135"/>
            <a:ext cx="3896961" cy="857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28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E71B654-EB9E-4F7F-B98A-B5BFFF06E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370013"/>
            <a:ext cx="3896961" cy="34904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628877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number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5">
            <a:extLst>
              <a:ext uri="{FF2B5EF4-FFF2-40B4-BE49-F238E27FC236}">
                <a16:creationId xmlns:a16="http://schemas.microsoft.com/office/drawing/2014/main" id="{DDAD45DF-D57D-481B-BED6-7DEB0E145CE0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7A297B3-AC66-4CA7-9943-0C69D40B61A1}"/>
              </a:ext>
            </a:extLst>
          </p:cNvPr>
          <p:cNvGrpSpPr>
            <a:grpSpLocks/>
          </p:cNvGrpSpPr>
          <p:nvPr/>
        </p:nvGrpSpPr>
        <p:grpSpPr bwMode="auto">
          <a:xfrm>
            <a:off x="4879975" y="317500"/>
            <a:ext cx="309563" cy="311150"/>
            <a:chOff x="4868548" y="571154"/>
            <a:chExt cx="310040" cy="310040"/>
          </a:xfrm>
        </p:grpSpPr>
        <p:sp>
          <p:nvSpPr>
            <p:cNvPr id="14" name="Ovaal 20">
              <a:extLst>
                <a:ext uri="{FF2B5EF4-FFF2-40B4-BE49-F238E27FC236}">
                  <a16:creationId xmlns:a16="http://schemas.microsoft.com/office/drawing/2014/main" id="{E1A02BB8-67A3-43BE-B393-C64C5F09F6E6}"/>
                </a:ext>
              </a:extLst>
            </p:cNvPr>
            <p:cNvSpPr/>
            <p:nvPr/>
          </p:nvSpPr>
          <p:spPr>
            <a:xfrm>
              <a:off x="4868548" y="571154"/>
              <a:ext cx="310040" cy="310040"/>
            </a:xfrm>
            <a:prstGeom prst="ellipse">
              <a:avLst/>
            </a:prstGeom>
            <a:solidFill>
              <a:srgbClr val="64D0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200" dirty="0">
                <a:latin typeface="Arial Black"/>
                <a:cs typeface="Arial Black"/>
              </a:endParaRPr>
            </a:p>
          </p:txBody>
        </p:sp>
        <p:sp>
          <p:nvSpPr>
            <p:cNvPr id="15" name="Tekstvak 21">
              <a:extLst>
                <a:ext uri="{FF2B5EF4-FFF2-40B4-BE49-F238E27FC236}">
                  <a16:creationId xmlns:a16="http://schemas.microsoft.com/office/drawing/2014/main" id="{45916629-C8DC-4E0B-98D5-833F6DCE70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9914" y="580343"/>
              <a:ext cx="2873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nl-NL" altLang="en-US" sz="1200">
                  <a:solidFill>
                    <a:schemeClr val="bg1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E4332CB-14B4-4D26-896B-81FD4A7B005D}"/>
              </a:ext>
            </a:extLst>
          </p:cNvPr>
          <p:cNvGrpSpPr>
            <a:grpSpLocks/>
          </p:cNvGrpSpPr>
          <p:nvPr/>
        </p:nvGrpSpPr>
        <p:grpSpPr bwMode="auto">
          <a:xfrm>
            <a:off x="4868863" y="1546225"/>
            <a:ext cx="309562" cy="309563"/>
            <a:chOff x="4868548" y="1362455"/>
            <a:chExt cx="310040" cy="310040"/>
          </a:xfrm>
        </p:grpSpPr>
        <p:sp>
          <p:nvSpPr>
            <p:cNvPr id="17" name="Ovaal 23">
              <a:extLst>
                <a:ext uri="{FF2B5EF4-FFF2-40B4-BE49-F238E27FC236}">
                  <a16:creationId xmlns:a16="http://schemas.microsoft.com/office/drawing/2014/main" id="{C9F57DC7-D690-4E3D-9282-93500C7E4790}"/>
                </a:ext>
              </a:extLst>
            </p:cNvPr>
            <p:cNvSpPr/>
            <p:nvPr/>
          </p:nvSpPr>
          <p:spPr>
            <a:xfrm>
              <a:off x="4868548" y="1362455"/>
              <a:ext cx="310040" cy="310040"/>
            </a:xfrm>
            <a:prstGeom prst="ellipse">
              <a:avLst/>
            </a:prstGeom>
            <a:solidFill>
              <a:srgbClr val="64D0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200" dirty="0">
                <a:latin typeface="Arial Black"/>
                <a:cs typeface="Arial Black"/>
              </a:endParaRPr>
            </a:p>
          </p:txBody>
        </p:sp>
        <p:sp>
          <p:nvSpPr>
            <p:cNvPr id="18" name="Tekstvak 24">
              <a:extLst>
                <a:ext uri="{FF2B5EF4-FFF2-40B4-BE49-F238E27FC236}">
                  <a16:creationId xmlns:a16="http://schemas.microsoft.com/office/drawing/2014/main" id="{DAE7ABAC-C903-4F2D-AE3B-20D2E9AEAB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9914" y="1371644"/>
              <a:ext cx="2873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nl-NL" altLang="en-US" sz="1200">
                  <a:solidFill>
                    <a:schemeClr val="bg1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</a:rPr>
                <a:t>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D57C389-1B10-464F-9BC4-9BD60C149C14}"/>
              </a:ext>
            </a:extLst>
          </p:cNvPr>
          <p:cNvGrpSpPr>
            <a:grpSpLocks/>
          </p:cNvGrpSpPr>
          <p:nvPr/>
        </p:nvGrpSpPr>
        <p:grpSpPr bwMode="auto">
          <a:xfrm>
            <a:off x="4868863" y="2773363"/>
            <a:ext cx="309562" cy="309562"/>
            <a:chOff x="4868548" y="2256203"/>
            <a:chExt cx="310040" cy="310040"/>
          </a:xfrm>
        </p:grpSpPr>
        <p:sp>
          <p:nvSpPr>
            <p:cNvPr id="20" name="Ovaal 26">
              <a:extLst>
                <a:ext uri="{FF2B5EF4-FFF2-40B4-BE49-F238E27FC236}">
                  <a16:creationId xmlns:a16="http://schemas.microsoft.com/office/drawing/2014/main" id="{33388FD4-CD6D-4323-A975-155A181B4BD4}"/>
                </a:ext>
              </a:extLst>
            </p:cNvPr>
            <p:cNvSpPr/>
            <p:nvPr/>
          </p:nvSpPr>
          <p:spPr>
            <a:xfrm>
              <a:off x="4868548" y="2256203"/>
              <a:ext cx="310040" cy="310040"/>
            </a:xfrm>
            <a:prstGeom prst="ellipse">
              <a:avLst/>
            </a:prstGeom>
            <a:solidFill>
              <a:srgbClr val="64D0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200" dirty="0">
                <a:latin typeface="Arial Black"/>
                <a:cs typeface="Arial Black"/>
              </a:endParaRPr>
            </a:p>
          </p:txBody>
        </p:sp>
        <p:sp>
          <p:nvSpPr>
            <p:cNvPr id="21" name="Tekstvak 27">
              <a:extLst>
                <a:ext uri="{FF2B5EF4-FFF2-40B4-BE49-F238E27FC236}">
                  <a16:creationId xmlns:a16="http://schemas.microsoft.com/office/drawing/2014/main" id="{C93E8B23-8DB5-4973-8470-DC27A4CCE0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9914" y="2265392"/>
              <a:ext cx="2873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nl-NL" altLang="en-US" sz="1200">
                  <a:solidFill>
                    <a:schemeClr val="bg1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</a:rPr>
                <a:t>3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280F2A0-A31A-4A1A-8408-6CA64070103D}"/>
              </a:ext>
            </a:extLst>
          </p:cNvPr>
          <p:cNvGrpSpPr>
            <a:grpSpLocks/>
          </p:cNvGrpSpPr>
          <p:nvPr/>
        </p:nvGrpSpPr>
        <p:grpSpPr bwMode="auto">
          <a:xfrm>
            <a:off x="4868863" y="4002088"/>
            <a:ext cx="309562" cy="309562"/>
            <a:chOff x="4868548" y="3177015"/>
            <a:chExt cx="310040" cy="310040"/>
          </a:xfrm>
        </p:grpSpPr>
        <p:sp>
          <p:nvSpPr>
            <p:cNvPr id="23" name="Ovaal 29">
              <a:extLst>
                <a:ext uri="{FF2B5EF4-FFF2-40B4-BE49-F238E27FC236}">
                  <a16:creationId xmlns:a16="http://schemas.microsoft.com/office/drawing/2014/main" id="{6E352955-9397-4D1D-B642-3F89F7836640}"/>
                </a:ext>
              </a:extLst>
            </p:cNvPr>
            <p:cNvSpPr/>
            <p:nvPr/>
          </p:nvSpPr>
          <p:spPr>
            <a:xfrm>
              <a:off x="4868548" y="3177015"/>
              <a:ext cx="310040" cy="310040"/>
            </a:xfrm>
            <a:prstGeom prst="ellipse">
              <a:avLst/>
            </a:prstGeom>
            <a:solidFill>
              <a:srgbClr val="64D0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200" dirty="0">
                <a:latin typeface="Arial Black"/>
                <a:cs typeface="Arial Black"/>
              </a:endParaRPr>
            </a:p>
          </p:txBody>
        </p:sp>
        <p:sp>
          <p:nvSpPr>
            <p:cNvPr id="24" name="Tekstvak 30">
              <a:extLst>
                <a:ext uri="{FF2B5EF4-FFF2-40B4-BE49-F238E27FC236}">
                  <a16:creationId xmlns:a16="http://schemas.microsoft.com/office/drawing/2014/main" id="{F4CD6FA8-603D-4EE4-A68B-6F4D360603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9914" y="3186204"/>
              <a:ext cx="2873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nl-NL" altLang="en-US" sz="1200">
                  <a:solidFill>
                    <a:schemeClr val="bg1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</a:rPr>
                <a:t>4</a:t>
              </a:r>
            </a:p>
          </p:txBody>
        </p:sp>
      </p:grpSp>
      <p:pic>
        <p:nvPicPr>
          <p:cNvPr id="25" name="Afbeelding 32">
            <a:extLst>
              <a:ext uri="{FF2B5EF4-FFF2-40B4-BE49-F238E27FC236}">
                <a16:creationId xmlns:a16="http://schemas.microsoft.com/office/drawing/2014/main" id="{B61C00C7-3C82-4ECA-ABD5-2817C6207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230188"/>
            <a:ext cx="5222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72B1246A-FD8F-49F5-AA35-E06E73ACEB4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299075" y="614850"/>
            <a:ext cx="3364046" cy="5122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290238D3-4190-4A79-8A10-47EA7557713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00398" y="318029"/>
            <a:ext cx="3362706" cy="2931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Espace réservé du texte 4">
            <a:extLst>
              <a:ext uri="{FF2B5EF4-FFF2-40B4-BE49-F238E27FC236}">
                <a16:creationId xmlns:a16="http://schemas.microsoft.com/office/drawing/2014/main" id="{F1880520-F0C9-4ABD-91E5-46109988C41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297752" y="1849053"/>
            <a:ext cx="3364046" cy="5122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51" name="Espace réservé du texte 6">
            <a:extLst>
              <a:ext uri="{FF2B5EF4-FFF2-40B4-BE49-F238E27FC236}">
                <a16:creationId xmlns:a16="http://schemas.microsoft.com/office/drawing/2014/main" id="{CE69E009-32C4-4EA4-A738-37933558891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299075" y="1552232"/>
            <a:ext cx="3362706" cy="2931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2" name="Espace réservé du texte 4">
            <a:extLst>
              <a:ext uri="{FF2B5EF4-FFF2-40B4-BE49-F238E27FC236}">
                <a16:creationId xmlns:a16="http://schemas.microsoft.com/office/drawing/2014/main" id="{E7DB0E62-995A-4A27-9EC8-303282CF66E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296429" y="3084085"/>
            <a:ext cx="3364046" cy="5122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CF0829A-2BD4-4691-A07D-CFEB9D757DC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297752" y="2787264"/>
            <a:ext cx="3362706" cy="2931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4" name="Espace réservé du texte 4">
            <a:extLst>
              <a:ext uri="{FF2B5EF4-FFF2-40B4-BE49-F238E27FC236}">
                <a16:creationId xmlns:a16="http://schemas.microsoft.com/office/drawing/2014/main" id="{C540CE2C-01F1-4F40-B3E4-A3E148C8589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295106" y="4305530"/>
            <a:ext cx="3364046" cy="5122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55" name="Espace réservé du texte 6">
            <a:extLst>
              <a:ext uri="{FF2B5EF4-FFF2-40B4-BE49-F238E27FC236}">
                <a16:creationId xmlns:a16="http://schemas.microsoft.com/office/drawing/2014/main" id="{2BB98B9E-1672-4F09-AA76-74EAB7C9BDD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296429" y="4008709"/>
            <a:ext cx="3362706" cy="2931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D358DFE8-5FCF-4B93-B324-148316EA9C5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32297" y="319135"/>
            <a:ext cx="3896961" cy="857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28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691C757-6A3A-4E5D-B0F2-D6BADDEB1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370012"/>
            <a:ext cx="3896961" cy="344771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7463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number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5">
            <a:extLst>
              <a:ext uri="{FF2B5EF4-FFF2-40B4-BE49-F238E27FC236}">
                <a16:creationId xmlns:a16="http://schemas.microsoft.com/office/drawing/2014/main" id="{0777DAA2-2CB8-4A5A-AE1E-0954520624A8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pSp>
        <p:nvGrpSpPr>
          <p:cNvPr id="15" name="Group 12">
            <a:extLst>
              <a:ext uri="{FF2B5EF4-FFF2-40B4-BE49-F238E27FC236}">
                <a16:creationId xmlns:a16="http://schemas.microsoft.com/office/drawing/2014/main" id="{EDE6D3C3-3912-4DC4-8C18-8E1F3C6EE9AC}"/>
              </a:ext>
            </a:extLst>
          </p:cNvPr>
          <p:cNvGrpSpPr>
            <a:grpSpLocks/>
          </p:cNvGrpSpPr>
          <p:nvPr/>
        </p:nvGrpSpPr>
        <p:grpSpPr bwMode="auto">
          <a:xfrm>
            <a:off x="4879975" y="317500"/>
            <a:ext cx="309563" cy="311150"/>
            <a:chOff x="4868548" y="571154"/>
            <a:chExt cx="310040" cy="310040"/>
          </a:xfrm>
        </p:grpSpPr>
        <p:sp>
          <p:nvSpPr>
            <p:cNvPr id="16" name="Ovaal 20">
              <a:extLst>
                <a:ext uri="{FF2B5EF4-FFF2-40B4-BE49-F238E27FC236}">
                  <a16:creationId xmlns:a16="http://schemas.microsoft.com/office/drawing/2014/main" id="{7873C1F4-C1DD-4B96-98A2-25E9C222D60D}"/>
                </a:ext>
              </a:extLst>
            </p:cNvPr>
            <p:cNvSpPr/>
            <p:nvPr/>
          </p:nvSpPr>
          <p:spPr>
            <a:xfrm>
              <a:off x="4868548" y="571154"/>
              <a:ext cx="310040" cy="310040"/>
            </a:xfrm>
            <a:prstGeom prst="ellipse">
              <a:avLst/>
            </a:prstGeom>
            <a:solidFill>
              <a:srgbClr val="64D0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200" dirty="0">
                <a:latin typeface="Arial Black"/>
                <a:cs typeface="Arial Black"/>
              </a:endParaRPr>
            </a:p>
          </p:txBody>
        </p:sp>
        <p:sp>
          <p:nvSpPr>
            <p:cNvPr id="17" name="Tekstvak 21">
              <a:extLst>
                <a:ext uri="{FF2B5EF4-FFF2-40B4-BE49-F238E27FC236}">
                  <a16:creationId xmlns:a16="http://schemas.microsoft.com/office/drawing/2014/main" id="{3A8244BD-A66D-4B52-8AC6-90366599AA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9914" y="580343"/>
              <a:ext cx="2873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nl-NL" altLang="en-US" sz="1200">
                  <a:solidFill>
                    <a:schemeClr val="bg1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18" name="Group 15">
            <a:extLst>
              <a:ext uri="{FF2B5EF4-FFF2-40B4-BE49-F238E27FC236}">
                <a16:creationId xmlns:a16="http://schemas.microsoft.com/office/drawing/2014/main" id="{B5207743-A113-4262-9251-7B54ED63FBC9}"/>
              </a:ext>
            </a:extLst>
          </p:cNvPr>
          <p:cNvGrpSpPr>
            <a:grpSpLocks/>
          </p:cNvGrpSpPr>
          <p:nvPr/>
        </p:nvGrpSpPr>
        <p:grpSpPr bwMode="auto">
          <a:xfrm>
            <a:off x="4868863" y="1249363"/>
            <a:ext cx="309562" cy="311150"/>
            <a:chOff x="4868548" y="1362455"/>
            <a:chExt cx="310040" cy="310040"/>
          </a:xfrm>
        </p:grpSpPr>
        <p:sp>
          <p:nvSpPr>
            <p:cNvPr id="19" name="Ovaal 23">
              <a:extLst>
                <a:ext uri="{FF2B5EF4-FFF2-40B4-BE49-F238E27FC236}">
                  <a16:creationId xmlns:a16="http://schemas.microsoft.com/office/drawing/2014/main" id="{9EEC9267-D56D-4DC0-BE5C-05A4759E6350}"/>
                </a:ext>
              </a:extLst>
            </p:cNvPr>
            <p:cNvSpPr/>
            <p:nvPr/>
          </p:nvSpPr>
          <p:spPr>
            <a:xfrm>
              <a:off x="4868548" y="1362455"/>
              <a:ext cx="310040" cy="310040"/>
            </a:xfrm>
            <a:prstGeom prst="ellipse">
              <a:avLst/>
            </a:prstGeom>
            <a:solidFill>
              <a:srgbClr val="64D0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200" dirty="0">
                <a:latin typeface="Arial Black"/>
                <a:cs typeface="Arial Black"/>
              </a:endParaRPr>
            </a:p>
          </p:txBody>
        </p:sp>
        <p:sp>
          <p:nvSpPr>
            <p:cNvPr id="20" name="Tekstvak 24">
              <a:extLst>
                <a:ext uri="{FF2B5EF4-FFF2-40B4-BE49-F238E27FC236}">
                  <a16:creationId xmlns:a16="http://schemas.microsoft.com/office/drawing/2014/main" id="{139437CB-9FAC-4B28-BB8F-5C889888DB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9914" y="1371644"/>
              <a:ext cx="2873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nl-NL" altLang="en-US" sz="1200">
                  <a:solidFill>
                    <a:schemeClr val="bg1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</a:rPr>
                <a:t>2</a:t>
              </a:r>
            </a:p>
          </p:txBody>
        </p:sp>
      </p:grpSp>
      <p:grpSp>
        <p:nvGrpSpPr>
          <p:cNvPr id="21" name="Group 18">
            <a:extLst>
              <a:ext uri="{FF2B5EF4-FFF2-40B4-BE49-F238E27FC236}">
                <a16:creationId xmlns:a16="http://schemas.microsoft.com/office/drawing/2014/main" id="{3C259BF4-4145-4198-9530-8D7852AA5FB1}"/>
              </a:ext>
            </a:extLst>
          </p:cNvPr>
          <p:cNvGrpSpPr>
            <a:grpSpLocks/>
          </p:cNvGrpSpPr>
          <p:nvPr/>
        </p:nvGrpSpPr>
        <p:grpSpPr bwMode="auto">
          <a:xfrm>
            <a:off x="4868863" y="2182813"/>
            <a:ext cx="309562" cy="309562"/>
            <a:chOff x="4868548" y="2256203"/>
            <a:chExt cx="310040" cy="310040"/>
          </a:xfrm>
        </p:grpSpPr>
        <p:sp>
          <p:nvSpPr>
            <p:cNvPr id="22" name="Ovaal 26">
              <a:extLst>
                <a:ext uri="{FF2B5EF4-FFF2-40B4-BE49-F238E27FC236}">
                  <a16:creationId xmlns:a16="http://schemas.microsoft.com/office/drawing/2014/main" id="{E642E48F-6C1F-44A8-AA17-B02DDEC5E9EB}"/>
                </a:ext>
              </a:extLst>
            </p:cNvPr>
            <p:cNvSpPr/>
            <p:nvPr/>
          </p:nvSpPr>
          <p:spPr>
            <a:xfrm>
              <a:off x="4868548" y="2256203"/>
              <a:ext cx="310040" cy="310040"/>
            </a:xfrm>
            <a:prstGeom prst="ellipse">
              <a:avLst/>
            </a:prstGeom>
            <a:solidFill>
              <a:srgbClr val="64D0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200" dirty="0">
                <a:latin typeface="Arial Black"/>
                <a:cs typeface="Arial Black"/>
              </a:endParaRPr>
            </a:p>
          </p:txBody>
        </p:sp>
        <p:sp>
          <p:nvSpPr>
            <p:cNvPr id="23" name="Tekstvak 27">
              <a:extLst>
                <a:ext uri="{FF2B5EF4-FFF2-40B4-BE49-F238E27FC236}">
                  <a16:creationId xmlns:a16="http://schemas.microsoft.com/office/drawing/2014/main" id="{02CD0CBF-5A99-46A7-B670-260DB8A2F1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9914" y="2265392"/>
              <a:ext cx="2873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nl-NL" altLang="en-US" sz="1200">
                  <a:solidFill>
                    <a:schemeClr val="bg1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</a:rPr>
                <a:t>3</a:t>
              </a:r>
            </a:p>
          </p:txBody>
        </p:sp>
      </p:grpSp>
      <p:grpSp>
        <p:nvGrpSpPr>
          <p:cNvPr id="24" name="Group 21">
            <a:extLst>
              <a:ext uri="{FF2B5EF4-FFF2-40B4-BE49-F238E27FC236}">
                <a16:creationId xmlns:a16="http://schemas.microsoft.com/office/drawing/2014/main" id="{A139A1D4-A80C-4893-B360-D49D052C51B7}"/>
              </a:ext>
            </a:extLst>
          </p:cNvPr>
          <p:cNvGrpSpPr>
            <a:grpSpLocks/>
          </p:cNvGrpSpPr>
          <p:nvPr/>
        </p:nvGrpSpPr>
        <p:grpSpPr bwMode="auto">
          <a:xfrm>
            <a:off x="4868863" y="3114675"/>
            <a:ext cx="309562" cy="309563"/>
            <a:chOff x="4868548" y="3177015"/>
            <a:chExt cx="310040" cy="310040"/>
          </a:xfrm>
        </p:grpSpPr>
        <p:sp>
          <p:nvSpPr>
            <p:cNvPr id="25" name="Ovaal 29">
              <a:extLst>
                <a:ext uri="{FF2B5EF4-FFF2-40B4-BE49-F238E27FC236}">
                  <a16:creationId xmlns:a16="http://schemas.microsoft.com/office/drawing/2014/main" id="{8F1F5996-C4D9-4E93-A773-6549A2B10C61}"/>
                </a:ext>
              </a:extLst>
            </p:cNvPr>
            <p:cNvSpPr/>
            <p:nvPr/>
          </p:nvSpPr>
          <p:spPr>
            <a:xfrm>
              <a:off x="4868548" y="3177015"/>
              <a:ext cx="310040" cy="310040"/>
            </a:xfrm>
            <a:prstGeom prst="ellipse">
              <a:avLst/>
            </a:prstGeom>
            <a:solidFill>
              <a:srgbClr val="64D0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200" dirty="0">
                <a:latin typeface="Arial Black"/>
                <a:cs typeface="Arial Black"/>
              </a:endParaRPr>
            </a:p>
          </p:txBody>
        </p:sp>
        <p:sp>
          <p:nvSpPr>
            <p:cNvPr id="26" name="Tekstvak 30">
              <a:extLst>
                <a:ext uri="{FF2B5EF4-FFF2-40B4-BE49-F238E27FC236}">
                  <a16:creationId xmlns:a16="http://schemas.microsoft.com/office/drawing/2014/main" id="{84F65F76-554B-4BCD-AE89-03199E664E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9914" y="3186204"/>
              <a:ext cx="2873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nl-NL" altLang="en-US" sz="1200">
                  <a:solidFill>
                    <a:schemeClr val="bg1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</a:rPr>
                <a:t>4</a:t>
              </a:r>
            </a:p>
          </p:txBody>
        </p:sp>
      </p:grpSp>
      <p:pic>
        <p:nvPicPr>
          <p:cNvPr id="27" name="Afbeelding 32">
            <a:extLst>
              <a:ext uri="{FF2B5EF4-FFF2-40B4-BE49-F238E27FC236}">
                <a16:creationId xmlns:a16="http://schemas.microsoft.com/office/drawing/2014/main" id="{37D60645-28CE-4E5A-8C73-2E556B884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230188"/>
            <a:ext cx="5222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25">
            <a:extLst>
              <a:ext uri="{FF2B5EF4-FFF2-40B4-BE49-F238E27FC236}">
                <a16:creationId xmlns:a16="http://schemas.microsoft.com/office/drawing/2014/main" id="{482E3345-65AD-4C6C-BEF9-F35C16FBB333}"/>
              </a:ext>
            </a:extLst>
          </p:cNvPr>
          <p:cNvGrpSpPr>
            <a:grpSpLocks/>
          </p:cNvGrpSpPr>
          <p:nvPr/>
        </p:nvGrpSpPr>
        <p:grpSpPr bwMode="auto">
          <a:xfrm>
            <a:off x="4868863" y="4046538"/>
            <a:ext cx="309562" cy="309562"/>
            <a:chOff x="4868548" y="4069823"/>
            <a:chExt cx="310040" cy="310040"/>
          </a:xfrm>
        </p:grpSpPr>
        <p:sp>
          <p:nvSpPr>
            <p:cNvPr id="29" name="Ovaal 29">
              <a:extLst>
                <a:ext uri="{FF2B5EF4-FFF2-40B4-BE49-F238E27FC236}">
                  <a16:creationId xmlns:a16="http://schemas.microsoft.com/office/drawing/2014/main" id="{C7606561-F4B4-420E-BF0F-0F794B1F6811}"/>
                </a:ext>
              </a:extLst>
            </p:cNvPr>
            <p:cNvSpPr/>
            <p:nvPr/>
          </p:nvSpPr>
          <p:spPr>
            <a:xfrm>
              <a:off x="4868548" y="4069823"/>
              <a:ext cx="310040" cy="310040"/>
            </a:xfrm>
            <a:prstGeom prst="ellipse">
              <a:avLst/>
            </a:prstGeom>
            <a:solidFill>
              <a:srgbClr val="64D0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200" dirty="0">
                <a:latin typeface="Arial Black"/>
                <a:cs typeface="Arial Black"/>
              </a:endParaRPr>
            </a:p>
          </p:txBody>
        </p:sp>
        <p:sp>
          <p:nvSpPr>
            <p:cNvPr id="30" name="Tekstvak 30">
              <a:extLst>
                <a:ext uri="{FF2B5EF4-FFF2-40B4-BE49-F238E27FC236}">
                  <a16:creationId xmlns:a16="http://schemas.microsoft.com/office/drawing/2014/main" id="{3147EDC8-3521-48F7-BACD-C8FCA6AC44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9914" y="4079012"/>
              <a:ext cx="2873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nl-NL" altLang="en-US" sz="1200">
                  <a:solidFill>
                    <a:schemeClr val="bg1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</a:rPr>
                <a:t>5</a:t>
              </a:r>
            </a:p>
          </p:txBody>
        </p:sp>
      </p:grp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72B1246A-FD8F-49F5-AA35-E06E73ACEB4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299075" y="614850"/>
            <a:ext cx="3364046" cy="5122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290238D3-4190-4A79-8A10-47EA7557713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00398" y="318029"/>
            <a:ext cx="3362706" cy="2931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Espace réservé du texte 4">
            <a:extLst>
              <a:ext uri="{FF2B5EF4-FFF2-40B4-BE49-F238E27FC236}">
                <a16:creationId xmlns:a16="http://schemas.microsoft.com/office/drawing/2014/main" id="{F1880520-F0C9-4ABD-91E5-46109988C41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297752" y="1555873"/>
            <a:ext cx="3364046" cy="5122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51" name="Espace réservé du texte 6">
            <a:extLst>
              <a:ext uri="{FF2B5EF4-FFF2-40B4-BE49-F238E27FC236}">
                <a16:creationId xmlns:a16="http://schemas.microsoft.com/office/drawing/2014/main" id="{CE69E009-32C4-4EA4-A738-37933558891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299075" y="1259052"/>
            <a:ext cx="3362706" cy="2931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2" name="Espace réservé du texte 4">
            <a:extLst>
              <a:ext uri="{FF2B5EF4-FFF2-40B4-BE49-F238E27FC236}">
                <a16:creationId xmlns:a16="http://schemas.microsoft.com/office/drawing/2014/main" id="{E7DB0E62-995A-4A27-9EC8-303282CF66E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296429" y="2478912"/>
            <a:ext cx="3364046" cy="5122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CF0829A-2BD4-4691-A07D-CFEB9D757DC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297752" y="2182091"/>
            <a:ext cx="3362706" cy="2931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4" name="Espace réservé du texte 4">
            <a:extLst>
              <a:ext uri="{FF2B5EF4-FFF2-40B4-BE49-F238E27FC236}">
                <a16:creationId xmlns:a16="http://schemas.microsoft.com/office/drawing/2014/main" id="{C540CE2C-01F1-4F40-B3E4-A3E148C8589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295106" y="3418172"/>
            <a:ext cx="3364046" cy="5122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55" name="Espace réservé du texte 6">
            <a:extLst>
              <a:ext uri="{FF2B5EF4-FFF2-40B4-BE49-F238E27FC236}">
                <a16:creationId xmlns:a16="http://schemas.microsoft.com/office/drawing/2014/main" id="{2BB98B9E-1672-4F09-AA76-74EAB7C9BDD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296429" y="3121351"/>
            <a:ext cx="3362706" cy="2931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B185C3A1-38E3-4D11-9849-CC02DADB7EC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300398" y="4348250"/>
            <a:ext cx="3364046" cy="5122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57" name="Espace réservé du texte 6">
            <a:extLst>
              <a:ext uri="{FF2B5EF4-FFF2-40B4-BE49-F238E27FC236}">
                <a16:creationId xmlns:a16="http://schemas.microsoft.com/office/drawing/2014/main" id="{CFFCC385-497C-47F2-B7FA-73885E85A06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301721" y="4051429"/>
            <a:ext cx="3362706" cy="2931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D358DFE8-5FCF-4B93-B324-148316EA9C5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32297" y="319135"/>
            <a:ext cx="3896961" cy="857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28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B0758B97-0408-4598-9FD7-2780107E2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370012"/>
            <a:ext cx="3896961" cy="349043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594617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5">
            <a:extLst>
              <a:ext uri="{FF2B5EF4-FFF2-40B4-BE49-F238E27FC236}">
                <a16:creationId xmlns:a16="http://schemas.microsoft.com/office/drawing/2014/main" id="{7736CD84-5974-49B5-9A1B-4659108BD18E}"/>
              </a:ext>
            </a:extLst>
          </p:cNvPr>
          <p:cNvSpPr/>
          <p:nvPr/>
        </p:nvSpPr>
        <p:spPr>
          <a:xfrm>
            <a:off x="0" y="2565400"/>
            <a:ext cx="9144000" cy="259715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3" name="Afbeelding 48">
            <a:extLst>
              <a:ext uri="{FF2B5EF4-FFF2-40B4-BE49-F238E27FC236}">
                <a16:creationId xmlns:a16="http://schemas.microsoft.com/office/drawing/2014/main" id="{3C08EF70-A588-4E73-AF75-D7CC1FB21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230188"/>
            <a:ext cx="5222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Rechte verbindingslijn 47">
            <a:extLst>
              <a:ext uri="{FF2B5EF4-FFF2-40B4-BE49-F238E27FC236}">
                <a16:creationId xmlns:a16="http://schemas.microsoft.com/office/drawing/2014/main" id="{7913D3BB-F1D9-4EBD-8786-DBE29BD359B2}"/>
              </a:ext>
            </a:extLst>
          </p:cNvPr>
          <p:cNvCxnSpPr>
            <a:cxnSpLocks/>
          </p:cNvCxnSpPr>
          <p:nvPr/>
        </p:nvCxnSpPr>
        <p:spPr>
          <a:xfrm flipH="1">
            <a:off x="898525" y="3836988"/>
            <a:ext cx="8040688" cy="0"/>
          </a:xfrm>
          <a:prstGeom prst="line">
            <a:avLst/>
          </a:prstGeom>
          <a:ln w="19050">
            <a:solidFill>
              <a:srgbClr val="253F9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E8DEAD5-293F-489A-99A3-55B2316EAC9D}"/>
              </a:ext>
            </a:extLst>
          </p:cNvPr>
          <p:cNvGrpSpPr>
            <a:grpSpLocks/>
          </p:cNvGrpSpPr>
          <p:nvPr/>
        </p:nvGrpSpPr>
        <p:grpSpPr bwMode="auto">
          <a:xfrm>
            <a:off x="2782888" y="3732213"/>
            <a:ext cx="207962" cy="387350"/>
            <a:chOff x="2386936" y="3630654"/>
            <a:chExt cx="209080" cy="387760"/>
          </a:xfrm>
        </p:grpSpPr>
        <p:grpSp>
          <p:nvGrpSpPr>
            <p:cNvPr id="16" name="Groeperen 48">
              <a:extLst>
                <a:ext uri="{FF2B5EF4-FFF2-40B4-BE49-F238E27FC236}">
                  <a16:creationId xmlns:a16="http://schemas.microsoft.com/office/drawing/2014/main" id="{BFDD22C4-BA28-4D56-8002-B575B84748DB}"/>
                </a:ext>
              </a:extLst>
            </p:cNvPr>
            <p:cNvGrpSpPr/>
            <p:nvPr/>
          </p:nvGrpSpPr>
          <p:grpSpPr>
            <a:xfrm>
              <a:off x="2386936" y="3630654"/>
              <a:ext cx="209080" cy="209080"/>
              <a:chOff x="4851058" y="713170"/>
              <a:chExt cx="209080" cy="209080"/>
            </a:xfrm>
            <a:solidFill>
              <a:schemeClr val="bg1"/>
            </a:solidFill>
          </p:grpSpPr>
          <p:sp>
            <p:nvSpPr>
              <p:cNvPr id="19" name="Ovaal 49">
                <a:extLst>
                  <a:ext uri="{FF2B5EF4-FFF2-40B4-BE49-F238E27FC236}">
                    <a16:creationId xmlns:a16="http://schemas.microsoft.com/office/drawing/2014/main" id="{068DD7E8-975B-475E-AD12-BD32BA21CC3C}"/>
                  </a:ext>
                </a:extLst>
              </p:cNvPr>
              <p:cNvSpPr/>
              <p:nvPr/>
            </p:nvSpPr>
            <p:spPr>
              <a:xfrm>
                <a:off x="4851058" y="713170"/>
                <a:ext cx="209080" cy="209080"/>
              </a:xfrm>
              <a:prstGeom prst="ellipse">
                <a:avLst/>
              </a:prstGeom>
              <a:grpFill/>
              <a:ln w="19050">
                <a:solidFill>
                  <a:srgbClr val="253F9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200" dirty="0">
                  <a:latin typeface="Arial Black"/>
                  <a:cs typeface="Arial Black"/>
                </a:endParaRPr>
              </a:p>
            </p:txBody>
          </p:sp>
          <p:sp>
            <p:nvSpPr>
              <p:cNvPr id="20" name="Ovaal 50">
                <a:extLst>
                  <a:ext uri="{FF2B5EF4-FFF2-40B4-BE49-F238E27FC236}">
                    <a16:creationId xmlns:a16="http://schemas.microsoft.com/office/drawing/2014/main" id="{D7A816AB-6804-49A2-9C8A-8EBC4E1B0247}"/>
                  </a:ext>
                </a:extLst>
              </p:cNvPr>
              <p:cNvSpPr/>
              <p:nvPr/>
            </p:nvSpPr>
            <p:spPr>
              <a:xfrm flipV="1">
                <a:off x="4899495" y="760194"/>
                <a:ext cx="112206" cy="112206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200" dirty="0">
                  <a:latin typeface="Arial Black"/>
                  <a:cs typeface="Arial Black"/>
                </a:endParaRPr>
              </a:p>
            </p:txBody>
          </p:sp>
        </p:grpSp>
        <p:sp>
          <p:nvSpPr>
            <p:cNvPr id="17" name="Ovaal 53">
              <a:extLst>
                <a:ext uri="{FF2B5EF4-FFF2-40B4-BE49-F238E27FC236}">
                  <a16:creationId xmlns:a16="http://schemas.microsoft.com/office/drawing/2014/main" id="{3926B981-170B-4FC7-A6C4-F042C8D33F52}"/>
                </a:ext>
              </a:extLst>
            </p:cNvPr>
            <p:cNvSpPr/>
            <p:nvPr/>
          </p:nvSpPr>
          <p:spPr>
            <a:xfrm flipV="1">
              <a:off x="2434817" y="3678329"/>
              <a:ext cx="113318" cy="112831"/>
            </a:xfrm>
            <a:prstGeom prst="ellipse">
              <a:avLst/>
            </a:prstGeom>
            <a:solidFill>
              <a:srgbClr val="253F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200" dirty="0">
                <a:latin typeface="Arial Black"/>
                <a:cs typeface="Arial Black"/>
              </a:endParaRPr>
            </a:p>
          </p:txBody>
        </p:sp>
        <p:cxnSp>
          <p:nvCxnSpPr>
            <p:cNvPr id="18" name="Rechte verbindingslijn 64">
              <a:extLst>
                <a:ext uri="{FF2B5EF4-FFF2-40B4-BE49-F238E27FC236}">
                  <a16:creationId xmlns:a16="http://schemas.microsoft.com/office/drawing/2014/main" id="{F10429A7-BE3E-4EDB-9660-4C3E1937249A}"/>
                </a:ext>
              </a:extLst>
            </p:cNvPr>
            <p:cNvCxnSpPr/>
            <p:nvPr/>
          </p:nvCxnSpPr>
          <p:spPr>
            <a:xfrm>
              <a:off x="2492274" y="3834069"/>
              <a:ext cx="0" cy="184345"/>
            </a:xfrm>
            <a:prstGeom prst="line">
              <a:avLst/>
            </a:prstGeom>
            <a:ln w="19050">
              <a:solidFill>
                <a:srgbClr val="253F9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B446038-6169-4113-8AF3-9A44655B2437}"/>
              </a:ext>
            </a:extLst>
          </p:cNvPr>
          <p:cNvGrpSpPr>
            <a:grpSpLocks/>
          </p:cNvGrpSpPr>
          <p:nvPr/>
        </p:nvGrpSpPr>
        <p:grpSpPr bwMode="auto">
          <a:xfrm>
            <a:off x="4835525" y="3549650"/>
            <a:ext cx="209550" cy="392113"/>
            <a:chOff x="4045076" y="3448065"/>
            <a:chExt cx="209080" cy="391669"/>
          </a:xfrm>
        </p:grpSpPr>
        <p:grpSp>
          <p:nvGrpSpPr>
            <p:cNvPr id="22" name="Groeperen 48">
              <a:extLst>
                <a:ext uri="{FF2B5EF4-FFF2-40B4-BE49-F238E27FC236}">
                  <a16:creationId xmlns:a16="http://schemas.microsoft.com/office/drawing/2014/main" id="{B299CF45-A015-46AC-95A3-39C820E50FD2}"/>
                </a:ext>
              </a:extLst>
            </p:cNvPr>
            <p:cNvGrpSpPr/>
            <p:nvPr/>
          </p:nvGrpSpPr>
          <p:grpSpPr>
            <a:xfrm rot="10800000">
              <a:off x="4045076" y="3630654"/>
              <a:ext cx="209080" cy="209080"/>
              <a:chOff x="4851058" y="713170"/>
              <a:chExt cx="209080" cy="209080"/>
            </a:xfrm>
            <a:solidFill>
              <a:schemeClr val="bg1"/>
            </a:solidFill>
          </p:grpSpPr>
          <p:sp>
            <p:nvSpPr>
              <p:cNvPr id="25" name="Ovaal 49">
                <a:extLst>
                  <a:ext uri="{FF2B5EF4-FFF2-40B4-BE49-F238E27FC236}">
                    <a16:creationId xmlns:a16="http://schemas.microsoft.com/office/drawing/2014/main" id="{1FE99ED8-104B-456B-9796-889036B4A1F2}"/>
                  </a:ext>
                </a:extLst>
              </p:cNvPr>
              <p:cNvSpPr/>
              <p:nvPr/>
            </p:nvSpPr>
            <p:spPr>
              <a:xfrm>
                <a:off x="4851058" y="713170"/>
                <a:ext cx="209080" cy="209080"/>
              </a:xfrm>
              <a:prstGeom prst="ellipse">
                <a:avLst/>
              </a:prstGeom>
              <a:grpFill/>
              <a:ln w="19050">
                <a:solidFill>
                  <a:srgbClr val="253F9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200" dirty="0">
                  <a:latin typeface="Arial Black"/>
                  <a:cs typeface="Arial Black"/>
                </a:endParaRPr>
              </a:p>
            </p:txBody>
          </p:sp>
          <p:sp>
            <p:nvSpPr>
              <p:cNvPr id="26" name="Ovaal 50">
                <a:extLst>
                  <a:ext uri="{FF2B5EF4-FFF2-40B4-BE49-F238E27FC236}">
                    <a16:creationId xmlns:a16="http://schemas.microsoft.com/office/drawing/2014/main" id="{BF3BB15F-F422-4D42-8641-57EF4033EABE}"/>
                  </a:ext>
                </a:extLst>
              </p:cNvPr>
              <p:cNvSpPr/>
              <p:nvPr/>
            </p:nvSpPr>
            <p:spPr>
              <a:xfrm flipV="1">
                <a:off x="4899495" y="760194"/>
                <a:ext cx="112206" cy="112206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200" dirty="0">
                  <a:latin typeface="Arial Black"/>
                  <a:cs typeface="Arial Black"/>
                </a:endParaRPr>
              </a:p>
            </p:txBody>
          </p:sp>
        </p:grpSp>
        <p:sp>
          <p:nvSpPr>
            <p:cNvPr id="23" name="Ovaal 53">
              <a:extLst>
                <a:ext uri="{FF2B5EF4-FFF2-40B4-BE49-F238E27FC236}">
                  <a16:creationId xmlns:a16="http://schemas.microsoft.com/office/drawing/2014/main" id="{A4B344B3-ACAB-4EA6-AEA5-779255FD862D}"/>
                </a:ext>
              </a:extLst>
            </p:cNvPr>
            <p:cNvSpPr/>
            <p:nvPr/>
          </p:nvSpPr>
          <p:spPr>
            <a:xfrm rot="10800000" flipV="1">
              <a:off x="4094179" y="3679578"/>
              <a:ext cx="110876" cy="110999"/>
            </a:xfrm>
            <a:prstGeom prst="ellipse">
              <a:avLst/>
            </a:prstGeom>
            <a:solidFill>
              <a:srgbClr val="253F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200" dirty="0">
                <a:latin typeface="Arial Black"/>
                <a:cs typeface="Arial Black"/>
              </a:endParaRPr>
            </a:p>
          </p:txBody>
        </p:sp>
        <p:cxnSp>
          <p:nvCxnSpPr>
            <p:cNvPr id="24" name="Rechte verbindingslijn 64">
              <a:extLst>
                <a:ext uri="{FF2B5EF4-FFF2-40B4-BE49-F238E27FC236}">
                  <a16:creationId xmlns:a16="http://schemas.microsoft.com/office/drawing/2014/main" id="{B95889E4-8465-4E03-9581-9B983A8F8DE8}"/>
                </a:ext>
              </a:extLst>
            </p:cNvPr>
            <p:cNvCxnSpPr/>
            <p:nvPr/>
          </p:nvCxnSpPr>
          <p:spPr>
            <a:xfrm rot="10800000">
              <a:off x="4149616" y="3448065"/>
              <a:ext cx="0" cy="183941"/>
            </a:xfrm>
            <a:prstGeom prst="line">
              <a:avLst/>
            </a:prstGeom>
            <a:ln w="19050">
              <a:solidFill>
                <a:srgbClr val="253F9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BAE7994-5CD2-424A-9E59-4B609753F10A}"/>
              </a:ext>
            </a:extLst>
          </p:cNvPr>
          <p:cNvGrpSpPr>
            <a:grpSpLocks/>
          </p:cNvGrpSpPr>
          <p:nvPr/>
        </p:nvGrpSpPr>
        <p:grpSpPr bwMode="auto">
          <a:xfrm>
            <a:off x="728663" y="3549650"/>
            <a:ext cx="209550" cy="392113"/>
            <a:chOff x="728796" y="3448065"/>
            <a:chExt cx="209080" cy="391669"/>
          </a:xfrm>
        </p:grpSpPr>
        <p:grpSp>
          <p:nvGrpSpPr>
            <p:cNvPr id="28" name="Groeperen 48">
              <a:extLst>
                <a:ext uri="{FF2B5EF4-FFF2-40B4-BE49-F238E27FC236}">
                  <a16:creationId xmlns:a16="http://schemas.microsoft.com/office/drawing/2014/main" id="{24746D44-FA05-4EAF-870D-76F94E37B17D}"/>
                </a:ext>
              </a:extLst>
            </p:cNvPr>
            <p:cNvGrpSpPr/>
            <p:nvPr/>
          </p:nvGrpSpPr>
          <p:grpSpPr>
            <a:xfrm rot="10800000">
              <a:off x="728796" y="3630654"/>
              <a:ext cx="209080" cy="209080"/>
              <a:chOff x="4851058" y="713170"/>
              <a:chExt cx="209080" cy="209080"/>
            </a:xfrm>
            <a:solidFill>
              <a:schemeClr val="bg1"/>
            </a:solidFill>
          </p:grpSpPr>
          <p:sp>
            <p:nvSpPr>
              <p:cNvPr id="31" name="Ovaal 49">
                <a:extLst>
                  <a:ext uri="{FF2B5EF4-FFF2-40B4-BE49-F238E27FC236}">
                    <a16:creationId xmlns:a16="http://schemas.microsoft.com/office/drawing/2014/main" id="{57D381CE-6576-4187-91EC-74A7933116BA}"/>
                  </a:ext>
                </a:extLst>
              </p:cNvPr>
              <p:cNvSpPr/>
              <p:nvPr/>
            </p:nvSpPr>
            <p:spPr>
              <a:xfrm>
                <a:off x="4851058" y="713170"/>
                <a:ext cx="209080" cy="209080"/>
              </a:xfrm>
              <a:prstGeom prst="ellipse">
                <a:avLst/>
              </a:prstGeom>
              <a:grpFill/>
              <a:ln w="19050">
                <a:solidFill>
                  <a:srgbClr val="253F9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200" dirty="0">
                  <a:latin typeface="Arial Black"/>
                  <a:cs typeface="Arial Black"/>
                </a:endParaRPr>
              </a:p>
            </p:txBody>
          </p:sp>
          <p:sp>
            <p:nvSpPr>
              <p:cNvPr id="32" name="Ovaal 50">
                <a:extLst>
                  <a:ext uri="{FF2B5EF4-FFF2-40B4-BE49-F238E27FC236}">
                    <a16:creationId xmlns:a16="http://schemas.microsoft.com/office/drawing/2014/main" id="{BACA1326-BE97-445C-B0C1-91DE4ADF18FF}"/>
                  </a:ext>
                </a:extLst>
              </p:cNvPr>
              <p:cNvSpPr/>
              <p:nvPr/>
            </p:nvSpPr>
            <p:spPr>
              <a:xfrm flipV="1">
                <a:off x="4899495" y="760194"/>
                <a:ext cx="112206" cy="112206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200" dirty="0">
                  <a:latin typeface="Arial Black"/>
                  <a:cs typeface="Arial Black"/>
                </a:endParaRPr>
              </a:p>
            </p:txBody>
          </p:sp>
        </p:grpSp>
        <p:sp>
          <p:nvSpPr>
            <p:cNvPr id="29" name="Ovaal 53">
              <a:extLst>
                <a:ext uri="{FF2B5EF4-FFF2-40B4-BE49-F238E27FC236}">
                  <a16:creationId xmlns:a16="http://schemas.microsoft.com/office/drawing/2014/main" id="{9D4A05BE-B8B4-4192-B8A9-FAFDE8AA0452}"/>
                </a:ext>
              </a:extLst>
            </p:cNvPr>
            <p:cNvSpPr/>
            <p:nvPr/>
          </p:nvSpPr>
          <p:spPr>
            <a:xfrm rot="10800000" flipV="1">
              <a:off x="777898" y="3679578"/>
              <a:ext cx="110876" cy="110999"/>
            </a:xfrm>
            <a:prstGeom prst="ellipse">
              <a:avLst/>
            </a:prstGeom>
            <a:solidFill>
              <a:srgbClr val="253F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200" dirty="0">
                <a:latin typeface="Arial Black"/>
                <a:cs typeface="Arial Black"/>
              </a:endParaRPr>
            </a:p>
          </p:txBody>
        </p:sp>
        <p:cxnSp>
          <p:nvCxnSpPr>
            <p:cNvPr id="30" name="Rechte verbindingslijn 64">
              <a:extLst>
                <a:ext uri="{FF2B5EF4-FFF2-40B4-BE49-F238E27FC236}">
                  <a16:creationId xmlns:a16="http://schemas.microsoft.com/office/drawing/2014/main" id="{9689312E-1BA8-4C97-AF0B-EFFF99F4C458}"/>
                </a:ext>
              </a:extLst>
            </p:cNvPr>
            <p:cNvCxnSpPr/>
            <p:nvPr/>
          </p:nvCxnSpPr>
          <p:spPr>
            <a:xfrm rot="10800000">
              <a:off x="833336" y="3448065"/>
              <a:ext cx="0" cy="183941"/>
            </a:xfrm>
            <a:prstGeom prst="line">
              <a:avLst/>
            </a:prstGeom>
            <a:ln w="19050">
              <a:solidFill>
                <a:srgbClr val="253F9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126518F-E834-4DFC-9EF8-55395D97397D}"/>
              </a:ext>
            </a:extLst>
          </p:cNvPr>
          <p:cNvGrpSpPr>
            <a:grpSpLocks/>
          </p:cNvGrpSpPr>
          <p:nvPr/>
        </p:nvGrpSpPr>
        <p:grpSpPr bwMode="auto">
          <a:xfrm>
            <a:off x="6888163" y="3751263"/>
            <a:ext cx="209550" cy="387350"/>
            <a:chOff x="5703216" y="3630654"/>
            <a:chExt cx="209080" cy="387760"/>
          </a:xfrm>
        </p:grpSpPr>
        <p:grpSp>
          <p:nvGrpSpPr>
            <p:cNvPr id="34" name="Groeperen 48">
              <a:extLst>
                <a:ext uri="{FF2B5EF4-FFF2-40B4-BE49-F238E27FC236}">
                  <a16:creationId xmlns:a16="http://schemas.microsoft.com/office/drawing/2014/main" id="{5AE5E0F3-064F-4924-9661-78FEC7EECE15}"/>
                </a:ext>
              </a:extLst>
            </p:cNvPr>
            <p:cNvGrpSpPr/>
            <p:nvPr/>
          </p:nvGrpSpPr>
          <p:grpSpPr>
            <a:xfrm>
              <a:off x="5703216" y="3630654"/>
              <a:ext cx="209080" cy="209080"/>
              <a:chOff x="4851058" y="713170"/>
              <a:chExt cx="209080" cy="209080"/>
            </a:xfrm>
            <a:solidFill>
              <a:schemeClr val="bg1"/>
            </a:solidFill>
          </p:grpSpPr>
          <p:sp>
            <p:nvSpPr>
              <p:cNvPr id="44" name="Ovaal 49">
                <a:extLst>
                  <a:ext uri="{FF2B5EF4-FFF2-40B4-BE49-F238E27FC236}">
                    <a16:creationId xmlns:a16="http://schemas.microsoft.com/office/drawing/2014/main" id="{615C32CA-A196-46FB-838B-9A454B503056}"/>
                  </a:ext>
                </a:extLst>
              </p:cNvPr>
              <p:cNvSpPr/>
              <p:nvPr/>
            </p:nvSpPr>
            <p:spPr>
              <a:xfrm>
                <a:off x="4851058" y="713170"/>
                <a:ext cx="209080" cy="209080"/>
              </a:xfrm>
              <a:prstGeom prst="ellipse">
                <a:avLst/>
              </a:prstGeom>
              <a:grpFill/>
              <a:ln w="19050">
                <a:solidFill>
                  <a:srgbClr val="253F9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200" dirty="0">
                  <a:latin typeface="Arial Black"/>
                  <a:cs typeface="Arial Black"/>
                </a:endParaRPr>
              </a:p>
            </p:txBody>
          </p:sp>
          <p:sp>
            <p:nvSpPr>
              <p:cNvPr id="47" name="Ovaal 50">
                <a:extLst>
                  <a:ext uri="{FF2B5EF4-FFF2-40B4-BE49-F238E27FC236}">
                    <a16:creationId xmlns:a16="http://schemas.microsoft.com/office/drawing/2014/main" id="{5DD48012-7E1C-4660-AEBB-BE16E1C55D7C}"/>
                  </a:ext>
                </a:extLst>
              </p:cNvPr>
              <p:cNvSpPr/>
              <p:nvPr/>
            </p:nvSpPr>
            <p:spPr>
              <a:xfrm flipV="1">
                <a:off x="4899495" y="760194"/>
                <a:ext cx="112206" cy="112206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200" dirty="0">
                  <a:latin typeface="Arial Black"/>
                  <a:cs typeface="Arial Black"/>
                </a:endParaRPr>
              </a:p>
            </p:txBody>
          </p:sp>
        </p:grpSp>
        <p:sp>
          <p:nvSpPr>
            <p:cNvPr id="36" name="Ovaal 53">
              <a:extLst>
                <a:ext uri="{FF2B5EF4-FFF2-40B4-BE49-F238E27FC236}">
                  <a16:creationId xmlns:a16="http://schemas.microsoft.com/office/drawing/2014/main" id="{ABD713E8-FC57-4395-83E7-A981A5FF3424}"/>
                </a:ext>
              </a:extLst>
            </p:cNvPr>
            <p:cNvSpPr/>
            <p:nvPr/>
          </p:nvSpPr>
          <p:spPr>
            <a:xfrm flipV="1">
              <a:off x="5752318" y="3678329"/>
              <a:ext cx="110876" cy="112831"/>
            </a:xfrm>
            <a:prstGeom prst="ellipse">
              <a:avLst/>
            </a:prstGeom>
            <a:solidFill>
              <a:srgbClr val="253F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200" dirty="0">
                <a:latin typeface="Arial Black"/>
                <a:cs typeface="Arial Black"/>
              </a:endParaRPr>
            </a:p>
          </p:txBody>
        </p:sp>
        <p:cxnSp>
          <p:nvCxnSpPr>
            <p:cNvPr id="43" name="Rechte verbindingslijn 64">
              <a:extLst>
                <a:ext uri="{FF2B5EF4-FFF2-40B4-BE49-F238E27FC236}">
                  <a16:creationId xmlns:a16="http://schemas.microsoft.com/office/drawing/2014/main" id="{B0563D77-67FF-4223-97A3-28FC8538314C}"/>
                </a:ext>
              </a:extLst>
            </p:cNvPr>
            <p:cNvCxnSpPr/>
            <p:nvPr/>
          </p:nvCxnSpPr>
          <p:spPr>
            <a:xfrm>
              <a:off x="5807756" y="3834069"/>
              <a:ext cx="0" cy="184345"/>
            </a:xfrm>
            <a:prstGeom prst="line">
              <a:avLst/>
            </a:prstGeom>
            <a:ln w="19050">
              <a:solidFill>
                <a:srgbClr val="253F9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6EAA2EA1-7974-437D-8AC8-2FAF990B9B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1260001"/>
            <a:ext cx="7718287" cy="1219024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spcBef>
                <a:spcPts val="0"/>
              </a:spcBef>
              <a:spcAft>
                <a:spcPts val="1800"/>
              </a:spcAft>
              <a:buClr>
                <a:srgbClr val="64D0ED"/>
              </a:buClr>
              <a:buSzPct val="130000"/>
              <a:buFontTx/>
              <a:buChar char="›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0"/>
              </a:spcBef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</a:defRPr>
            </a:lvl6pPr>
            <a:lvl7pPr marL="2971800" indent="-22860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</a:defRPr>
            </a:lvl7pPr>
          </a:lstStyle>
          <a:p>
            <a:pPr lvl="0"/>
            <a:endParaRPr lang="en-GB" noProof="0" dirty="0"/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BB9DE9B9-6AC6-49FD-BC28-B77024B59FD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41441" y="2887890"/>
            <a:ext cx="2445686" cy="6570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39" name="Espace réservé du texte 6">
            <a:extLst>
              <a:ext uri="{FF2B5EF4-FFF2-40B4-BE49-F238E27FC236}">
                <a16:creationId xmlns:a16="http://schemas.microsoft.com/office/drawing/2014/main" id="{BBD8101B-9420-4F90-8005-C324CE42F2F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37454" y="2584818"/>
            <a:ext cx="2444711" cy="2931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A35AA6E-DC96-48BF-B868-F82E35EB728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401474" y="4429133"/>
            <a:ext cx="2438988" cy="6339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41" name="Espace réservé du texte 6">
            <a:extLst>
              <a:ext uri="{FF2B5EF4-FFF2-40B4-BE49-F238E27FC236}">
                <a16:creationId xmlns:a16="http://schemas.microsoft.com/office/drawing/2014/main" id="{505E760A-BC68-46F7-B6D1-CAD4D730FF8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397505" y="4125321"/>
            <a:ext cx="2438017" cy="2931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FBDC8785-0146-49B6-92A3-7DBDBCFFF9E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442644" y="2885413"/>
            <a:ext cx="2451222" cy="6339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45" name="Espace réservé du texte 6">
            <a:extLst>
              <a:ext uri="{FF2B5EF4-FFF2-40B4-BE49-F238E27FC236}">
                <a16:creationId xmlns:a16="http://schemas.microsoft.com/office/drawing/2014/main" id="{F8B6B640-3D03-4F08-8FE6-2F0CC5A4864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438657" y="2583564"/>
            <a:ext cx="2450246" cy="2931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1AB828B6-5193-4902-B40B-0A5F9274CC1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487425" y="4448983"/>
            <a:ext cx="2451600" cy="673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48" name="Espace réservé du texte 6">
            <a:extLst>
              <a:ext uri="{FF2B5EF4-FFF2-40B4-BE49-F238E27FC236}">
                <a16:creationId xmlns:a16="http://schemas.microsoft.com/office/drawing/2014/main" id="{FACD000C-8F40-4B7C-95FD-5154D0D2B9E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483439" y="4152035"/>
            <a:ext cx="2455586" cy="2931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E5F075A4-1DAE-4BF4-ABA7-E91E23111CC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2297" y="319135"/>
            <a:ext cx="7717790" cy="857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28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382813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5">
            <a:extLst>
              <a:ext uri="{FF2B5EF4-FFF2-40B4-BE49-F238E27FC236}">
                <a16:creationId xmlns:a16="http://schemas.microsoft.com/office/drawing/2014/main" id="{9A36489A-B675-4379-AB55-2B97501A4C34}"/>
              </a:ext>
            </a:extLst>
          </p:cNvPr>
          <p:cNvSpPr/>
          <p:nvPr/>
        </p:nvSpPr>
        <p:spPr>
          <a:xfrm>
            <a:off x="0" y="2546350"/>
            <a:ext cx="9144000" cy="259715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5" name="Afbeelding 48">
            <a:extLst>
              <a:ext uri="{FF2B5EF4-FFF2-40B4-BE49-F238E27FC236}">
                <a16:creationId xmlns:a16="http://schemas.microsoft.com/office/drawing/2014/main" id="{2FA2D931-0C9A-46C1-A8BB-7FB3FE994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230188"/>
            <a:ext cx="5222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Rechte verbindingslijn 47">
            <a:extLst>
              <a:ext uri="{FF2B5EF4-FFF2-40B4-BE49-F238E27FC236}">
                <a16:creationId xmlns:a16="http://schemas.microsoft.com/office/drawing/2014/main" id="{8387874E-131B-4A1A-8D37-3717E8BF593A}"/>
              </a:ext>
            </a:extLst>
          </p:cNvPr>
          <p:cNvCxnSpPr>
            <a:cxnSpLocks/>
            <a:stCxn id="89" idx="3"/>
          </p:cNvCxnSpPr>
          <p:nvPr/>
        </p:nvCxnSpPr>
        <p:spPr>
          <a:xfrm flipH="1" flipV="1">
            <a:off x="898525" y="3836988"/>
            <a:ext cx="8245475" cy="7937"/>
          </a:xfrm>
          <a:prstGeom prst="line">
            <a:avLst/>
          </a:prstGeom>
          <a:ln w="19050">
            <a:solidFill>
              <a:srgbClr val="253F9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4">
            <a:extLst>
              <a:ext uri="{FF2B5EF4-FFF2-40B4-BE49-F238E27FC236}">
                <a16:creationId xmlns:a16="http://schemas.microsoft.com/office/drawing/2014/main" id="{DBF728D0-36C8-4509-8783-76CB8D78A75E}"/>
              </a:ext>
            </a:extLst>
          </p:cNvPr>
          <p:cNvGrpSpPr>
            <a:grpSpLocks/>
          </p:cNvGrpSpPr>
          <p:nvPr/>
        </p:nvGrpSpPr>
        <p:grpSpPr bwMode="auto">
          <a:xfrm>
            <a:off x="2387600" y="3732213"/>
            <a:ext cx="207963" cy="387350"/>
            <a:chOff x="2386936" y="3630654"/>
            <a:chExt cx="209080" cy="387760"/>
          </a:xfrm>
        </p:grpSpPr>
        <p:grpSp>
          <p:nvGrpSpPr>
            <p:cNvPr id="18" name="Groeperen 48">
              <a:extLst>
                <a:ext uri="{FF2B5EF4-FFF2-40B4-BE49-F238E27FC236}">
                  <a16:creationId xmlns:a16="http://schemas.microsoft.com/office/drawing/2014/main" id="{8693506D-008E-4FB2-98F0-499FAD9B46A6}"/>
                </a:ext>
              </a:extLst>
            </p:cNvPr>
            <p:cNvGrpSpPr/>
            <p:nvPr/>
          </p:nvGrpSpPr>
          <p:grpSpPr>
            <a:xfrm>
              <a:off x="2386936" y="3630654"/>
              <a:ext cx="209080" cy="209080"/>
              <a:chOff x="4851058" y="713170"/>
              <a:chExt cx="209080" cy="209080"/>
            </a:xfrm>
            <a:solidFill>
              <a:schemeClr val="bg1"/>
            </a:solidFill>
          </p:grpSpPr>
          <p:sp>
            <p:nvSpPr>
              <p:cNvPr id="21" name="Ovaal 49">
                <a:extLst>
                  <a:ext uri="{FF2B5EF4-FFF2-40B4-BE49-F238E27FC236}">
                    <a16:creationId xmlns:a16="http://schemas.microsoft.com/office/drawing/2014/main" id="{7BA65966-1C6A-4A27-B78A-9CB66B503322}"/>
                  </a:ext>
                </a:extLst>
              </p:cNvPr>
              <p:cNvSpPr/>
              <p:nvPr/>
            </p:nvSpPr>
            <p:spPr>
              <a:xfrm>
                <a:off x="4851058" y="713170"/>
                <a:ext cx="209080" cy="209080"/>
              </a:xfrm>
              <a:prstGeom prst="ellipse">
                <a:avLst/>
              </a:prstGeom>
              <a:grpFill/>
              <a:ln w="19050">
                <a:solidFill>
                  <a:srgbClr val="253F9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200" dirty="0">
                  <a:latin typeface="Arial Black"/>
                  <a:cs typeface="Arial Black"/>
                </a:endParaRPr>
              </a:p>
            </p:txBody>
          </p:sp>
          <p:sp>
            <p:nvSpPr>
              <p:cNvPr id="22" name="Ovaal 50">
                <a:extLst>
                  <a:ext uri="{FF2B5EF4-FFF2-40B4-BE49-F238E27FC236}">
                    <a16:creationId xmlns:a16="http://schemas.microsoft.com/office/drawing/2014/main" id="{969403E7-77AC-46D7-889D-A47D789B4668}"/>
                  </a:ext>
                </a:extLst>
              </p:cNvPr>
              <p:cNvSpPr/>
              <p:nvPr/>
            </p:nvSpPr>
            <p:spPr>
              <a:xfrm flipV="1">
                <a:off x="4899495" y="760194"/>
                <a:ext cx="112206" cy="112206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200" dirty="0">
                  <a:latin typeface="Arial Black"/>
                  <a:cs typeface="Arial Black"/>
                </a:endParaRPr>
              </a:p>
            </p:txBody>
          </p:sp>
        </p:grpSp>
        <p:sp>
          <p:nvSpPr>
            <p:cNvPr id="19" name="Ovaal 53">
              <a:extLst>
                <a:ext uri="{FF2B5EF4-FFF2-40B4-BE49-F238E27FC236}">
                  <a16:creationId xmlns:a16="http://schemas.microsoft.com/office/drawing/2014/main" id="{CEF0D85A-55DF-431F-BD0A-336C8EB2CC20}"/>
                </a:ext>
              </a:extLst>
            </p:cNvPr>
            <p:cNvSpPr/>
            <p:nvPr/>
          </p:nvSpPr>
          <p:spPr>
            <a:xfrm flipV="1">
              <a:off x="2434817" y="3678329"/>
              <a:ext cx="113318" cy="112831"/>
            </a:xfrm>
            <a:prstGeom prst="ellipse">
              <a:avLst/>
            </a:prstGeom>
            <a:solidFill>
              <a:srgbClr val="253F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200" dirty="0">
                <a:latin typeface="Arial Black"/>
                <a:cs typeface="Arial Black"/>
              </a:endParaRPr>
            </a:p>
          </p:txBody>
        </p:sp>
        <p:cxnSp>
          <p:nvCxnSpPr>
            <p:cNvPr id="20" name="Rechte verbindingslijn 64">
              <a:extLst>
                <a:ext uri="{FF2B5EF4-FFF2-40B4-BE49-F238E27FC236}">
                  <a16:creationId xmlns:a16="http://schemas.microsoft.com/office/drawing/2014/main" id="{0DDB045E-BC91-41E8-B8E6-D224DEC5C959}"/>
                </a:ext>
              </a:extLst>
            </p:cNvPr>
            <p:cNvCxnSpPr/>
            <p:nvPr/>
          </p:nvCxnSpPr>
          <p:spPr>
            <a:xfrm>
              <a:off x="2492274" y="3834069"/>
              <a:ext cx="0" cy="184345"/>
            </a:xfrm>
            <a:prstGeom prst="line">
              <a:avLst/>
            </a:prstGeom>
            <a:ln w="19050">
              <a:solidFill>
                <a:srgbClr val="253F9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0">
            <a:extLst>
              <a:ext uri="{FF2B5EF4-FFF2-40B4-BE49-F238E27FC236}">
                <a16:creationId xmlns:a16="http://schemas.microsoft.com/office/drawing/2014/main" id="{002FD183-9BCE-4AFE-9247-C9EEC5FB8BA3}"/>
              </a:ext>
            </a:extLst>
          </p:cNvPr>
          <p:cNvGrpSpPr>
            <a:grpSpLocks/>
          </p:cNvGrpSpPr>
          <p:nvPr/>
        </p:nvGrpSpPr>
        <p:grpSpPr bwMode="auto">
          <a:xfrm>
            <a:off x="4044950" y="3549650"/>
            <a:ext cx="209550" cy="392113"/>
            <a:chOff x="4045076" y="3448065"/>
            <a:chExt cx="209080" cy="391669"/>
          </a:xfrm>
        </p:grpSpPr>
        <p:grpSp>
          <p:nvGrpSpPr>
            <p:cNvPr id="24" name="Groeperen 48">
              <a:extLst>
                <a:ext uri="{FF2B5EF4-FFF2-40B4-BE49-F238E27FC236}">
                  <a16:creationId xmlns:a16="http://schemas.microsoft.com/office/drawing/2014/main" id="{F40E1968-F36E-42D8-BBAE-79A567DC7B2F}"/>
                </a:ext>
              </a:extLst>
            </p:cNvPr>
            <p:cNvGrpSpPr/>
            <p:nvPr/>
          </p:nvGrpSpPr>
          <p:grpSpPr>
            <a:xfrm rot="10800000">
              <a:off x="4045076" y="3630654"/>
              <a:ext cx="209080" cy="209080"/>
              <a:chOff x="4851058" y="713170"/>
              <a:chExt cx="209080" cy="209080"/>
            </a:xfrm>
            <a:solidFill>
              <a:schemeClr val="bg1"/>
            </a:solidFill>
          </p:grpSpPr>
          <p:sp>
            <p:nvSpPr>
              <p:cNvPr id="27" name="Ovaal 49">
                <a:extLst>
                  <a:ext uri="{FF2B5EF4-FFF2-40B4-BE49-F238E27FC236}">
                    <a16:creationId xmlns:a16="http://schemas.microsoft.com/office/drawing/2014/main" id="{8EBEAA3C-7F3F-4554-81C4-1D1FE2B9C9E4}"/>
                  </a:ext>
                </a:extLst>
              </p:cNvPr>
              <p:cNvSpPr/>
              <p:nvPr/>
            </p:nvSpPr>
            <p:spPr>
              <a:xfrm>
                <a:off x="4851058" y="713170"/>
                <a:ext cx="209080" cy="209080"/>
              </a:xfrm>
              <a:prstGeom prst="ellipse">
                <a:avLst/>
              </a:prstGeom>
              <a:grpFill/>
              <a:ln w="19050">
                <a:solidFill>
                  <a:srgbClr val="253F9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200" dirty="0">
                  <a:latin typeface="Arial Black"/>
                  <a:cs typeface="Arial Black"/>
                </a:endParaRPr>
              </a:p>
            </p:txBody>
          </p:sp>
          <p:sp>
            <p:nvSpPr>
              <p:cNvPr id="28" name="Ovaal 50">
                <a:extLst>
                  <a:ext uri="{FF2B5EF4-FFF2-40B4-BE49-F238E27FC236}">
                    <a16:creationId xmlns:a16="http://schemas.microsoft.com/office/drawing/2014/main" id="{E759E7CE-42D5-46FD-85F8-7CC46EA07357}"/>
                  </a:ext>
                </a:extLst>
              </p:cNvPr>
              <p:cNvSpPr/>
              <p:nvPr/>
            </p:nvSpPr>
            <p:spPr>
              <a:xfrm flipV="1">
                <a:off x="4899495" y="760194"/>
                <a:ext cx="112206" cy="112206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200" dirty="0">
                  <a:latin typeface="Arial Black"/>
                  <a:cs typeface="Arial Black"/>
                </a:endParaRPr>
              </a:p>
            </p:txBody>
          </p:sp>
        </p:grpSp>
        <p:sp>
          <p:nvSpPr>
            <p:cNvPr id="25" name="Ovaal 53">
              <a:extLst>
                <a:ext uri="{FF2B5EF4-FFF2-40B4-BE49-F238E27FC236}">
                  <a16:creationId xmlns:a16="http://schemas.microsoft.com/office/drawing/2014/main" id="{742A65C6-4CAF-4642-B2C2-92A70DF69301}"/>
                </a:ext>
              </a:extLst>
            </p:cNvPr>
            <p:cNvSpPr/>
            <p:nvPr/>
          </p:nvSpPr>
          <p:spPr>
            <a:xfrm rot="10800000" flipV="1">
              <a:off x="4094179" y="3679578"/>
              <a:ext cx="110876" cy="110999"/>
            </a:xfrm>
            <a:prstGeom prst="ellipse">
              <a:avLst/>
            </a:prstGeom>
            <a:solidFill>
              <a:srgbClr val="253F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200" dirty="0">
                <a:latin typeface="Arial Black"/>
                <a:cs typeface="Arial Black"/>
              </a:endParaRPr>
            </a:p>
          </p:txBody>
        </p:sp>
        <p:cxnSp>
          <p:nvCxnSpPr>
            <p:cNvPr id="26" name="Rechte verbindingslijn 64">
              <a:extLst>
                <a:ext uri="{FF2B5EF4-FFF2-40B4-BE49-F238E27FC236}">
                  <a16:creationId xmlns:a16="http://schemas.microsoft.com/office/drawing/2014/main" id="{194B3663-DA0D-4B5B-9751-5BF871C737CA}"/>
                </a:ext>
              </a:extLst>
            </p:cNvPr>
            <p:cNvCxnSpPr/>
            <p:nvPr/>
          </p:nvCxnSpPr>
          <p:spPr>
            <a:xfrm rot="10800000">
              <a:off x="4149616" y="3448065"/>
              <a:ext cx="0" cy="183941"/>
            </a:xfrm>
            <a:prstGeom prst="line">
              <a:avLst/>
            </a:prstGeom>
            <a:ln w="19050">
              <a:solidFill>
                <a:srgbClr val="253F9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6">
            <a:extLst>
              <a:ext uri="{FF2B5EF4-FFF2-40B4-BE49-F238E27FC236}">
                <a16:creationId xmlns:a16="http://schemas.microsoft.com/office/drawing/2014/main" id="{97CFD987-7506-4B26-A03F-83EEB1F66F0B}"/>
              </a:ext>
            </a:extLst>
          </p:cNvPr>
          <p:cNvGrpSpPr>
            <a:grpSpLocks/>
          </p:cNvGrpSpPr>
          <p:nvPr/>
        </p:nvGrpSpPr>
        <p:grpSpPr bwMode="auto">
          <a:xfrm>
            <a:off x="728663" y="3549650"/>
            <a:ext cx="209550" cy="392113"/>
            <a:chOff x="728796" y="3448065"/>
            <a:chExt cx="209080" cy="391669"/>
          </a:xfrm>
        </p:grpSpPr>
        <p:grpSp>
          <p:nvGrpSpPr>
            <p:cNvPr id="30" name="Groeperen 48">
              <a:extLst>
                <a:ext uri="{FF2B5EF4-FFF2-40B4-BE49-F238E27FC236}">
                  <a16:creationId xmlns:a16="http://schemas.microsoft.com/office/drawing/2014/main" id="{C0C73BF5-43A9-4982-BC1E-4F02416390DF}"/>
                </a:ext>
              </a:extLst>
            </p:cNvPr>
            <p:cNvGrpSpPr/>
            <p:nvPr/>
          </p:nvGrpSpPr>
          <p:grpSpPr>
            <a:xfrm rot="10800000">
              <a:off x="728796" y="3630654"/>
              <a:ext cx="209080" cy="209080"/>
              <a:chOff x="4851058" y="713170"/>
              <a:chExt cx="209080" cy="209080"/>
            </a:xfrm>
            <a:solidFill>
              <a:schemeClr val="bg1"/>
            </a:solidFill>
          </p:grpSpPr>
          <p:sp>
            <p:nvSpPr>
              <p:cNvPr id="33" name="Ovaal 49">
                <a:extLst>
                  <a:ext uri="{FF2B5EF4-FFF2-40B4-BE49-F238E27FC236}">
                    <a16:creationId xmlns:a16="http://schemas.microsoft.com/office/drawing/2014/main" id="{A08DD818-E39C-455A-868A-84C52223B7EE}"/>
                  </a:ext>
                </a:extLst>
              </p:cNvPr>
              <p:cNvSpPr/>
              <p:nvPr/>
            </p:nvSpPr>
            <p:spPr>
              <a:xfrm>
                <a:off x="4851058" y="713170"/>
                <a:ext cx="209080" cy="209080"/>
              </a:xfrm>
              <a:prstGeom prst="ellipse">
                <a:avLst/>
              </a:prstGeom>
              <a:grpFill/>
              <a:ln w="19050">
                <a:solidFill>
                  <a:srgbClr val="253F9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200" dirty="0">
                  <a:latin typeface="Arial Black"/>
                  <a:cs typeface="Arial Black"/>
                </a:endParaRPr>
              </a:p>
            </p:txBody>
          </p:sp>
          <p:sp>
            <p:nvSpPr>
              <p:cNvPr id="34" name="Ovaal 50">
                <a:extLst>
                  <a:ext uri="{FF2B5EF4-FFF2-40B4-BE49-F238E27FC236}">
                    <a16:creationId xmlns:a16="http://schemas.microsoft.com/office/drawing/2014/main" id="{689C14C0-7C81-4CE7-BF85-3CD62605A308}"/>
                  </a:ext>
                </a:extLst>
              </p:cNvPr>
              <p:cNvSpPr/>
              <p:nvPr/>
            </p:nvSpPr>
            <p:spPr>
              <a:xfrm flipV="1">
                <a:off x="4899495" y="760194"/>
                <a:ext cx="112206" cy="112206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200" dirty="0">
                  <a:latin typeface="Arial Black"/>
                  <a:cs typeface="Arial Black"/>
                </a:endParaRPr>
              </a:p>
            </p:txBody>
          </p:sp>
        </p:grpSp>
        <p:sp>
          <p:nvSpPr>
            <p:cNvPr id="31" name="Ovaal 53">
              <a:extLst>
                <a:ext uri="{FF2B5EF4-FFF2-40B4-BE49-F238E27FC236}">
                  <a16:creationId xmlns:a16="http://schemas.microsoft.com/office/drawing/2014/main" id="{6D666D1E-06C2-4327-830C-07E6A86B650B}"/>
                </a:ext>
              </a:extLst>
            </p:cNvPr>
            <p:cNvSpPr/>
            <p:nvPr/>
          </p:nvSpPr>
          <p:spPr>
            <a:xfrm rot="10800000" flipV="1">
              <a:off x="777898" y="3679578"/>
              <a:ext cx="110876" cy="110999"/>
            </a:xfrm>
            <a:prstGeom prst="ellipse">
              <a:avLst/>
            </a:prstGeom>
            <a:solidFill>
              <a:srgbClr val="253F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200" dirty="0">
                <a:latin typeface="Arial Black"/>
                <a:cs typeface="Arial Black"/>
              </a:endParaRPr>
            </a:p>
          </p:txBody>
        </p:sp>
        <p:cxnSp>
          <p:nvCxnSpPr>
            <p:cNvPr id="32" name="Rechte verbindingslijn 64">
              <a:extLst>
                <a:ext uri="{FF2B5EF4-FFF2-40B4-BE49-F238E27FC236}">
                  <a16:creationId xmlns:a16="http://schemas.microsoft.com/office/drawing/2014/main" id="{7959D778-376C-435E-80E5-71DDD47AA03C}"/>
                </a:ext>
              </a:extLst>
            </p:cNvPr>
            <p:cNvCxnSpPr/>
            <p:nvPr/>
          </p:nvCxnSpPr>
          <p:spPr>
            <a:xfrm rot="10800000">
              <a:off x="833336" y="3448065"/>
              <a:ext cx="0" cy="183941"/>
            </a:xfrm>
            <a:prstGeom prst="line">
              <a:avLst/>
            </a:prstGeom>
            <a:ln w="19050">
              <a:solidFill>
                <a:srgbClr val="253F9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2">
            <a:extLst>
              <a:ext uri="{FF2B5EF4-FFF2-40B4-BE49-F238E27FC236}">
                <a16:creationId xmlns:a16="http://schemas.microsoft.com/office/drawing/2014/main" id="{0F262EE8-7DF1-4628-B26F-D682B8E05190}"/>
              </a:ext>
            </a:extLst>
          </p:cNvPr>
          <p:cNvGrpSpPr>
            <a:grpSpLocks/>
          </p:cNvGrpSpPr>
          <p:nvPr/>
        </p:nvGrpSpPr>
        <p:grpSpPr bwMode="auto">
          <a:xfrm>
            <a:off x="5703888" y="3732213"/>
            <a:ext cx="207962" cy="387350"/>
            <a:chOff x="5703216" y="3630654"/>
            <a:chExt cx="209080" cy="387760"/>
          </a:xfrm>
        </p:grpSpPr>
        <p:grpSp>
          <p:nvGrpSpPr>
            <p:cNvPr id="43" name="Groeperen 48">
              <a:extLst>
                <a:ext uri="{FF2B5EF4-FFF2-40B4-BE49-F238E27FC236}">
                  <a16:creationId xmlns:a16="http://schemas.microsoft.com/office/drawing/2014/main" id="{AB414FB9-A565-42F0-A012-40F110C7EFA9}"/>
                </a:ext>
              </a:extLst>
            </p:cNvPr>
            <p:cNvGrpSpPr/>
            <p:nvPr/>
          </p:nvGrpSpPr>
          <p:grpSpPr>
            <a:xfrm>
              <a:off x="5703216" y="3630654"/>
              <a:ext cx="209080" cy="209080"/>
              <a:chOff x="4851058" y="713170"/>
              <a:chExt cx="209080" cy="209080"/>
            </a:xfrm>
            <a:solidFill>
              <a:schemeClr val="bg1"/>
            </a:solidFill>
          </p:grpSpPr>
          <p:sp>
            <p:nvSpPr>
              <p:cNvPr id="49" name="Ovaal 49">
                <a:extLst>
                  <a:ext uri="{FF2B5EF4-FFF2-40B4-BE49-F238E27FC236}">
                    <a16:creationId xmlns:a16="http://schemas.microsoft.com/office/drawing/2014/main" id="{CFF88872-9665-4B75-8087-355CE94E4CC6}"/>
                  </a:ext>
                </a:extLst>
              </p:cNvPr>
              <p:cNvSpPr/>
              <p:nvPr/>
            </p:nvSpPr>
            <p:spPr>
              <a:xfrm>
                <a:off x="4851058" y="713170"/>
                <a:ext cx="209080" cy="209080"/>
              </a:xfrm>
              <a:prstGeom prst="ellipse">
                <a:avLst/>
              </a:prstGeom>
              <a:grpFill/>
              <a:ln w="19050">
                <a:solidFill>
                  <a:srgbClr val="253F9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200" dirty="0">
                  <a:latin typeface="Arial Black"/>
                  <a:cs typeface="Arial Black"/>
                </a:endParaRPr>
              </a:p>
            </p:txBody>
          </p:sp>
          <p:sp>
            <p:nvSpPr>
              <p:cNvPr id="50" name="Ovaal 50">
                <a:extLst>
                  <a:ext uri="{FF2B5EF4-FFF2-40B4-BE49-F238E27FC236}">
                    <a16:creationId xmlns:a16="http://schemas.microsoft.com/office/drawing/2014/main" id="{BFE5EC81-8C97-4F38-A2CB-68B7597FC337}"/>
                  </a:ext>
                </a:extLst>
              </p:cNvPr>
              <p:cNvSpPr/>
              <p:nvPr/>
            </p:nvSpPr>
            <p:spPr>
              <a:xfrm flipV="1">
                <a:off x="4899495" y="760194"/>
                <a:ext cx="112206" cy="112206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200" dirty="0">
                  <a:latin typeface="Arial Black"/>
                  <a:cs typeface="Arial Black"/>
                </a:endParaRPr>
              </a:p>
            </p:txBody>
          </p:sp>
        </p:grpSp>
        <p:sp>
          <p:nvSpPr>
            <p:cNvPr id="44" name="Ovaal 53">
              <a:extLst>
                <a:ext uri="{FF2B5EF4-FFF2-40B4-BE49-F238E27FC236}">
                  <a16:creationId xmlns:a16="http://schemas.microsoft.com/office/drawing/2014/main" id="{E270E32F-7371-41B9-9B46-9973274CF814}"/>
                </a:ext>
              </a:extLst>
            </p:cNvPr>
            <p:cNvSpPr/>
            <p:nvPr/>
          </p:nvSpPr>
          <p:spPr>
            <a:xfrm flipV="1">
              <a:off x="5751097" y="3678329"/>
              <a:ext cx="113318" cy="112831"/>
            </a:xfrm>
            <a:prstGeom prst="ellipse">
              <a:avLst/>
            </a:prstGeom>
            <a:solidFill>
              <a:srgbClr val="253F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200" dirty="0">
                <a:latin typeface="Arial Black"/>
                <a:cs typeface="Arial Black"/>
              </a:endParaRPr>
            </a:p>
          </p:txBody>
        </p:sp>
        <p:cxnSp>
          <p:nvCxnSpPr>
            <p:cNvPr id="47" name="Rechte verbindingslijn 64">
              <a:extLst>
                <a:ext uri="{FF2B5EF4-FFF2-40B4-BE49-F238E27FC236}">
                  <a16:creationId xmlns:a16="http://schemas.microsoft.com/office/drawing/2014/main" id="{94B55104-A9DF-40F4-9459-90D5B17589F4}"/>
                </a:ext>
              </a:extLst>
            </p:cNvPr>
            <p:cNvCxnSpPr/>
            <p:nvPr/>
          </p:nvCxnSpPr>
          <p:spPr>
            <a:xfrm>
              <a:off x="5808554" y="3834069"/>
              <a:ext cx="0" cy="184345"/>
            </a:xfrm>
            <a:prstGeom prst="line">
              <a:avLst/>
            </a:prstGeom>
            <a:ln w="19050">
              <a:solidFill>
                <a:srgbClr val="253F9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Ovaal 50">
            <a:extLst>
              <a:ext uri="{FF2B5EF4-FFF2-40B4-BE49-F238E27FC236}">
                <a16:creationId xmlns:a16="http://schemas.microsoft.com/office/drawing/2014/main" id="{716DCC08-5503-40EA-B7C0-1B5D7E24C02F}"/>
              </a:ext>
            </a:extLst>
          </p:cNvPr>
          <p:cNvSpPr/>
          <p:nvPr/>
        </p:nvSpPr>
        <p:spPr>
          <a:xfrm rot="10800000" flipV="1">
            <a:off x="7410450" y="3787775"/>
            <a:ext cx="111125" cy="11112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Arial Black"/>
              <a:cs typeface="Arial Black"/>
            </a:endParaRPr>
          </a:p>
        </p:txBody>
      </p:sp>
      <p:grpSp>
        <p:nvGrpSpPr>
          <p:cNvPr id="52" name="Group 39">
            <a:extLst>
              <a:ext uri="{FF2B5EF4-FFF2-40B4-BE49-F238E27FC236}">
                <a16:creationId xmlns:a16="http://schemas.microsoft.com/office/drawing/2014/main" id="{8E7FCB58-258F-4543-8E81-F04FA1518B1C}"/>
              </a:ext>
            </a:extLst>
          </p:cNvPr>
          <p:cNvGrpSpPr>
            <a:grpSpLocks/>
          </p:cNvGrpSpPr>
          <p:nvPr/>
        </p:nvGrpSpPr>
        <p:grpSpPr bwMode="auto">
          <a:xfrm>
            <a:off x="7361238" y="3552825"/>
            <a:ext cx="209550" cy="388938"/>
            <a:chOff x="7361357" y="3451974"/>
            <a:chExt cx="209080" cy="387760"/>
          </a:xfrm>
        </p:grpSpPr>
        <p:sp>
          <p:nvSpPr>
            <p:cNvPr id="53" name="Ovaal 49">
              <a:extLst>
                <a:ext uri="{FF2B5EF4-FFF2-40B4-BE49-F238E27FC236}">
                  <a16:creationId xmlns:a16="http://schemas.microsoft.com/office/drawing/2014/main" id="{1B4241AE-6D76-41AC-83EC-B0CE322F4151}"/>
                </a:ext>
              </a:extLst>
            </p:cNvPr>
            <p:cNvSpPr/>
            <p:nvPr/>
          </p:nvSpPr>
          <p:spPr>
            <a:xfrm rot="10800000">
              <a:off x="7361357" y="3630819"/>
              <a:ext cx="209080" cy="20891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53F9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200" dirty="0">
                <a:latin typeface="Arial Black"/>
                <a:cs typeface="Arial Black"/>
              </a:endParaRPr>
            </a:p>
          </p:txBody>
        </p:sp>
        <p:sp>
          <p:nvSpPr>
            <p:cNvPr id="54" name="Ovaal 53">
              <a:extLst>
                <a:ext uri="{FF2B5EF4-FFF2-40B4-BE49-F238E27FC236}">
                  <a16:creationId xmlns:a16="http://schemas.microsoft.com/office/drawing/2014/main" id="{04541FF7-2113-4019-B5D3-744D3BE39D45}"/>
                </a:ext>
              </a:extLst>
            </p:cNvPr>
            <p:cNvSpPr/>
            <p:nvPr/>
          </p:nvSpPr>
          <p:spPr>
            <a:xfrm rot="10800000" flipV="1">
              <a:off x="7410459" y="3679882"/>
              <a:ext cx="110876" cy="110788"/>
            </a:xfrm>
            <a:prstGeom prst="ellipse">
              <a:avLst/>
            </a:prstGeom>
            <a:solidFill>
              <a:srgbClr val="253F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200" dirty="0">
                <a:latin typeface="Arial Black"/>
                <a:cs typeface="Arial Black"/>
              </a:endParaRPr>
            </a:p>
          </p:txBody>
        </p:sp>
        <p:cxnSp>
          <p:nvCxnSpPr>
            <p:cNvPr id="55" name="Rechte verbindingslijn 64">
              <a:extLst>
                <a:ext uri="{FF2B5EF4-FFF2-40B4-BE49-F238E27FC236}">
                  <a16:creationId xmlns:a16="http://schemas.microsoft.com/office/drawing/2014/main" id="{8F596A32-8B96-4802-8E51-0BB38E489F09}"/>
                </a:ext>
              </a:extLst>
            </p:cNvPr>
            <p:cNvCxnSpPr/>
            <p:nvPr/>
          </p:nvCxnSpPr>
          <p:spPr>
            <a:xfrm rot="10800000">
              <a:off x="7465897" y="3451974"/>
              <a:ext cx="0" cy="183592"/>
            </a:xfrm>
            <a:prstGeom prst="line">
              <a:avLst/>
            </a:prstGeom>
            <a:ln w="19050">
              <a:solidFill>
                <a:srgbClr val="253F9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6EAA2EA1-7974-437D-8AC8-2FAF990B9B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1260001"/>
            <a:ext cx="7814091" cy="1205572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spcBef>
                <a:spcPts val="0"/>
              </a:spcBef>
              <a:spcAft>
                <a:spcPts val="1800"/>
              </a:spcAft>
              <a:buClr>
                <a:srgbClr val="64D0ED"/>
              </a:buClr>
              <a:buSzPct val="130000"/>
              <a:buFontTx/>
              <a:buChar char="›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0"/>
              </a:spcBef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</a:defRPr>
            </a:lvl6pPr>
            <a:lvl7pPr marL="2971800" indent="-22860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</a:defRPr>
            </a:lvl7pPr>
          </a:lstStyle>
          <a:p>
            <a:pPr lvl="0"/>
            <a:endParaRPr lang="en-GB" noProof="0" dirty="0"/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BB9DE9B9-6AC6-49FD-BC28-B77024B59FD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41441" y="2887890"/>
            <a:ext cx="2050298" cy="6570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39" name="Espace réservé du texte 6">
            <a:extLst>
              <a:ext uri="{FF2B5EF4-FFF2-40B4-BE49-F238E27FC236}">
                <a16:creationId xmlns:a16="http://schemas.microsoft.com/office/drawing/2014/main" id="{BBD8101B-9420-4F90-8005-C324CE42F2F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37454" y="2584818"/>
            <a:ext cx="2049481" cy="2931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A35AA6E-DC96-48BF-B868-F82E35EB728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012671" y="4429133"/>
            <a:ext cx="2037183" cy="6339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41" name="Espace réservé du texte 6">
            <a:extLst>
              <a:ext uri="{FF2B5EF4-FFF2-40B4-BE49-F238E27FC236}">
                <a16:creationId xmlns:a16="http://schemas.microsoft.com/office/drawing/2014/main" id="{505E760A-BC68-46F7-B6D1-CAD4D730FF8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008703" y="4125321"/>
            <a:ext cx="2036372" cy="2931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FBDC8785-0146-49B6-92A3-7DBDBCFFF9E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679865" y="2885413"/>
            <a:ext cx="2023351" cy="6339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45" name="Espace réservé du texte 6">
            <a:extLst>
              <a:ext uri="{FF2B5EF4-FFF2-40B4-BE49-F238E27FC236}">
                <a16:creationId xmlns:a16="http://schemas.microsoft.com/office/drawing/2014/main" id="{F8B6B640-3D03-4F08-8FE6-2F0CC5A4864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675878" y="2583564"/>
            <a:ext cx="2022545" cy="2931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1AB828B6-5193-4902-B40B-0A5F9274CC1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301738" y="4430251"/>
            <a:ext cx="2059618" cy="673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48" name="Espace réservé du texte 6">
            <a:extLst>
              <a:ext uri="{FF2B5EF4-FFF2-40B4-BE49-F238E27FC236}">
                <a16:creationId xmlns:a16="http://schemas.microsoft.com/office/drawing/2014/main" id="{FACD000C-8F40-4B7C-95FD-5154D0D2B9E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297752" y="4133303"/>
            <a:ext cx="2058798" cy="2931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E5F075A4-1DAE-4BF4-ABA7-E91E23111CC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2296" y="319135"/>
            <a:ext cx="7813071" cy="857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28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87" name="Espace réservé du texte 4">
            <a:extLst>
              <a:ext uri="{FF2B5EF4-FFF2-40B4-BE49-F238E27FC236}">
                <a16:creationId xmlns:a16="http://schemas.microsoft.com/office/drawing/2014/main" id="{3F17135C-FA6B-4D61-A118-ECF82E477578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994252" y="2883271"/>
            <a:ext cx="2059618" cy="673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88" name="Espace réservé du texte 6">
            <a:extLst>
              <a:ext uri="{FF2B5EF4-FFF2-40B4-BE49-F238E27FC236}">
                <a16:creationId xmlns:a16="http://schemas.microsoft.com/office/drawing/2014/main" id="{33307EE3-1141-4A2A-8F9E-C51B326410A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990266" y="2586323"/>
            <a:ext cx="2058798" cy="2931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1652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 - EUROVISION"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">
            <a:extLst>
              <a:ext uri="{FF2B5EF4-FFF2-40B4-BE49-F238E27FC236}">
                <a16:creationId xmlns:a16="http://schemas.microsoft.com/office/drawing/2014/main" id="{43B76623-4286-46AE-8D7D-988A37B98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812C0B25-134C-43CF-A3CC-20A0D21D1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63525"/>
            <a:ext cx="320516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7">
            <a:extLst>
              <a:ext uri="{FF2B5EF4-FFF2-40B4-BE49-F238E27FC236}">
                <a16:creationId xmlns:a16="http://schemas.microsoft.com/office/drawing/2014/main" id="{09FC359C-8D31-4472-AA6F-E4CA06473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1588"/>
            <a:ext cx="17716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D4E830F1-0DBA-4740-AB5D-4C833F4208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11924" y="1545020"/>
            <a:ext cx="4573588" cy="2563429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81A2C4D1-208E-49C2-BE59-357B29D0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98" y="1924933"/>
            <a:ext cx="3724358" cy="857250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l">
              <a:defRPr sz="2800" b="1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4D017FB8-9B0A-471F-89C2-BC958A08EA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2878138"/>
            <a:ext cx="3724275" cy="850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2186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5">
            <a:extLst>
              <a:ext uri="{FF2B5EF4-FFF2-40B4-BE49-F238E27FC236}">
                <a16:creationId xmlns:a16="http://schemas.microsoft.com/office/drawing/2014/main" id="{76AEE707-AFEA-4BF6-B5BA-543A91668CBE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cxnSp>
        <p:nvCxnSpPr>
          <p:cNvPr id="11" name="Rechte verbindingslijn 42">
            <a:extLst>
              <a:ext uri="{FF2B5EF4-FFF2-40B4-BE49-F238E27FC236}">
                <a16:creationId xmlns:a16="http://schemas.microsoft.com/office/drawing/2014/main" id="{190ED0C0-386B-4AEE-BB04-22010BDAA5EC}"/>
              </a:ext>
            </a:extLst>
          </p:cNvPr>
          <p:cNvCxnSpPr/>
          <p:nvPr/>
        </p:nvCxnSpPr>
        <p:spPr>
          <a:xfrm>
            <a:off x="4956175" y="938213"/>
            <a:ext cx="0" cy="4205287"/>
          </a:xfrm>
          <a:prstGeom prst="line">
            <a:avLst/>
          </a:prstGeom>
          <a:ln w="19050">
            <a:solidFill>
              <a:srgbClr val="253F9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3">
            <a:extLst>
              <a:ext uri="{FF2B5EF4-FFF2-40B4-BE49-F238E27FC236}">
                <a16:creationId xmlns:a16="http://schemas.microsoft.com/office/drawing/2014/main" id="{B7B2C692-DC38-4F76-8A3C-E739D1A5A6CD}"/>
              </a:ext>
            </a:extLst>
          </p:cNvPr>
          <p:cNvGrpSpPr>
            <a:grpSpLocks/>
          </p:cNvGrpSpPr>
          <p:nvPr/>
        </p:nvGrpSpPr>
        <p:grpSpPr bwMode="auto">
          <a:xfrm>
            <a:off x="4851400" y="720725"/>
            <a:ext cx="363538" cy="209550"/>
            <a:chOff x="4851058" y="721338"/>
            <a:chExt cx="363584" cy="209080"/>
          </a:xfrm>
        </p:grpSpPr>
        <p:sp>
          <p:nvSpPr>
            <p:cNvPr id="13" name="Ovaal 20">
              <a:extLst>
                <a:ext uri="{FF2B5EF4-FFF2-40B4-BE49-F238E27FC236}">
                  <a16:creationId xmlns:a16="http://schemas.microsoft.com/office/drawing/2014/main" id="{91291A78-8F26-4AB9-8B4C-6D56FE5BB60C}"/>
                </a:ext>
              </a:extLst>
            </p:cNvPr>
            <p:cNvSpPr/>
            <p:nvPr/>
          </p:nvSpPr>
          <p:spPr>
            <a:xfrm>
              <a:off x="4851058" y="721338"/>
              <a:ext cx="209577" cy="2090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53F9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200" dirty="0">
                <a:latin typeface="Arial Black"/>
                <a:cs typeface="Arial Black"/>
              </a:endParaRPr>
            </a:p>
          </p:txBody>
        </p:sp>
        <p:sp>
          <p:nvSpPr>
            <p:cNvPr id="14" name="Ovaal 31">
              <a:extLst>
                <a:ext uri="{FF2B5EF4-FFF2-40B4-BE49-F238E27FC236}">
                  <a16:creationId xmlns:a16="http://schemas.microsoft.com/office/drawing/2014/main" id="{D1CDB8B5-5C71-4948-8B24-6051CBBE119F}"/>
                </a:ext>
              </a:extLst>
            </p:cNvPr>
            <p:cNvSpPr/>
            <p:nvPr/>
          </p:nvSpPr>
          <p:spPr>
            <a:xfrm flipV="1">
              <a:off x="4900277" y="770441"/>
              <a:ext cx="111139" cy="110876"/>
            </a:xfrm>
            <a:prstGeom prst="ellipse">
              <a:avLst/>
            </a:prstGeom>
            <a:solidFill>
              <a:srgbClr val="253F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200" dirty="0">
                <a:latin typeface="Arial Black"/>
                <a:cs typeface="Arial Black"/>
              </a:endParaRPr>
            </a:p>
          </p:txBody>
        </p:sp>
        <p:cxnSp>
          <p:nvCxnSpPr>
            <p:cNvPr id="15" name="Rechte verbindingslijn 43">
              <a:extLst>
                <a:ext uri="{FF2B5EF4-FFF2-40B4-BE49-F238E27FC236}">
                  <a16:creationId xmlns:a16="http://schemas.microsoft.com/office/drawing/2014/main" id="{D4945E40-99AB-42FC-A6E6-53C1FCC2732F}"/>
                </a:ext>
              </a:extLst>
            </p:cNvPr>
            <p:cNvCxnSpPr/>
            <p:nvPr/>
          </p:nvCxnSpPr>
          <p:spPr>
            <a:xfrm flipH="1">
              <a:off x="5060635" y="825878"/>
              <a:ext cx="154007" cy="0"/>
            </a:xfrm>
            <a:prstGeom prst="line">
              <a:avLst/>
            </a:prstGeom>
            <a:ln w="19050">
              <a:solidFill>
                <a:srgbClr val="253F9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Afbeelding 48">
            <a:extLst>
              <a:ext uri="{FF2B5EF4-FFF2-40B4-BE49-F238E27FC236}">
                <a16:creationId xmlns:a16="http://schemas.microsoft.com/office/drawing/2014/main" id="{1F0F00F6-B33B-4A5F-B035-AA861F8AC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230188"/>
            <a:ext cx="5222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8">
            <a:extLst>
              <a:ext uri="{FF2B5EF4-FFF2-40B4-BE49-F238E27FC236}">
                <a16:creationId xmlns:a16="http://schemas.microsoft.com/office/drawing/2014/main" id="{A4E77DDE-7051-4356-9688-507AF9CEE92F}"/>
              </a:ext>
            </a:extLst>
          </p:cNvPr>
          <p:cNvGrpSpPr>
            <a:grpSpLocks/>
          </p:cNvGrpSpPr>
          <p:nvPr/>
        </p:nvGrpSpPr>
        <p:grpSpPr bwMode="auto">
          <a:xfrm>
            <a:off x="4851400" y="2143125"/>
            <a:ext cx="363538" cy="209550"/>
            <a:chOff x="4851058" y="1822519"/>
            <a:chExt cx="363584" cy="209080"/>
          </a:xfrm>
        </p:grpSpPr>
        <p:sp>
          <p:nvSpPr>
            <p:cNvPr id="18" name="Ovaal 20">
              <a:extLst>
                <a:ext uri="{FF2B5EF4-FFF2-40B4-BE49-F238E27FC236}">
                  <a16:creationId xmlns:a16="http://schemas.microsoft.com/office/drawing/2014/main" id="{C636A588-D6D2-46A8-9BA8-47ACD73F38A0}"/>
                </a:ext>
              </a:extLst>
            </p:cNvPr>
            <p:cNvSpPr/>
            <p:nvPr/>
          </p:nvSpPr>
          <p:spPr>
            <a:xfrm>
              <a:off x="4851058" y="1822519"/>
              <a:ext cx="209577" cy="2090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53F9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200" dirty="0">
                <a:latin typeface="Arial Black"/>
                <a:cs typeface="Arial Black"/>
              </a:endParaRPr>
            </a:p>
          </p:txBody>
        </p:sp>
        <p:sp>
          <p:nvSpPr>
            <p:cNvPr id="19" name="Ovaal 31">
              <a:extLst>
                <a:ext uri="{FF2B5EF4-FFF2-40B4-BE49-F238E27FC236}">
                  <a16:creationId xmlns:a16="http://schemas.microsoft.com/office/drawing/2014/main" id="{38CD7274-F198-41C0-BB50-3409534D237A}"/>
                </a:ext>
              </a:extLst>
            </p:cNvPr>
            <p:cNvSpPr/>
            <p:nvPr/>
          </p:nvSpPr>
          <p:spPr>
            <a:xfrm flipV="1">
              <a:off x="4900277" y="1871622"/>
              <a:ext cx="111139" cy="110876"/>
            </a:xfrm>
            <a:prstGeom prst="ellipse">
              <a:avLst/>
            </a:prstGeom>
            <a:solidFill>
              <a:srgbClr val="253F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200" dirty="0">
                <a:latin typeface="Arial Black"/>
                <a:cs typeface="Arial Black"/>
              </a:endParaRPr>
            </a:p>
          </p:txBody>
        </p:sp>
        <p:cxnSp>
          <p:nvCxnSpPr>
            <p:cNvPr id="20" name="Rechte verbindingslijn 43">
              <a:extLst>
                <a:ext uri="{FF2B5EF4-FFF2-40B4-BE49-F238E27FC236}">
                  <a16:creationId xmlns:a16="http://schemas.microsoft.com/office/drawing/2014/main" id="{903C93EB-D7D9-4847-812F-9D6DB022B767}"/>
                </a:ext>
              </a:extLst>
            </p:cNvPr>
            <p:cNvCxnSpPr/>
            <p:nvPr/>
          </p:nvCxnSpPr>
          <p:spPr>
            <a:xfrm flipH="1">
              <a:off x="5060635" y="1927059"/>
              <a:ext cx="154007" cy="0"/>
            </a:xfrm>
            <a:prstGeom prst="line">
              <a:avLst/>
            </a:prstGeom>
            <a:ln w="19050">
              <a:solidFill>
                <a:srgbClr val="253F9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2">
            <a:extLst>
              <a:ext uri="{FF2B5EF4-FFF2-40B4-BE49-F238E27FC236}">
                <a16:creationId xmlns:a16="http://schemas.microsoft.com/office/drawing/2014/main" id="{43E24FE1-C8CB-4862-84E1-86D989A49BCC}"/>
              </a:ext>
            </a:extLst>
          </p:cNvPr>
          <p:cNvGrpSpPr>
            <a:grpSpLocks/>
          </p:cNvGrpSpPr>
          <p:nvPr/>
        </p:nvGrpSpPr>
        <p:grpSpPr bwMode="auto">
          <a:xfrm>
            <a:off x="4851400" y="3565525"/>
            <a:ext cx="363538" cy="207963"/>
            <a:chOff x="4851058" y="2915532"/>
            <a:chExt cx="363584" cy="209080"/>
          </a:xfrm>
        </p:grpSpPr>
        <p:sp>
          <p:nvSpPr>
            <p:cNvPr id="22" name="Ovaal 20">
              <a:extLst>
                <a:ext uri="{FF2B5EF4-FFF2-40B4-BE49-F238E27FC236}">
                  <a16:creationId xmlns:a16="http://schemas.microsoft.com/office/drawing/2014/main" id="{464CF21C-C0C9-48E4-B33A-0CB256E2702D}"/>
                </a:ext>
              </a:extLst>
            </p:cNvPr>
            <p:cNvSpPr/>
            <p:nvPr/>
          </p:nvSpPr>
          <p:spPr>
            <a:xfrm>
              <a:off x="4851058" y="2915532"/>
              <a:ext cx="209577" cy="2090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53F9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200" dirty="0">
                <a:latin typeface="Arial Black"/>
                <a:cs typeface="Arial Black"/>
              </a:endParaRPr>
            </a:p>
          </p:txBody>
        </p:sp>
        <p:sp>
          <p:nvSpPr>
            <p:cNvPr id="23" name="Ovaal 31">
              <a:extLst>
                <a:ext uri="{FF2B5EF4-FFF2-40B4-BE49-F238E27FC236}">
                  <a16:creationId xmlns:a16="http://schemas.microsoft.com/office/drawing/2014/main" id="{15681861-C077-4BDC-ABD0-B0F4D321BF31}"/>
                </a:ext>
              </a:extLst>
            </p:cNvPr>
            <p:cNvSpPr/>
            <p:nvPr/>
          </p:nvSpPr>
          <p:spPr>
            <a:xfrm flipV="1">
              <a:off x="4900277" y="2963413"/>
              <a:ext cx="111139" cy="113318"/>
            </a:xfrm>
            <a:prstGeom prst="ellipse">
              <a:avLst/>
            </a:prstGeom>
            <a:solidFill>
              <a:srgbClr val="253F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200" dirty="0">
                <a:latin typeface="Arial Black"/>
                <a:cs typeface="Arial Black"/>
              </a:endParaRPr>
            </a:p>
          </p:txBody>
        </p:sp>
        <p:cxnSp>
          <p:nvCxnSpPr>
            <p:cNvPr id="24" name="Rechte verbindingslijn 43">
              <a:extLst>
                <a:ext uri="{FF2B5EF4-FFF2-40B4-BE49-F238E27FC236}">
                  <a16:creationId xmlns:a16="http://schemas.microsoft.com/office/drawing/2014/main" id="{12114A32-53E6-4A66-A69D-248167110755}"/>
                </a:ext>
              </a:extLst>
            </p:cNvPr>
            <p:cNvCxnSpPr/>
            <p:nvPr/>
          </p:nvCxnSpPr>
          <p:spPr>
            <a:xfrm flipH="1">
              <a:off x="5060635" y="3020870"/>
              <a:ext cx="154007" cy="0"/>
            </a:xfrm>
            <a:prstGeom prst="line">
              <a:avLst/>
            </a:prstGeom>
            <a:ln w="19050">
              <a:solidFill>
                <a:srgbClr val="253F9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BB9DE9B9-6AC6-49FD-BC28-B77024B59FD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04384" y="980370"/>
            <a:ext cx="3364046" cy="9908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39" name="Espace réservé du texte 6">
            <a:extLst>
              <a:ext uri="{FF2B5EF4-FFF2-40B4-BE49-F238E27FC236}">
                <a16:creationId xmlns:a16="http://schemas.microsoft.com/office/drawing/2014/main" id="{BBD8101B-9420-4F90-8005-C324CE42F2F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00398" y="677298"/>
            <a:ext cx="3362706" cy="2931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A35AA6E-DC96-48BF-B868-F82E35EB728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305707" y="2438985"/>
            <a:ext cx="3364046" cy="9113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41" name="Espace réservé du texte 6">
            <a:extLst>
              <a:ext uri="{FF2B5EF4-FFF2-40B4-BE49-F238E27FC236}">
                <a16:creationId xmlns:a16="http://schemas.microsoft.com/office/drawing/2014/main" id="{505E760A-BC68-46F7-B6D1-CAD4D730FF8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301738" y="2135173"/>
            <a:ext cx="3362706" cy="2931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FBDC8785-0146-49B6-92A3-7DBDBCFFF9E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303061" y="3816147"/>
            <a:ext cx="3364046" cy="9113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45" name="Espace réservé du texte 6">
            <a:extLst>
              <a:ext uri="{FF2B5EF4-FFF2-40B4-BE49-F238E27FC236}">
                <a16:creationId xmlns:a16="http://schemas.microsoft.com/office/drawing/2014/main" id="{F8B6B640-3D03-4F08-8FE6-2F0CC5A4864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299075" y="3514298"/>
            <a:ext cx="3362706" cy="2931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E5F075A4-1DAE-4BF4-ABA7-E91E23111CC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2297" y="319135"/>
            <a:ext cx="3806344" cy="857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28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8B44F8C0-C78B-4BF7-90D4-4BE3CF592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1" y="1370013"/>
            <a:ext cx="3806344" cy="335748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75735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5">
            <a:extLst>
              <a:ext uri="{FF2B5EF4-FFF2-40B4-BE49-F238E27FC236}">
                <a16:creationId xmlns:a16="http://schemas.microsoft.com/office/drawing/2014/main" id="{CFD17BEA-4081-41A9-BC0F-87F8BFCBDA5C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cxnSp>
        <p:nvCxnSpPr>
          <p:cNvPr id="13" name="Rechte verbindingslijn 42">
            <a:extLst>
              <a:ext uri="{FF2B5EF4-FFF2-40B4-BE49-F238E27FC236}">
                <a16:creationId xmlns:a16="http://schemas.microsoft.com/office/drawing/2014/main" id="{E28AE3B1-E96B-4C6E-836B-EB2AD3FF1170}"/>
              </a:ext>
            </a:extLst>
          </p:cNvPr>
          <p:cNvCxnSpPr/>
          <p:nvPr/>
        </p:nvCxnSpPr>
        <p:spPr>
          <a:xfrm>
            <a:off x="4956175" y="938213"/>
            <a:ext cx="0" cy="4205287"/>
          </a:xfrm>
          <a:prstGeom prst="line">
            <a:avLst/>
          </a:prstGeom>
          <a:ln w="19050">
            <a:solidFill>
              <a:srgbClr val="253F9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1EA29FF-528D-4C20-B673-55CDD7E954D2}"/>
              </a:ext>
            </a:extLst>
          </p:cNvPr>
          <p:cNvGrpSpPr>
            <a:grpSpLocks/>
          </p:cNvGrpSpPr>
          <p:nvPr/>
        </p:nvGrpSpPr>
        <p:grpSpPr bwMode="auto">
          <a:xfrm>
            <a:off x="4851400" y="720725"/>
            <a:ext cx="363538" cy="209550"/>
            <a:chOff x="4851058" y="721338"/>
            <a:chExt cx="363584" cy="209080"/>
          </a:xfrm>
        </p:grpSpPr>
        <p:sp>
          <p:nvSpPr>
            <p:cNvPr id="15" name="Ovaal 20">
              <a:extLst>
                <a:ext uri="{FF2B5EF4-FFF2-40B4-BE49-F238E27FC236}">
                  <a16:creationId xmlns:a16="http://schemas.microsoft.com/office/drawing/2014/main" id="{A8BECE72-E989-41F6-81F2-431CBB445C80}"/>
                </a:ext>
              </a:extLst>
            </p:cNvPr>
            <p:cNvSpPr/>
            <p:nvPr/>
          </p:nvSpPr>
          <p:spPr>
            <a:xfrm>
              <a:off x="4851058" y="721338"/>
              <a:ext cx="209577" cy="2090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53F9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200" dirty="0">
                <a:latin typeface="Arial Black"/>
                <a:cs typeface="Arial Black"/>
              </a:endParaRPr>
            </a:p>
          </p:txBody>
        </p:sp>
        <p:sp>
          <p:nvSpPr>
            <p:cNvPr id="16" name="Ovaal 31">
              <a:extLst>
                <a:ext uri="{FF2B5EF4-FFF2-40B4-BE49-F238E27FC236}">
                  <a16:creationId xmlns:a16="http://schemas.microsoft.com/office/drawing/2014/main" id="{948B5DAD-3724-46FE-AC18-A0B0724B4E16}"/>
                </a:ext>
              </a:extLst>
            </p:cNvPr>
            <p:cNvSpPr/>
            <p:nvPr/>
          </p:nvSpPr>
          <p:spPr>
            <a:xfrm flipV="1">
              <a:off x="4900277" y="770441"/>
              <a:ext cx="111139" cy="110876"/>
            </a:xfrm>
            <a:prstGeom prst="ellipse">
              <a:avLst/>
            </a:prstGeom>
            <a:solidFill>
              <a:srgbClr val="253F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200" dirty="0">
                <a:latin typeface="Arial Black"/>
                <a:cs typeface="Arial Black"/>
              </a:endParaRPr>
            </a:p>
          </p:txBody>
        </p:sp>
        <p:cxnSp>
          <p:nvCxnSpPr>
            <p:cNvPr id="17" name="Rechte verbindingslijn 43">
              <a:extLst>
                <a:ext uri="{FF2B5EF4-FFF2-40B4-BE49-F238E27FC236}">
                  <a16:creationId xmlns:a16="http://schemas.microsoft.com/office/drawing/2014/main" id="{053C10E9-A1EB-45F8-B90E-4E3D08BB2A36}"/>
                </a:ext>
              </a:extLst>
            </p:cNvPr>
            <p:cNvCxnSpPr/>
            <p:nvPr/>
          </p:nvCxnSpPr>
          <p:spPr>
            <a:xfrm flipH="1">
              <a:off x="5060635" y="825878"/>
              <a:ext cx="154007" cy="0"/>
            </a:xfrm>
            <a:prstGeom prst="line">
              <a:avLst/>
            </a:prstGeom>
            <a:ln w="19050">
              <a:solidFill>
                <a:srgbClr val="253F9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Rechte verbindingslijn 46">
            <a:extLst>
              <a:ext uri="{FF2B5EF4-FFF2-40B4-BE49-F238E27FC236}">
                <a16:creationId xmlns:a16="http://schemas.microsoft.com/office/drawing/2014/main" id="{406EFF6E-EF10-498F-8DD8-34C2750456D4}"/>
              </a:ext>
            </a:extLst>
          </p:cNvPr>
          <p:cNvCxnSpPr/>
          <p:nvPr/>
        </p:nvCxnSpPr>
        <p:spPr>
          <a:xfrm flipH="1">
            <a:off x="5059363" y="3014663"/>
            <a:ext cx="155575" cy="0"/>
          </a:xfrm>
          <a:prstGeom prst="line">
            <a:avLst/>
          </a:prstGeom>
          <a:ln w="19050">
            <a:solidFill>
              <a:srgbClr val="253F9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Afbeelding 48">
            <a:extLst>
              <a:ext uri="{FF2B5EF4-FFF2-40B4-BE49-F238E27FC236}">
                <a16:creationId xmlns:a16="http://schemas.microsoft.com/office/drawing/2014/main" id="{2016AE86-E308-4F91-9CB4-2C5A6DD31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230188"/>
            <a:ext cx="5222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B293B39-8531-4859-AB2C-37A730AC3CAA}"/>
              </a:ext>
            </a:extLst>
          </p:cNvPr>
          <p:cNvGrpSpPr>
            <a:grpSpLocks/>
          </p:cNvGrpSpPr>
          <p:nvPr/>
        </p:nvGrpSpPr>
        <p:grpSpPr bwMode="auto">
          <a:xfrm>
            <a:off x="4851400" y="1822450"/>
            <a:ext cx="363538" cy="209550"/>
            <a:chOff x="4851058" y="1822519"/>
            <a:chExt cx="363584" cy="209080"/>
          </a:xfrm>
        </p:grpSpPr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6C09B26A-70FE-4B60-B69C-D902C755DB3A}"/>
                </a:ext>
              </a:extLst>
            </p:cNvPr>
            <p:cNvSpPr/>
            <p:nvPr/>
          </p:nvSpPr>
          <p:spPr>
            <a:xfrm>
              <a:off x="4851058" y="1822519"/>
              <a:ext cx="209577" cy="2090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53F9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200" dirty="0">
                <a:latin typeface="Arial Black"/>
                <a:cs typeface="Arial Black"/>
              </a:endParaRPr>
            </a:p>
          </p:txBody>
        </p:sp>
        <p:sp>
          <p:nvSpPr>
            <p:cNvPr id="22" name="Ovaal 31">
              <a:extLst>
                <a:ext uri="{FF2B5EF4-FFF2-40B4-BE49-F238E27FC236}">
                  <a16:creationId xmlns:a16="http://schemas.microsoft.com/office/drawing/2014/main" id="{288BCE2C-BD30-4E5F-A615-F591C882E717}"/>
                </a:ext>
              </a:extLst>
            </p:cNvPr>
            <p:cNvSpPr/>
            <p:nvPr/>
          </p:nvSpPr>
          <p:spPr>
            <a:xfrm flipV="1">
              <a:off x="4900277" y="1871622"/>
              <a:ext cx="111139" cy="110876"/>
            </a:xfrm>
            <a:prstGeom prst="ellipse">
              <a:avLst/>
            </a:prstGeom>
            <a:solidFill>
              <a:srgbClr val="253F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200" dirty="0">
                <a:latin typeface="Arial Black"/>
                <a:cs typeface="Arial Black"/>
              </a:endParaRPr>
            </a:p>
          </p:txBody>
        </p:sp>
        <p:cxnSp>
          <p:nvCxnSpPr>
            <p:cNvPr id="23" name="Rechte verbindingslijn 43">
              <a:extLst>
                <a:ext uri="{FF2B5EF4-FFF2-40B4-BE49-F238E27FC236}">
                  <a16:creationId xmlns:a16="http://schemas.microsoft.com/office/drawing/2014/main" id="{3A6F23CC-5C55-45C2-AE75-AE03BBCEB971}"/>
                </a:ext>
              </a:extLst>
            </p:cNvPr>
            <p:cNvCxnSpPr/>
            <p:nvPr/>
          </p:nvCxnSpPr>
          <p:spPr>
            <a:xfrm flipH="1">
              <a:off x="5060635" y="1927059"/>
              <a:ext cx="154007" cy="0"/>
            </a:xfrm>
            <a:prstGeom prst="line">
              <a:avLst/>
            </a:prstGeom>
            <a:ln w="19050">
              <a:solidFill>
                <a:srgbClr val="253F9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8AD008E-F19E-4D19-92AA-981D05550D75}"/>
              </a:ext>
            </a:extLst>
          </p:cNvPr>
          <p:cNvGrpSpPr>
            <a:grpSpLocks/>
          </p:cNvGrpSpPr>
          <p:nvPr/>
        </p:nvGrpSpPr>
        <p:grpSpPr bwMode="auto">
          <a:xfrm>
            <a:off x="4851400" y="2916238"/>
            <a:ext cx="363538" cy="207962"/>
            <a:chOff x="4851058" y="2915532"/>
            <a:chExt cx="363584" cy="209080"/>
          </a:xfrm>
        </p:grpSpPr>
        <p:sp>
          <p:nvSpPr>
            <p:cNvPr id="25" name="Ovaal 20">
              <a:extLst>
                <a:ext uri="{FF2B5EF4-FFF2-40B4-BE49-F238E27FC236}">
                  <a16:creationId xmlns:a16="http://schemas.microsoft.com/office/drawing/2014/main" id="{C621B1FC-19F3-479C-9892-B2089241814E}"/>
                </a:ext>
              </a:extLst>
            </p:cNvPr>
            <p:cNvSpPr/>
            <p:nvPr/>
          </p:nvSpPr>
          <p:spPr>
            <a:xfrm>
              <a:off x="4851058" y="2915532"/>
              <a:ext cx="209577" cy="2090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53F9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200" dirty="0">
                <a:latin typeface="Arial Black"/>
                <a:cs typeface="Arial Black"/>
              </a:endParaRPr>
            </a:p>
          </p:txBody>
        </p:sp>
        <p:sp>
          <p:nvSpPr>
            <p:cNvPr id="26" name="Ovaal 31">
              <a:extLst>
                <a:ext uri="{FF2B5EF4-FFF2-40B4-BE49-F238E27FC236}">
                  <a16:creationId xmlns:a16="http://schemas.microsoft.com/office/drawing/2014/main" id="{7D34B300-573D-49C1-B941-51C617457E70}"/>
                </a:ext>
              </a:extLst>
            </p:cNvPr>
            <p:cNvSpPr/>
            <p:nvPr/>
          </p:nvSpPr>
          <p:spPr>
            <a:xfrm flipV="1">
              <a:off x="4900277" y="2963413"/>
              <a:ext cx="111139" cy="113318"/>
            </a:xfrm>
            <a:prstGeom prst="ellipse">
              <a:avLst/>
            </a:prstGeom>
            <a:solidFill>
              <a:srgbClr val="253F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200" dirty="0">
                <a:latin typeface="Arial Black"/>
                <a:cs typeface="Arial Black"/>
              </a:endParaRPr>
            </a:p>
          </p:txBody>
        </p:sp>
        <p:cxnSp>
          <p:nvCxnSpPr>
            <p:cNvPr id="27" name="Rechte verbindingslijn 43">
              <a:extLst>
                <a:ext uri="{FF2B5EF4-FFF2-40B4-BE49-F238E27FC236}">
                  <a16:creationId xmlns:a16="http://schemas.microsoft.com/office/drawing/2014/main" id="{377B11D1-86C4-4BBC-957D-98896DEBD174}"/>
                </a:ext>
              </a:extLst>
            </p:cNvPr>
            <p:cNvCxnSpPr/>
            <p:nvPr/>
          </p:nvCxnSpPr>
          <p:spPr>
            <a:xfrm flipH="1">
              <a:off x="5060635" y="3020870"/>
              <a:ext cx="154007" cy="0"/>
            </a:xfrm>
            <a:prstGeom prst="line">
              <a:avLst/>
            </a:prstGeom>
            <a:ln w="19050">
              <a:solidFill>
                <a:srgbClr val="253F9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6BAB673-42FD-43D6-94FD-D9264FD74F7A}"/>
              </a:ext>
            </a:extLst>
          </p:cNvPr>
          <p:cNvGrpSpPr>
            <a:grpSpLocks/>
          </p:cNvGrpSpPr>
          <p:nvPr/>
        </p:nvGrpSpPr>
        <p:grpSpPr bwMode="auto">
          <a:xfrm>
            <a:off x="4851400" y="4002088"/>
            <a:ext cx="363538" cy="207962"/>
            <a:chOff x="4851058" y="4001694"/>
            <a:chExt cx="363584" cy="209080"/>
          </a:xfrm>
        </p:grpSpPr>
        <p:sp>
          <p:nvSpPr>
            <p:cNvPr id="29" name="Ovaal 20">
              <a:extLst>
                <a:ext uri="{FF2B5EF4-FFF2-40B4-BE49-F238E27FC236}">
                  <a16:creationId xmlns:a16="http://schemas.microsoft.com/office/drawing/2014/main" id="{9AA31FEB-671C-4CB9-B119-B9B385B30C4C}"/>
                </a:ext>
              </a:extLst>
            </p:cNvPr>
            <p:cNvSpPr/>
            <p:nvPr/>
          </p:nvSpPr>
          <p:spPr>
            <a:xfrm>
              <a:off x="4851058" y="4001694"/>
              <a:ext cx="209577" cy="2090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53F9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200" dirty="0">
                <a:latin typeface="Arial Black"/>
                <a:cs typeface="Arial Black"/>
              </a:endParaRPr>
            </a:p>
          </p:txBody>
        </p:sp>
        <p:sp>
          <p:nvSpPr>
            <p:cNvPr id="30" name="Ovaal 31">
              <a:extLst>
                <a:ext uri="{FF2B5EF4-FFF2-40B4-BE49-F238E27FC236}">
                  <a16:creationId xmlns:a16="http://schemas.microsoft.com/office/drawing/2014/main" id="{A5737DBB-E8B0-400F-8E2D-8F513DD520B1}"/>
                </a:ext>
              </a:extLst>
            </p:cNvPr>
            <p:cNvSpPr/>
            <p:nvPr/>
          </p:nvSpPr>
          <p:spPr>
            <a:xfrm flipV="1">
              <a:off x="4900277" y="4049575"/>
              <a:ext cx="111139" cy="113318"/>
            </a:xfrm>
            <a:prstGeom prst="ellipse">
              <a:avLst/>
            </a:prstGeom>
            <a:solidFill>
              <a:srgbClr val="253F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200" dirty="0">
                <a:latin typeface="Arial Black"/>
                <a:cs typeface="Arial Black"/>
              </a:endParaRPr>
            </a:p>
          </p:txBody>
        </p:sp>
        <p:cxnSp>
          <p:nvCxnSpPr>
            <p:cNvPr id="31" name="Rechte verbindingslijn 43">
              <a:extLst>
                <a:ext uri="{FF2B5EF4-FFF2-40B4-BE49-F238E27FC236}">
                  <a16:creationId xmlns:a16="http://schemas.microsoft.com/office/drawing/2014/main" id="{E661F593-958E-42B2-8919-9955F78369CB}"/>
                </a:ext>
              </a:extLst>
            </p:cNvPr>
            <p:cNvCxnSpPr/>
            <p:nvPr/>
          </p:nvCxnSpPr>
          <p:spPr>
            <a:xfrm flipH="1">
              <a:off x="5060635" y="4107032"/>
              <a:ext cx="154007" cy="0"/>
            </a:xfrm>
            <a:prstGeom prst="line">
              <a:avLst/>
            </a:prstGeom>
            <a:ln w="19050">
              <a:solidFill>
                <a:srgbClr val="253F9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BB9DE9B9-6AC6-49FD-BC28-B77024B59FD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04384" y="980370"/>
            <a:ext cx="3364046" cy="6570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39" name="Espace réservé du texte 6">
            <a:extLst>
              <a:ext uri="{FF2B5EF4-FFF2-40B4-BE49-F238E27FC236}">
                <a16:creationId xmlns:a16="http://schemas.microsoft.com/office/drawing/2014/main" id="{BBD8101B-9420-4F90-8005-C324CE42F2F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00398" y="677298"/>
            <a:ext cx="3362706" cy="2931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A35AA6E-DC96-48BF-B868-F82E35EB728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305707" y="2086202"/>
            <a:ext cx="3364046" cy="6339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41" name="Espace réservé du texte 6">
            <a:extLst>
              <a:ext uri="{FF2B5EF4-FFF2-40B4-BE49-F238E27FC236}">
                <a16:creationId xmlns:a16="http://schemas.microsoft.com/office/drawing/2014/main" id="{505E760A-BC68-46F7-B6D1-CAD4D730FF8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301738" y="1782390"/>
            <a:ext cx="3362706" cy="2931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FBDC8785-0146-49B6-92A3-7DBDBCFFF9E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303061" y="3166758"/>
            <a:ext cx="3364046" cy="6339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45" name="Espace réservé du texte 6">
            <a:extLst>
              <a:ext uri="{FF2B5EF4-FFF2-40B4-BE49-F238E27FC236}">
                <a16:creationId xmlns:a16="http://schemas.microsoft.com/office/drawing/2014/main" id="{F8B6B640-3D03-4F08-8FE6-2F0CC5A4864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299075" y="2864909"/>
            <a:ext cx="3362706" cy="2931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1AB828B6-5193-4902-B40B-0A5F9274CC1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301738" y="4256592"/>
            <a:ext cx="3364046" cy="673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48" name="Espace réservé du texte 6">
            <a:extLst>
              <a:ext uri="{FF2B5EF4-FFF2-40B4-BE49-F238E27FC236}">
                <a16:creationId xmlns:a16="http://schemas.microsoft.com/office/drawing/2014/main" id="{FACD000C-8F40-4B7C-95FD-5154D0D2B9E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297752" y="3959644"/>
            <a:ext cx="3362706" cy="2931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E5F075A4-1DAE-4BF4-ABA7-E91E23111CC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2297" y="319135"/>
            <a:ext cx="3806344" cy="857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28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C3B94BD0-2120-46D2-B998-C73F42374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370012"/>
            <a:ext cx="3806641" cy="356010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800485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253F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r-FR" noProof="0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3250E98D-FF16-477C-9BB1-4DC0612E09E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4750" y="4064026"/>
            <a:ext cx="7022898" cy="7062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B71CFA94-5086-4AE1-86DD-A772AAF35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2666246"/>
            <a:ext cx="7022898" cy="1391675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110000"/>
              </a:lnSpc>
              <a:defRPr sz="2400" b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57E43DED-13BF-4143-998D-ADAF28130B1C}"/>
              </a:ext>
            </a:extLst>
          </p:cNvPr>
          <p:cNvSpPr>
            <a:spLocks noGrp="1" noChangeAspect="1"/>
          </p:cNvSpPr>
          <p:nvPr>
            <p:ph type="pic" sz="quarter" idx="48"/>
          </p:nvPr>
        </p:nvSpPr>
        <p:spPr>
          <a:xfrm>
            <a:off x="1174750" y="2053926"/>
            <a:ext cx="423328" cy="42332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800" i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6581078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oman">
    <p:bg>
      <p:bgPr>
        <a:solidFill>
          <a:srgbClr val="253F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>
            <a:extLst>
              <a:ext uri="{FF2B5EF4-FFF2-40B4-BE49-F238E27FC236}">
                <a16:creationId xmlns:a16="http://schemas.microsoft.com/office/drawing/2014/main" id="{5AD070E7-F79F-481B-9DCE-49CD68C23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6">
            <a:extLst>
              <a:ext uri="{FF2B5EF4-FFF2-40B4-BE49-F238E27FC236}">
                <a16:creationId xmlns:a16="http://schemas.microsoft.com/office/drawing/2014/main" id="{95CDE09C-B862-4FAB-B8E1-0A85664F0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228600"/>
            <a:ext cx="52228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eperen 18">
            <a:extLst>
              <a:ext uri="{FF2B5EF4-FFF2-40B4-BE49-F238E27FC236}">
                <a16:creationId xmlns:a16="http://schemas.microsoft.com/office/drawing/2014/main" id="{49AD0B27-6AF7-472A-924B-EBDF9F34CA49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74750" y="1987550"/>
            <a:ext cx="423863" cy="584200"/>
            <a:chOff x="502670" y="1846671"/>
            <a:chExt cx="423327" cy="584776"/>
          </a:xfrm>
        </p:grpSpPr>
        <p:sp>
          <p:nvSpPr>
            <p:cNvPr id="7" name="Tekstvak 15">
              <a:extLst>
                <a:ext uri="{FF2B5EF4-FFF2-40B4-BE49-F238E27FC236}">
                  <a16:creationId xmlns:a16="http://schemas.microsoft.com/office/drawing/2014/main" id="{2CF876AC-5DEF-4F7C-83F9-D5EB94347E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4407" y="1846671"/>
              <a:ext cx="381590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nl-NL" altLang="en-US" sz="3200">
                  <a:solidFill>
                    <a:srgbClr val="FFFFFF"/>
                  </a:solidFill>
                  <a:latin typeface="Times Bold"/>
                  <a:ea typeface="Times Bold"/>
                  <a:cs typeface="Times Bold"/>
                </a:rPr>
                <a:t>”</a:t>
              </a:r>
            </a:p>
          </p:txBody>
        </p:sp>
        <p:sp>
          <p:nvSpPr>
            <p:cNvPr id="8" name="Ovaal 16">
              <a:extLst>
                <a:ext uri="{FF2B5EF4-FFF2-40B4-BE49-F238E27FC236}">
                  <a16:creationId xmlns:a16="http://schemas.microsoft.com/office/drawing/2014/main" id="{84C4D048-8B97-4C50-B190-603D26D2CCAE}"/>
                </a:ext>
              </a:extLst>
            </p:cNvPr>
            <p:cNvSpPr/>
            <p:nvPr/>
          </p:nvSpPr>
          <p:spPr>
            <a:xfrm>
              <a:off x="502670" y="1853027"/>
              <a:ext cx="423327" cy="422691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</p:grpSp>
      <p:sp>
        <p:nvSpPr>
          <p:cNvPr id="12" name="Titel 1">
            <a:extLst>
              <a:ext uri="{FF2B5EF4-FFF2-40B4-BE49-F238E27FC236}">
                <a16:creationId xmlns:a16="http://schemas.microsoft.com/office/drawing/2014/main" id="{E31E146F-BD11-45F4-8C29-3D8C82DFE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2666246"/>
            <a:ext cx="7022898" cy="1391675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110000"/>
              </a:lnSpc>
              <a:defRPr sz="2400" b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7AE54A94-CC15-4F91-A33F-985DB2B8B6C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4750" y="4064026"/>
            <a:ext cx="7022898" cy="7062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04632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man">
    <p:bg>
      <p:bgPr>
        <a:solidFill>
          <a:srgbClr val="253F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>
            <a:extLst>
              <a:ext uri="{FF2B5EF4-FFF2-40B4-BE49-F238E27FC236}">
                <a16:creationId xmlns:a16="http://schemas.microsoft.com/office/drawing/2014/main" id="{85D6CB7D-3873-45E9-A9C4-E171F84293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11"/>
            <a:ext cx="9144000" cy="5140989"/>
          </a:xfrm>
          <a:prstGeom prst="rect">
            <a:avLst/>
          </a:prstGeom>
        </p:spPr>
      </p:pic>
      <p:pic>
        <p:nvPicPr>
          <p:cNvPr id="5" name="Afbeelding 6">
            <a:extLst>
              <a:ext uri="{FF2B5EF4-FFF2-40B4-BE49-F238E27FC236}">
                <a16:creationId xmlns:a16="http://schemas.microsoft.com/office/drawing/2014/main" id="{AD52EC4F-D5A4-49DD-A345-2A051892D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228600"/>
            <a:ext cx="52228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eperen 18">
            <a:extLst>
              <a:ext uri="{FF2B5EF4-FFF2-40B4-BE49-F238E27FC236}">
                <a16:creationId xmlns:a16="http://schemas.microsoft.com/office/drawing/2014/main" id="{B0A92A7F-9486-4C9C-8A93-10050A30B28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74750" y="1987550"/>
            <a:ext cx="423863" cy="584200"/>
            <a:chOff x="502670" y="1846671"/>
            <a:chExt cx="423327" cy="584776"/>
          </a:xfrm>
        </p:grpSpPr>
        <p:sp>
          <p:nvSpPr>
            <p:cNvPr id="7" name="Tekstvak 15">
              <a:extLst>
                <a:ext uri="{FF2B5EF4-FFF2-40B4-BE49-F238E27FC236}">
                  <a16:creationId xmlns:a16="http://schemas.microsoft.com/office/drawing/2014/main" id="{29FF632D-794D-4553-BC06-1099BF0E1D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4407" y="1846671"/>
              <a:ext cx="381590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nl-NL" altLang="en-US" sz="3200">
                  <a:solidFill>
                    <a:srgbClr val="FFFFFF"/>
                  </a:solidFill>
                  <a:latin typeface="Times Bold"/>
                  <a:ea typeface="Times Bold"/>
                  <a:cs typeface="Times Bold"/>
                </a:rPr>
                <a:t>”</a:t>
              </a:r>
            </a:p>
          </p:txBody>
        </p:sp>
        <p:sp>
          <p:nvSpPr>
            <p:cNvPr id="8" name="Ovaal 16">
              <a:extLst>
                <a:ext uri="{FF2B5EF4-FFF2-40B4-BE49-F238E27FC236}">
                  <a16:creationId xmlns:a16="http://schemas.microsoft.com/office/drawing/2014/main" id="{FC942CAC-3CF8-4A90-8F46-5B9D81A267E4}"/>
                </a:ext>
              </a:extLst>
            </p:cNvPr>
            <p:cNvSpPr/>
            <p:nvPr/>
          </p:nvSpPr>
          <p:spPr>
            <a:xfrm>
              <a:off x="502670" y="1853027"/>
              <a:ext cx="423327" cy="422691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</p:grp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963384E1-15EB-4DCF-B211-A325A6BFDA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4750" y="4064026"/>
            <a:ext cx="7022898" cy="7062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CC52301-8BE7-44AE-93E5-00F61766F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2666246"/>
            <a:ext cx="7022898" cy="1391675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110000"/>
              </a:lnSpc>
              <a:defRPr sz="2400" b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73329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/ Light blue">
    <p:bg>
      <p:bgPr>
        <a:solidFill>
          <a:srgbClr val="253F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10">
            <a:extLst>
              <a:ext uri="{FF2B5EF4-FFF2-40B4-BE49-F238E27FC236}">
                <a16:creationId xmlns:a16="http://schemas.microsoft.com/office/drawing/2014/main" id="{CD515BD8-4DCE-44FC-8B8F-E9014782B49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r-FR" noProof="0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174750" y="2571750"/>
            <a:ext cx="7022898" cy="156936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000" b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" name="Espace réservé du texte 19"/>
          <p:cNvSpPr>
            <a:spLocks noGrp="1"/>
          </p:cNvSpPr>
          <p:nvPr>
            <p:ph type="body" sz="quarter" idx="20"/>
          </p:nvPr>
        </p:nvSpPr>
        <p:spPr>
          <a:xfrm>
            <a:off x="1174750" y="2788738"/>
            <a:ext cx="7022898" cy="1241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0">
              <a:buNone/>
              <a:defRPr sz="1200">
                <a:latin typeface="+mn-lt"/>
              </a:defRPr>
            </a:lvl2pPr>
            <a:lvl3pPr marL="914400" indent="0">
              <a:buNone/>
              <a:defRPr sz="1200">
                <a:latin typeface="+mn-lt"/>
              </a:defRPr>
            </a:lvl3pPr>
            <a:lvl4pPr marL="1371600" indent="0">
              <a:buNone/>
              <a:defRPr sz="1200">
                <a:latin typeface="+mn-lt"/>
              </a:defRPr>
            </a:lvl4pPr>
            <a:lvl5pPr marL="182880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FA9AB91D-3B6E-471F-8EF1-F16200FE01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flipV="1">
            <a:off x="1290063" y="2728686"/>
            <a:ext cx="813600" cy="60052"/>
          </a:xfrm>
          <a:prstGeom prst="rect">
            <a:avLst/>
          </a:prstGeom>
          <a:solidFill>
            <a:srgbClr val="0BBBEF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44994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- Dark blue/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>
            <a:extLst>
              <a:ext uri="{FF2B5EF4-FFF2-40B4-BE49-F238E27FC236}">
                <a16:creationId xmlns:a16="http://schemas.microsoft.com/office/drawing/2014/main" id="{73AED57A-D44A-4573-9DD8-E59F377B8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A00AB0EE-A75D-4192-8F78-AD8E4433E6CB}"/>
              </a:ext>
            </a:extLst>
          </p:cNvPr>
          <p:cNvSpPr/>
          <p:nvPr/>
        </p:nvSpPr>
        <p:spPr>
          <a:xfrm>
            <a:off x="1290638" y="2740025"/>
            <a:ext cx="812800" cy="47625"/>
          </a:xfrm>
          <a:prstGeom prst="rect">
            <a:avLst/>
          </a:prstGeom>
          <a:solidFill>
            <a:srgbClr val="64D0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926B13E-6935-4E37-8A94-E7B2FEED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1422400"/>
            <a:ext cx="7022898" cy="1306286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000" b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Espace réservé du texte 19">
            <a:extLst>
              <a:ext uri="{FF2B5EF4-FFF2-40B4-BE49-F238E27FC236}">
                <a16:creationId xmlns:a16="http://schemas.microsoft.com/office/drawing/2014/main" id="{9D687FFA-0F4C-4369-87F3-88CC5D7D6B8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4750" y="2788738"/>
            <a:ext cx="7022898" cy="1241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0">
              <a:buNone/>
              <a:defRPr sz="1200">
                <a:latin typeface="+mn-lt"/>
              </a:defRPr>
            </a:lvl2pPr>
            <a:lvl3pPr marL="914400" indent="0">
              <a:buNone/>
              <a:defRPr sz="1200">
                <a:latin typeface="+mn-lt"/>
              </a:defRPr>
            </a:lvl3pPr>
            <a:lvl4pPr marL="1371600" indent="0">
              <a:buNone/>
              <a:defRPr sz="1200">
                <a:latin typeface="+mn-lt"/>
              </a:defRPr>
            </a:lvl4pPr>
            <a:lvl5pPr marL="182880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10222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- Blue/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>
            <a:extLst>
              <a:ext uri="{FF2B5EF4-FFF2-40B4-BE49-F238E27FC236}">
                <a16:creationId xmlns:a16="http://schemas.microsoft.com/office/drawing/2014/main" id="{F3BD28DE-4C53-46B0-B31E-C1BB8B104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E6C5A333-664C-44D4-8D01-73F752D16BF9}"/>
              </a:ext>
            </a:extLst>
          </p:cNvPr>
          <p:cNvSpPr/>
          <p:nvPr/>
        </p:nvSpPr>
        <p:spPr>
          <a:xfrm>
            <a:off x="1290638" y="2740025"/>
            <a:ext cx="812800" cy="476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1BBA27C-5DCA-4CC5-948C-A34B15B04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1422400"/>
            <a:ext cx="7022898" cy="1306286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000" b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" name="Espace réservé du texte 19">
            <a:extLst>
              <a:ext uri="{FF2B5EF4-FFF2-40B4-BE49-F238E27FC236}">
                <a16:creationId xmlns:a16="http://schemas.microsoft.com/office/drawing/2014/main" id="{1454B038-CCCA-478F-8B53-CA012DE1D2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4750" y="2788738"/>
            <a:ext cx="7022898" cy="1241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0">
              <a:buNone/>
              <a:defRPr sz="1200">
                <a:latin typeface="+mn-lt"/>
              </a:defRPr>
            </a:lvl2pPr>
            <a:lvl3pPr marL="914400" indent="0">
              <a:buNone/>
              <a:defRPr sz="1200">
                <a:latin typeface="+mn-lt"/>
              </a:defRPr>
            </a:lvl3pPr>
            <a:lvl4pPr marL="1371600" indent="0">
              <a:buNone/>
              <a:defRPr sz="1200">
                <a:latin typeface="+mn-lt"/>
              </a:defRPr>
            </a:lvl4pPr>
            <a:lvl5pPr marL="182880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31423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- Blue/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>
            <a:extLst>
              <a:ext uri="{FF2B5EF4-FFF2-40B4-BE49-F238E27FC236}">
                <a16:creationId xmlns:a16="http://schemas.microsoft.com/office/drawing/2014/main" id="{7C27944C-DDC7-4A8D-9E0E-FA0EF0C79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26FAE33F-F008-49F1-8F81-0F7C1CF9701C}"/>
              </a:ext>
            </a:extLst>
          </p:cNvPr>
          <p:cNvSpPr/>
          <p:nvPr/>
        </p:nvSpPr>
        <p:spPr>
          <a:xfrm>
            <a:off x="1290638" y="2740025"/>
            <a:ext cx="812800" cy="47625"/>
          </a:xfrm>
          <a:prstGeom prst="rect">
            <a:avLst/>
          </a:prstGeom>
          <a:solidFill>
            <a:srgbClr val="FFE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9CAE5DF-A97A-4532-B34C-018301A46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1422400"/>
            <a:ext cx="7022898" cy="1306286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000" b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Espace réservé du texte 19">
            <a:extLst>
              <a:ext uri="{FF2B5EF4-FFF2-40B4-BE49-F238E27FC236}">
                <a16:creationId xmlns:a16="http://schemas.microsoft.com/office/drawing/2014/main" id="{DC0F864B-2C91-44C0-BAF8-EA0ED3115D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4750" y="2788738"/>
            <a:ext cx="7022898" cy="1241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0">
              <a:buNone/>
              <a:defRPr sz="1200">
                <a:latin typeface="+mn-lt"/>
              </a:defRPr>
            </a:lvl2pPr>
            <a:lvl3pPr marL="914400" indent="0">
              <a:buNone/>
              <a:defRPr sz="1200">
                <a:latin typeface="+mn-lt"/>
              </a:defRPr>
            </a:lvl3pPr>
            <a:lvl4pPr marL="1371600" indent="0">
              <a:buNone/>
              <a:defRPr sz="1200">
                <a:latin typeface="+mn-lt"/>
              </a:defRPr>
            </a:lvl4pPr>
            <a:lvl5pPr marL="182880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15773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- Blue/Rubi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>
            <a:extLst>
              <a:ext uri="{FF2B5EF4-FFF2-40B4-BE49-F238E27FC236}">
                <a16:creationId xmlns:a16="http://schemas.microsoft.com/office/drawing/2014/main" id="{968A565A-4827-4AC5-A99F-3CBD97918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10CFE28C-F70D-4E51-8E3A-C0D995FC5592}"/>
              </a:ext>
            </a:extLst>
          </p:cNvPr>
          <p:cNvSpPr/>
          <p:nvPr/>
        </p:nvSpPr>
        <p:spPr>
          <a:xfrm>
            <a:off x="1290638" y="2740025"/>
            <a:ext cx="812800" cy="47625"/>
          </a:xfrm>
          <a:prstGeom prst="rect">
            <a:avLst/>
          </a:prstGeom>
          <a:solidFill>
            <a:srgbClr val="D600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6353156-FDF9-4C0A-86AA-A7EC3B38C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1422400"/>
            <a:ext cx="7022898" cy="1306286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000" b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Espace réservé du texte 19">
            <a:extLst>
              <a:ext uri="{FF2B5EF4-FFF2-40B4-BE49-F238E27FC236}">
                <a16:creationId xmlns:a16="http://schemas.microsoft.com/office/drawing/2014/main" id="{0A389719-6D50-4B26-B726-2783A78AFF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4750" y="2788738"/>
            <a:ext cx="7022898" cy="1241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0">
              <a:buNone/>
              <a:defRPr sz="1200">
                <a:latin typeface="+mn-lt"/>
              </a:defRPr>
            </a:lvl2pPr>
            <a:lvl3pPr marL="914400" indent="0">
              <a:buNone/>
              <a:defRPr sz="1200">
                <a:latin typeface="+mn-lt"/>
              </a:defRPr>
            </a:lvl3pPr>
            <a:lvl4pPr marL="1371600" indent="0">
              <a:buNone/>
              <a:defRPr sz="1200">
                <a:latin typeface="+mn-lt"/>
              </a:defRPr>
            </a:lvl4pPr>
            <a:lvl5pPr marL="182880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5990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- EURO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>
            <a:extLst>
              <a:ext uri="{FF2B5EF4-FFF2-40B4-BE49-F238E27FC236}">
                <a16:creationId xmlns:a16="http://schemas.microsoft.com/office/drawing/2014/main" id="{A3F1A6DB-2249-4481-9FDB-6DE98E464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03B1135F-6764-458E-ADA9-EE4C36DCD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63525"/>
            <a:ext cx="32099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7">
            <a:extLst>
              <a:ext uri="{FF2B5EF4-FFF2-40B4-BE49-F238E27FC236}">
                <a16:creationId xmlns:a16="http://schemas.microsoft.com/office/drawing/2014/main" id="{480EBBAD-3EDB-4790-9383-69E1521F2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1588"/>
            <a:ext cx="17716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315687E-432B-4206-90C9-BAE3C5BF44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2878138"/>
            <a:ext cx="3724275" cy="850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194F8B7B-B8F3-455C-9BC3-89C33224E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98" y="1969484"/>
            <a:ext cx="3723778" cy="857250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defRPr sz="2800" b="1" cap="all" baseline="0">
                <a:solidFill>
                  <a:srgbClr val="1B4098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124874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- Blue/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>
            <a:extLst>
              <a:ext uri="{FF2B5EF4-FFF2-40B4-BE49-F238E27FC236}">
                <a16:creationId xmlns:a16="http://schemas.microsoft.com/office/drawing/2014/main" id="{2789E1F1-4FDD-4CF5-B341-AD4EE6CF6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10E47807-F902-40A4-A2C6-401909C5B8C6}"/>
              </a:ext>
            </a:extLst>
          </p:cNvPr>
          <p:cNvSpPr/>
          <p:nvPr/>
        </p:nvSpPr>
        <p:spPr>
          <a:xfrm>
            <a:off x="1290638" y="2740025"/>
            <a:ext cx="812800" cy="47625"/>
          </a:xfrm>
          <a:prstGeom prst="rect">
            <a:avLst/>
          </a:prstGeom>
          <a:solidFill>
            <a:srgbClr val="00AD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537F0F6-9E93-4D88-95AD-9C87240B7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1422400"/>
            <a:ext cx="7022898" cy="1306286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000" b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Espace réservé du texte 19">
            <a:extLst>
              <a:ext uri="{FF2B5EF4-FFF2-40B4-BE49-F238E27FC236}">
                <a16:creationId xmlns:a16="http://schemas.microsoft.com/office/drawing/2014/main" id="{89FCC2E8-1477-40F0-AD7C-4E66B3BB2A5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4750" y="2788738"/>
            <a:ext cx="7022898" cy="1241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0">
              <a:buNone/>
              <a:defRPr sz="1200">
                <a:latin typeface="+mn-lt"/>
              </a:defRPr>
            </a:lvl2pPr>
            <a:lvl3pPr marL="914400" indent="0">
              <a:buNone/>
              <a:defRPr sz="1200">
                <a:latin typeface="+mn-lt"/>
              </a:defRPr>
            </a:lvl3pPr>
            <a:lvl4pPr marL="1371600" indent="0">
              <a:buNone/>
              <a:defRPr sz="1200">
                <a:latin typeface="+mn-lt"/>
              </a:defRPr>
            </a:lvl4pPr>
            <a:lvl5pPr marL="182880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8173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- Light blue/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>
            <a:extLst>
              <a:ext uri="{FF2B5EF4-FFF2-40B4-BE49-F238E27FC236}">
                <a16:creationId xmlns:a16="http://schemas.microsoft.com/office/drawing/2014/main" id="{F45A641F-5728-4825-9A07-E8C38A2C1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D8824846-8546-4C2E-9E96-003FE3FD3367}"/>
              </a:ext>
            </a:extLst>
          </p:cNvPr>
          <p:cNvSpPr/>
          <p:nvPr/>
        </p:nvSpPr>
        <p:spPr>
          <a:xfrm>
            <a:off x="1290638" y="2740025"/>
            <a:ext cx="812800" cy="47625"/>
          </a:xfrm>
          <a:prstGeom prst="rect">
            <a:avLst/>
          </a:prstGeom>
          <a:solidFill>
            <a:srgbClr val="253F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B6E8F1E-88E9-48DF-BB39-EA5911C6D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1422400"/>
            <a:ext cx="7022898" cy="1306286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000" b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Espace réservé du texte 19">
            <a:extLst>
              <a:ext uri="{FF2B5EF4-FFF2-40B4-BE49-F238E27FC236}">
                <a16:creationId xmlns:a16="http://schemas.microsoft.com/office/drawing/2014/main" id="{22064AB1-7A64-4C65-975A-3E9DE5A3894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4750" y="2788738"/>
            <a:ext cx="7022898" cy="1241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0">
              <a:buNone/>
              <a:defRPr sz="1200">
                <a:latin typeface="+mn-lt"/>
              </a:defRPr>
            </a:lvl2pPr>
            <a:lvl3pPr marL="914400" indent="0">
              <a:buNone/>
              <a:defRPr sz="1200">
                <a:latin typeface="+mn-lt"/>
              </a:defRPr>
            </a:lvl3pPr>
            <a:lvl4pPr marL="1371600" indent="0">
              <a:buNone/>
              <a:defRPr sz="1200">
                <a:latin typeface="+mn-lt"/>
              </a:defRPr>
            </a:lvl4pPr>
            <a:lvl5pPr marL="182880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02557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- Light blue/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>
            <a:extLst>
              <a:ext uri="{FF2B5EF4-FFF2-40B4-BE49-F238E27FC236}">
                <a16:creationId xmlns:a16="http://schemas.microsoft.com/office/drawing/2014/main" id="{1D43BF92-7B5D-450D-BE77-87A12ACC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D74E049D-94F4-4A82-B230-B07B63603E7A}"/>
              </a:ext>
            </a:extLst>
          </p:cNvPr>
          <p:cNvSpPr/>
          <p:nvPr/>
        </p:nvSpPr>
        <p:spPr>
          <a:xfrm>
            <a:off x="1290638" y="2740025"/>
            <a:ext cx="812800" cy="476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A2E054CA-8459-43F5-B000-AABD33CFE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1422400"/>
            <a:ext cx="7022898" cy="1306286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000" b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Espace réservé du texte 19">
            <a:extLst>
              <a:ext uri="{FF2B5EF4-FFF2-40B4-BE49-F238E27FC236}">
                <a16:creationId xmlns:a16="http://schemas.microsoft.com/office/drawing/2014/main" id="{9BD96344-430D-4383-B6E1-DC8EB1F855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4750" y="2788738"/>
            <a:ext cx="7022898" cy="1241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0">
              <a:buNone/>
              <a:defRPr sz="1200">
                <a:latin typeface="+mn-lt"/>
              </a:defRPr>
            </a:lvl2pPr>
            <a:lvl3pPr marL="914400" indent="0">
              <a:buNone/>
              <a:defRPr sz="1200">
                <a:latin typeface="+mn-lt"/>
              </a:defRPr>
            </a:lvl3pPr>
            <a:lvl4pPr marL="1371600" indent="0">
              <a:buNone/>
              <a:defRPr sz="1200">
                <a:latin typeface="+mn-lt"/>
              </a:defRPr>
            </a:lvl4pPr>
            <a:lvl5pPr marL="182880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46832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- Light blue/Rubi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>
            <a:extLst>
              <a:ext uri="{FF2B5EF4-FFF2-40B4-BE49-F238E27FC236}">
                <a16:creationId xmlns:a16="http://schemas.microsoft.com/office/drawing/2014/main" id="{CD97EFED-30C6-4D3E-9EF2-2D8C1C31D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52722258-E933-4901-A5D7-EDFD010542AF}"/>
              </a:ext>
            </a:extLst>
          </p:cNvPr>
          <p:cNvSpPr/>
          <p:nvPr/>
        </p:nvSpPr>
        <p:spPr>
          <a:xfrm>
            <a:off x="1290638" y="2740025"/>
            <a:ext cx="812800" cy="47625"/>
          </a:xfrm>
          <a:prstGeom prst="rect">
            <a:avLst/>
          </a:prstGeom>
          <a:solidFill>
            <a:srgbClr val="D600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93194D7-3D4D-4532-B8E7-B722CB42D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1422400"/>
            <a:ext cx="7022898" cy="1306286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000" b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Espace réservé du texte 19">
            <a:extLst>
              <a:ext uri="{FF2B5EF4-FFF2-40B4-BE49-F238E27FC236}">
                <a16:creationId xmlns:a16="http://schemas.microsoft.com/office/drawing/2014/main" id="{042CF9B6-D1C4-4AC8-884C-1F5CE734638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4750" y="2788738"/>
            <a:ext cx="7022898" cy="1241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0">
              <a:buNone/>
              <a:defRPr sz="1200">
                <a:latin typeface="+mn-lt"/>
              </a:defRPr>
            </a:lvl2pPr>
            <a:lvl3pPr marL="914400" indent="0">
              <a:buNone/>
              <a:defRPr sz="1200">
                <a:latin typeface="+mn-lt"/>
              </a:defRPr>
            </a:lvl3pPr>
            <a:lvl4pPr marL="1371600" indent="0">
              <a:buNone/>
              <a:defRPr sz="1200">
                <a:latin typeface="+mn-lt"/>
              </a:defRPr>
            </a:lvl4pPr>
            <a:lvl5pPr marL="182880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60648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- Red/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>
            <a:extLst>
              <a:ext uri="{FF2B5EF4-FFF2-40B4-BE49-F238E27FC236}">
                <a16:creationId xmlns:a16="http://schemas.microsoft.com/office/drawing/2014/main" id="{7B48CF22-8937-47D3-8209-644FC0D83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B81AE91F-BB18-4967-89C5-EE1F9A849121}"/>
              </a:ext>
            </a:extLst>
          </p:cNvPr>
          <p:cNvSpPr/>
          <p:nvPr/>
        </p:nvSpPr>
        <p:spPr>
          <a:xfrm>
            <a:off x="1290638" y="2740025"/>
            <a:ext cx="812800" cy="47625"/>
          </a:xfrm>
          <a:prstGeom prst="rect">
            <a:avLst/>
          </a:prstGeom>
          <a:solidFill>
            <a:srgbClr val="253F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8AF349F-31B3-47DF-BD3A-21CDDE953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1422400"/>
            <a:ext cx="7022898" cy="1306286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000" b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Espace réservé du texte 19">
            <a:extLst>
              <a:ext uri="{FF2B5EF4-FFF2-40B4-BE49-F238E27FC236}">
                <a16:creationId xmlns:a16="http://schemas.microsoft.com/office/drawing/2014/main" id="{DE6CEB1C-07CB-43A6-AB51-896CD721D3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4750" y="2788738"/>
            <a:ext cx="7022898" cy="1241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0">
              <a:buNone/>
              <a:defRPr sz="1200">
                <a:latin typeface="+mn-lt"/>
              </a:defRPr>
            </a:lvl2pPr>
            <a:lvl3pPr marL="914400" indent="0">
              <a:buNone/>
              <a:defRPr sz="1200">
                <a:latin typeface="+mn-lt"/>
              </a:defRPr>
            </a:lvl3pPr>
            <a:lvl4pPr marL="1371600" indent="0">
              <a:buNone/>
              <a:defRPr sz="1200">
                <a:latin typeface="+mn-lt"/>
              </a:defRPr>
            </a:lvl4pPr>
            <a:lvl5pPr marL="182880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67970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- Red/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>
            <a:extLst>
              <a:ext uri="{FF2B5EF4-FFF2-40B4-BE49-F238E27FC236}">
                <a16:creationId xmlns:a16="http://schemas.microsoft.com/office/drawing/2014/main" id="{58EE65CD-BF66-4547-84CC-9A3875498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B0B4147C-2404-4CB1-846A-0D15396FB626}"/>
              </a:ext>
            </a:extLst>
          </p:cNvPr>
          <p:cNvSpPr/>
          <p:nvPr/>
        </p:nvSpPr>
        <p:spPr>
          <a:xfrm>
            <a:off x="1290638" y="2740025"/>
            <a:ext cx="812800" cy="476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0DEAF7E-340F-461E-B229-62C068064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1422400"/>
            <a:ext cx="7022898" cy="1306286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000" b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Espace réservé du texte 19">
            <a:extLst>
              <a:ext uri="{FF2B5EF4-FFF2-40B4-BE49-F238E27FC236}">
                <a16:creationId xmlns:a16="http://schemas.microsoft.com/office/drawing/2014/main" id="{64A6C211-4E66-4B1B-8343-5D7C9DBA720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4750" y="2788738"/>
            <a:ext cx="7022898" cy="1241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0">
              <a:buNone/>
              <a:defRPr sz="1200">
                <a:latin typeface="+mn-lt"/>
              </a:defRPr>
            </a:lvl2pPr>
            <a:lvl3pPr marL="914400" indent="0">
              <a:buNone/>
              <a:defRPr sz="1200">
                <a:latin typeface="+mn-lt"/>
              </a:defRPr>
            </a:lvl3pPr>
            <a:lvl4pPr marL="1371600" indent="0">
              <a:buNone/>
              <a:defRPr sz="1200">
                <a:latin typeface="+mn-lt"/>
              </a:defRPr>
            </a:lvl4pPr>
            <a:lvl5pPr marL="182880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68778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- Rubin red/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>
            <a:extLst>
              <a:ext uri="{FF2B5EF4-FFF2-40B4-BE49-F238E27FC236}">
                <a16:creationId xmlns:a16="http://schemas.microsoft.com/office/drawing/2014/main" id="{32B49F04-E8FF-4133-B0C2-CFD371637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F13F806B-E846-43CB-9980-00EB4EF6293B}"/>
              </a:ext>
            </a:extLst>
          </p:cNvPr>
          <p:cNvSpPr/>
          <p:nvPr/>
        </p:nvSpPr>
        <p:spPr>
          <a:xfrm>
            <a:off x="1290638" y="2740025"/>
            <a:ext cx="812800" cy="47625"/>
          </a:xfrm>
          <a:prstGeom prst="rect">
            <a:avLst/>
          </a:prstGeom>
          <a:solidFill>
            <a:srgbClr val="253F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1E10CA3-B198-4E17-A0B0-EF3466064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1422400"/>
            <a:ext cx="7022898" cy="1306286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000" b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Espace réservé du texte 19">
            <a:extLst>
              <a:ext uri="{FF2B5EF4-FFF2-40B4-BE49-F238E27FC236}">
                <a16:creationId xmlns:a16="http://schemas.microsoft.com/office/drawing/2014/main" id="{E83D966C-2F10-4960-9810-739DB534EE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4750" y="2788738"/>
            <a:ext cx="7022898" cy="1241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0">
              <a:buNone/>
              <a:defRPr sz="1200">
                <a:latin typeface="+mn-lt"/>
              </a:defRPr>
            </a:lvl2pPr>
            <a:lvl3pPr marL="914400" indent="0">
              <a:buNone/>
              <a:defRPr sz="1200">
                <a:latin typeface="+mn-lt"/>
              </a:defRPr>
            </a:lvl3pPr>
            <a:lvl4pPr marL="1371600" indent="0">
              <a:buNone/>
              <a:defRPr sz="1200">
                <a:latin typeface="+mn-lt"/>
              </a:defRPr>
            </a:lvl4pPr>
            <a:lvl5pPr marL="182880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90701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- Rubin red/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>
            <a:extLst>
              <a:ext uri="{FF2B5EF4-FFF2-40B4-BE49-F238E27FC236}">
                <a16:creationId xmlns:a16="http://schemas.microsoft.com/office/drawing/2014/main" id="{F192B7B4-20E7-4353-A419-1487C0C45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70B7DAB2-1E3E-4E96-BC1C-A6FD6E7A16A8}"/>
              </a:ext>
            </a:extLst>
          </p:cNvPr>
          <p:cNvSpPr/>
          <p:nvPr/>
        </p:nvSpPr>
        <p:spPr>
          <a:xfrm>
            <a:off x="1290638" y="2740025"/>
            <a:ext cx="812800" cy="476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2F54B49E-201F-4926-B339-32DCC3628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1422400"/>
            <a:ext cx="7022898" cy="1306286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000" b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Espace réservé du texte 19">
            <a:extLst>
              <a:ext uri="{FF2B5EF4-FFF2-40B4-BE49-F238E27FC236}">
                <a16:creationId xmlns:a16="http://schemas.microsoft.com/office/drawing/2014/main" id="{B2BA6E24-CA80-4760-B709-65931D4AC9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4750" y="2788738"/>
            <a:ext cx="7022898" cy="1241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0">
              <a:buNone/>
              <a:defRPr sz="1200">
                <a:latin typeface="+mn-lt"/>
              </a:defRPr>
            </a:lvl2pPr>
            <a:lvl3pPr marL="914400" indent="0">
              <a:buNone/>
              <a:defRPr sz="1200">
                <a:latin typeface="+mn-lt"/>
              </a:defRPr>
            </a:lvl3pPr>
            <a:lvl4pPr marL="1371600" indent="0">
              <a:buNone/>
              <a:defRPr sz="1200">
                <a:latin typeface="+mn-lt"/>
              </a:defRPr>
            </a:lvl4pPr>
            <a:lvl5pPr marL="182880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34454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- Light green/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>
            <a:extLst>
              <a:ext uri="{FF2B5EF4-FFF2-40B4-BE49-F238E27FC236}">
                <a16:creationId xmlns:a16="http://schemas.microsoft.com/office/drawing/2014/main" id="{62CA2B88-EE5C-402A-8AFC-66D2C9829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D6C43C3F-ABF4-47D8-AC71-E58E1FA911DF}"/>
              </a:ext>
            </a:extLst>
          </p:cNvPr>
          <p:cNvSpPr/>
          <p:nvPr/>
        </p:nvSpPr>
        <p:spPr>
          <a:xfrm>
            <a:off x="1290638" y="2740025"/>
            <a:ext cx="812800" cy="47625"/>
          </a:xfrm>
          <a:prstGeom prst="rect">
            <a:avLst/>
          </a:prstGeom>
          <a:solidFill>
            <a:srgbClr val="253F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AF4F15A-2895-4308-A4F5-8D8D71B06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1422400"/>
            <a:ext cx="7022898" cy="1306286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000" b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Espace réservé du texte 19">
            <a:extLst>
              <a:ext uri="{FF2B5EF4-FFF2-40B4-BE49-F238E27FC236}">
                <a16:creationId xmlns:a16="http://schemas.microsoft.com/office/drawing/2014/main" id="{DDF7BC1D-C8E9-4907-93D0-FFC3440D4D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4750" y="2788738"/>
            <a:ext cx="7022898" cy="1241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0">
              <a:buNone/>
              <a:defRPr sz="1200">
                <a:latin typeface="+mn-lt"/>
              </a:defRPr>
            </a:lvl2pPr>
            <a:lvl3pPr marL="914400" indent="0">
              <a:buNone/>
              <a:defRPr sz="1200">
                <a:latin typeface="+mn-lt"/>
              </a:defRPr>
            </a:lvl3pPr>
            <a:lvl4pPr marL="1371600" indent="0">
              <a:buNone/>
              <a:defRPr sz="1200">
                <a:latin typeface="+mn-lt"/>
              </a:defRPr>
            </a:lvl4pPr>
            <a:lvl5pPr marL="182880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38025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- Light green/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>
            <a:extLst>
              <a:ext uri="{FF2B5EF4-FFF2-40B4-BE49-F238E27FC236}">
                <a16:creationId xmlns:a16="http://schemas.microsoft.com/office/drawing/2014/main" id="{13E4CA68-A94C-4FFC-B40C-4FDA6A491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CF576FC5-BEB8-43DB-AED7-D3670E09B95F}"/>
              </a:ext>
            </a:extLst>
          </p:cNvPr>
          <p:cNvSpPr/>
          <p:nvPr/>
        </p:nvSpPr>
        <p:spPr>
          <a:xfrm>
            <a:off x="1290638" y="2740025"/>
            <a:ext cx="812800" cy="47625"/>
          </a:xfrm>
          <a:prstGeom prst="rect">
            <a:avLst/>
          </a:prstGeom>
          <a:solidFill>
            <a:srgbClr val="004E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B7408E37-327B-4ECA-A71E-37D093194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1422400"/>
            <a:ext cx="7022898" cy="1306286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000" b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Espace réservé du texte 19">
            <a:extLst>
              <a:ext uri="{FF2B5EF4-FFF2-40B4-BE49-F238E27FC236}">
                <a16:creationId xmlns:a16="http://schemas.microsoft.com/office/drawing/2014/main" id="{CFF21633-3421-4C52-9209-689FFF0749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4750" y="2788738"/>
            <a:ext cx="7022898" cy="1241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0">
              <a:buNone/>
              <a:defRPr sz="1200">
                <a:latin typeface="+mn-lt"/>
              </a:defRPr>
            </a:lvl2pPr>
            <a:lvl3pPr marL="914400" indent="0">
              <a:buNone/>
              <a:defRPr sz="1200">
                <a:latin typeface="+mn-lt"/>
              </a:defRPr>
            </a:lvl3pPr>
            <a:lvl4pPr marL="1371600" indent="0">
              <a:buNone/>
              <a:defRPr sz="1200">
                <a:latin typeface="+mn-lt"/>
              </a:defRPr>
            </a:lvl4pPr>
            <a:lvl5pPr marL="182880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1624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own photo - EURO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10">
            <a:extLst>
              <a:ext uri="{FF2B5EF4-FFF2-40B4-BE49-F238E27FC236}">
                <a16:creationId xmlns:a16="http://schemas.microsoft.com/office/drawing/2014/main" id="{907351E9-512A-4522-8E0D-AE5FA210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0"/>
            <a:ext cx="17716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467E7B79-F058-49E4-BB84-9BAD5DBDF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63525"/>
            <a:ext cx="32099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pour une image  3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2"/>
          </a:solidFill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r-FR" noProof="0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9A6F9B7-4246-48EC-B995-19385A357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2878138"/>
            <a:ext cx="3724275" cy="850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D5956D5-8F87-450A-9D02-F78E331A8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98" y="1969484"/>
            <a:ext cx="3723778" cy="857250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defRPr sz="2800" b="1" cap="all" baseline="0">
                <a:solidFill>
                  <a:srgbClr val="1B4098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714832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- Purple/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>
            <a:extLst>
              <a:ext uri="{FF2B5EF4-FFF2-40B4-BE49-F238E27FC236}">
                <a16:creationId xmlns:a16="http://schemas.microsoft.com/office/drawing/2014/main" id="{61BBC1A6-69F4-4F99-8826-30BDDFE4B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6A8CA1C2-41E3-462B-A87E-F913C35ACB63}"/>
              </a:ext>
            </a:extLst>
          </p:cNvPr>
          <p:cNvSpPr/>
          <p:nvPr/>
        </p:nvSpPr>
        <p:spPr>
          <a:xfrm>
            <a:off x="1290638" y="2740025"/>
            <a:ext cx="812800" cy="476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8AC1E8C-5EDC-4F5C-A115-2A74B422D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1422400"/>
            <a:ext cx="7022898" cy="1306286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000" b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Espace réservé du texte 19">
            <a:extLst>
              <a:ext uri="{FF2B5EF4-FFF2-40B4-BE49-F238E27FC236}">
                <a16:creationId xmlns:a16="http://schemas.microsoft.com/office/drawing/2014/main" id="{C2374FDF-989A-43A2-999D-BD04CBFD389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4750" y="2788738"/>
            <a:ext cx="7022898" cy="1241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0">
              <a:buNone/>
              <a:defRPr sz="1200">
                <a:latin typeface="+mn-lt"/>
              </a:defRPr>
            </a:lvl2pPr>
            <a:lvl3pPr marL="914400" indent="0">
              <a:buNone/>
              <a:defRPr sz="1200">
                <a:latin typeface="+mn-lt"/>
              </a:defRPr>
            </a:lvl3pPr>
            <a:lvl4pPr marL="1371600" indent="0">
              <a:buNone/>
              <a:defRPr sz="1200">
                <a:latin typeface="+mn-lt"/>
              </a:defRPr>
            </a:lvl4pPr>
            <a:lvl5pPr marL="182880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625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- Purple/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>
            <a:extLst>
              <a:ext uri="{FF2B5EF4-FFF2-40B4-BE49-F238E27FC236}">
                <a16:creationId xmlns:a16="http://schemas.microsoft.com/office/drawing/2014/main" id="{C01B5E22-4475-46F7-930E-6006D8583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28A381DE-5459-4D45-8E82-D107BD3A53BC}"/>
              </a:ext>
            </a:extLst>
          </p:cNvPr>
          <p:cNvSpPr/>
          <p:nvPr/>
        </p:nvSpPr>
        <p:spPr>
          <a:xfrm>
            <a:off x="1290638" y="2740025"/>
            <a:ext cx="812800" cy="476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5A686BA-1601-4E41-A8FB-0798F294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1422400"/>
            <a:ext cx="7022898" cy="1306286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000" b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Espace réservé du texte 19">
            <a:extLst>
              <a:ext uri="{FF2B5EF4-FFF2-40B4-BE49-F238E27FC236}">
                <a16:creationId xmlns:a16="http://schemas.microsoft.com/office/drawing/2014/main" id="{59D426BA-C02A-4153-8940-4A0669C09A0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4750" y="2788738"/>
            <a:ext cx="7022898" cy="1241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0">
              <a:buNone/>
              <a:defRPr sz="1200">
                <a:latin typeface="+mn-lt"/>
              </a:defRPr>
            </a:lvl2pPr>
            <a:lvl3pPr marL="914400" indent="0">
              <a:buNone/>
              <a:defRPr sz="1200">
                <a:latin typeface="+mn-lt"/>
              </a:defRPr>
            </a:lvl3pPr>
            <a:lvl4pPr marL="1371600" indent="0">
              <a:buNone/>
              <a:defRPr sz="1200">
                <a:latin typeface="+mn-lt"/>
              </a:defRPr>
            </a:lvl4pPr>
            <a:lvl5pPr marL="182880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68394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- Dark green/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>
            <a:extLst>
              <a:ext uri="{FF2B5EF4-FFF2-40B4-BE49-F238E27FC236}">
                <a16:creationId xmlns:a16="http://schemas.microsoft.com/office/drawing/2014/main" id="{E4FDA782-F5B7-4751-9B8E-6545C2078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4001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EEACB209-94C7-4BF0-A6E4-0441C7823FD4}"/>
              </a:ext>
            </a:extLst>
          </p:cNvPr>
          <p:cNvSpPr/>
          <p:nvPr/>
        </p:nvSpPr>
        <p:spPr>
          <a:xfrm>
            <a:off x="1290638" y="2740025"/>
            <a:ext cx="812800" cy="476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8A24352-5DC7-433E-91A7-49D7F539C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1422400"/>
            <a:ext cx="7022898" cy="1306286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000" b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Espace réservé du texte 19">
            <a:extLst>
              <a:ext uri="{FF2B5EF4-FFF2-40B4-BE49-F238E27FC236}">
                <a16:creationId xmlns:a16="http://schemas.microsoft.com/office/drawing/2014/main" id="{7DFF7352-0E42-4991-B570-766DEFE3062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4750" y="2788738"/>
            <a:ext cx="7022898" cy="1241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0">
              <a:buNone/>
              <a:defRPr sz="1200">
                <a:latin typeface="+mn-lt"/>
              </a:defRPr>
            </a:lvl2pPr>
            <a:lvl3pPr marL="914400" indent="0">
              <a:buNone/>
              <a:defRPr sz="1200">
                <a:latin typeface="+mn-lt"/>
              </a:defRPr>
            </a:lvl3pPr>
            <a:lvl4pPr marL="1371600" indent="0">
              <a:buNone/>
              <a:defRPr sz="1200">
                <a:latin typeface="+mn-lt"/>
              </a:defRPr>
            </a:lvl4pPr>
            <a:lvl5pPr marL="182880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95574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- Dark green/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>
            <a:extLst>
              <a:ext uri="{FF2B5EF4-FFF2-40B4-BE49-F238E27FC236}">
                <a16:creationId xmlns:a16="http://schemas.microsoft.com/office/drawing/2014/main" id="{3702441A-9FF7-4455-8F63-12ABDB1E8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4001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7E2C8C6F-E462-4DCE-BBAF-70E7DCB6A6C2}"/>
              </a:ext>
            </a:extLst>
          </p:cNvPr>
          <p:cNvSpPr/>
          <p:nvPr/>
        </p:nvSpPr>
        <p:spPr>
          <a:xfrm>
            <a:off x="1290638" y="2740025"/>
            <a:ext cx="812800" cy="47625"/>
          </a:xfrm>
          <a:prstGeom prst="rect">
            <a:avLst/>
          </a:prstGeom>
          <a:solidFill>
            <a:srgbClr val="FFE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74AE2C2-4952-43F2-8A30-5F4CDFF39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1422400"/>
            <a:ext cx="7022898" cy="1306286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000" b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Espace réservé du texte 19">
            <a:extLst>
              <a:ext uri="{FF2B5EF4-FFF2-40B4-BE49-F238E27FC236}">
                <a16:creationId xmlns:a16="http://schemas.microsoft.com/office/drawing/2014/main" id="{3B694F4D-CD80-49B6-A0B4-27185D9079D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4750" y="2788738"/>
            <a:ext cx="7022898" cy="1241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0">
              <a:buNone/>
              <a:defRPr sz="1200">
                <a:latin typeface="+mn-lt"/>
              </a:defRPr>
            </a:lvl2pPr>
            <a:lvl3pPr marL="914400" indent="0">
              <a:buNone/>
              <a:defRPr sz="1200">
                <a:latin typeface="+mn-lt"/>
              </a:defRPr>
            </a:lvl3pPr>
            <a:lvl4pPr marL="1371600" indent="0">
              <a:buNone/>
              <a:defRPr sz="1200">
                <a:latin typeface="+mn-lt"/>
              </a:defRPr>
            </a:lvl4pPr>
            <a:lvl5pPr marL="182880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47008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5">
            <a:extLst>
              <a:ext uri="{FF2B5EF4-FFF2-40B4-BE49-F238E27FC236}">
                <a16:creationId xmlns:a16="http://schemas.microsoft.com/office/drawing/2014/main" id="{0F451E84-A5A6-4930-9FDD-C4715C03A999}"/>
              </a:ext>
            </a:extLst>
          </p:cNvPr>
          <p:cNvSpPr/>
          <p:nvPr/>
        </p:nvSpPr>
        <p:spPr>
          <a:xfrm>
            <a:off x="0" y="2546350"/>
            <a:ext cx="9144000" cy="259715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20">
            <a:extLst>
              <a:ext uri="{FF2B5EF4-FFF2-40B4-BE49-F238E27FC236}">
                <a16:creationId xmlns:a16="http://schemas.microsoft.com/office/drawing/2014/main" id="{6A9937AC-2F8A-4437-8FCD-5443EAFF3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230188"/>
            <a:ext cx="5222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31800" y="2833688"/>
            <a:ext cx="8243888" cy="192881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800" i="1"/>
            </a:lvl1pPr>
          </a:lstStyle>
          <a:p>
            <a:pPr lvl="0"/>
            <a:r>
              <a:rPr lang="en-US" noProof="0" dirty="0"/>
              <a:t>Click icon to add chart</a:t>
            </a:r>
            <a:endParaRPr lang="fr-CH" noProof="0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1A53A33-4676-4EB7-B19E-ED6AC35496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1260001"/>
            <a:ext cx="8023225" cy="1132326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spcBef>
                <a:spcPts val="0"/>
              </a:spcBef>
              <a:spcAft>
                <a:spcPts val="1800"/>
              </a:spcAft>
              <a:buClr>
                <a:srgbClr val="64D0ED"/>
              </a:buClr>
              <a:buSzPct val="130000"/>
              <a:buFontTx/>
              <a:buChar char="›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0"/>
              </a:spcBef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</a:defRPr>
            </a:lvl6pPr>
            <a:lvl7pPr marL="2971800" indent="-22860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</a:defRPr>
            </a:lvl7pPr>
          </a:lstStyle>
          <a:p>
            <a:pPr lvl="0"/>
            <a:endParaRPr lang="en-GB" noProof="0" dirty="0"/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50805A2B-DA97-409E-B30C-7EAA5D4AB70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2297" y="319135"/>
            <a:ext cx="7750544" cy="857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28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18232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5">
            <a:extLst>
              <a:ext uri="{FF2B5EF4-FFF2-40B4-BE49-F238E27FC236}">
                <a16:creationId xmlns:a16="http://schemas.microsoft.com/office/drawing/2014/main" id="{8E9ADFB8-7BE9-440E-908C-7179B2E3F426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32">
            <a:extLst>
              <a:ext uri="{FF2B5EF4-FFF2-40B4-BE49-F238E27FC236}">
                <a16:creationId xmlns:a16="http://schemas.microsoft.com/office/drawing/2014/main" id="{B5FDAB4A-6072-46CA-82DE-A46864163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230188"/>
            <a:ext cx="5222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582116" y="521690"/>
            <a:ext cx="4561884" cy="434976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800" i="1"/>
            </a:lvl1pPr>
          </a:lstStyle>
          <a:p>
            <a:pPr lvl="0"/>
            <a:r>
              <a:rPr lang="en-US" noProof="0"/>
              <a:t>Click icon to add chart</a:t>
            </a:r>
            <a:endParaRPr lang="fr-CH" noProof="0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6B9474A-A541-4C03-815D-05FEBE7A81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1260000"/>
            <a:ext cx="3784009" cy="346749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spcBef>
                <a:spcPts val="0"/>
              </a:spcBef>
              <a:spcAft>
                <a:spcPts val="1800"/>
              </a:spcAft>
              <a:buClr>
                <a:srgbClr val="64D0ED"/>
              </a:buClr>
              <a:buSzPct val="130000"/>
              <a:buFontTx/>
              <a:buChar char="›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0"/>
              </a:spcBef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</a:defRPr>
            </a:lvl6pPr>
            <a:lvl7pPr marL="2971800" indent="-22860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</a:defRPr>
            </a:lvl7pPr>
          </a:lstStyle>
          <a:p>
            <a:pPr lvl="0"/>
            <a:endParaRPr lang="en-GB" noProof="0" dirty="0"/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14698F66-D1FF-43DF-BA42-BA4649A926E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2297" y="319135"/>
            <a:ext cx="3783512" cy="857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28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061728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Right on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32">
            <a:extLst>
              <a:ext uri="{FF2B5EF4-FFF2-40B4-BE49-F238E27FC236}">
                <a16:creationId xmlns:a16="http://schemas.microsoft.com/office/drawing/2014/main" id="{18C20172-B2E4-443A-8B0B-CCA12B64C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230188"/>
            <a:ext cx="5222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echte verbindingslijn 8">
            <a:extLst>
              <a:ext uri="{FF2B5EF4-FFF2-40B4-BE49-F238E27FC236}">
                <a16:creationId xmlns:a16="http://schemas.microsoft.com/office/drawing/2014/main" id="{0F9618A4-0763-427C-BA55-0B4E511E10DF}"/>
              </a:ext>
            </a:extLst>
          </p:cNvPr>
          <p:cNvCxnSpPr>
            <a:cxnSpLocks/>
          </p:cNvCxnSpPr>
          <p:nvPr/>
        </p:nvCxnSpPr>
        <p:spPr>
          <a:xfrm>
            <a:off x="4572000" y="228600"/>
            <a:ext cx="0" cy="4683125"/>
          </a:xfrm>
          <a:prstGeom prst="line">
            <a:avLst/>
          </a:prstGeom>
          <a:ln w="19050">
            <a:solidFill>
              <a:srgbClr val="64D0E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928192" y="633506"/>
            <a:ext cx="4215808" cy="423795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800" i="1"/>
            </a:lvl1pPr>
          </a:lstStyle>
          <a:p>
            <a:pPr lvl="0"/>
            <a:r>
              <a:rPr lang="en-US" noProof="0" dirty="0"/>
              <a:t>Click icon to add chart</a:t>
            </a:r>
            <a:endParaRPr lang="fr-CH" noProof="0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6B9474A-A541-4C03-815D-05FEBE7A81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1260000"/>
            <a:ext cx="3784009" cy="346749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spcBef>
                <a:spcPts val="0"/>
              </a:spcBef>
              <a:spcAft>
                <a:spcPts val="1800"/>
              </a:spcAft>
              <a:buClr>
                <a:srgbClr val="64D0ED"/>
              </a:buClr>
              <a:buSzPct val="130000"/>
              <a:buFontTx/>
              <a:buChar char="›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0"/>
              </a:spcBef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</a:defRPr>
            </a:lvl6pPr>
            <a:lvl7pPr marL="2971800" indent="-22860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</a:defRPr>
            </a:lvl7pPr>
          </a:lstStyle>
          <a:p>
            <a:pPr lvl="0"/>
            <a:endParaRPr lang="en-GB" noProof="0" dirty="0"/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14698F66-D1FF-43DF-BA42-BA4649A926E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2297" y="319135"/>
            <a:ext cx="3783512" cy="857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28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547109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Right on blue BG">
    <p:bg>
      <p:bgPr>
        <a:solidFill>
          <a:srgbClr val="253F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18">
            <a:extLst>
              <a:ext uri="{FF2B5EF4-FFF2-40B4-BE49-F238E27FC236}">
                <a16:creationId xmlns:a16="http://schemas.microsoft.com/office/drawing/2014/main" id="{5EE49CE3-A683-448B-9519-34752CDE8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228600"/>
            <a:ext cx="52228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582116" y="680605"/>
            <a:ext cx="4561884" cy="419085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8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fr-CH" noProof="0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E2E576F-6965-4041-9A04-F61D955353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1260000"/>
            <a:ext cx="3784009" cy="346749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spcBef>
                <a:spcPts val="0"/>
              </a:spcBef>
              <a:spcAft>
                <a:spcPts val="1800"/>
              </a:spcAft>
              <a:buClr>
                <a:srgbClr val="64D0ED"/>
              </a:buClr>
              <a:buSzPct val="130000"/>
              <a:buFontTx/>
              <a:buChar char="›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0"/>
              </a:spcBef>
              <a:buClr>
                <a:srgbClr val="64D0ED"/>
              </a:buClr>
              <a:buFontTx/>
              <a:buChar char="›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Clr>
                <a:srgbClr val="64D0ED"/>
              </a:buClr>
              <a:buFontTx/>
              <a:buChar char="›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Clr>
                <a:srgbClr val="64D0ED"/>
              </a:buClr>
              <a:buFontTx/>
              <a:buChar char="›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Clr>
                <a:srgbClr val="64D0ED"/>
              </a:buClr>
              <a:buFontTx/>
              <a:buChar char="›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buClr>
                <a:srgbClr val="64D0ED"/>
              </a:buClr>
              <a:buFontTx/>
              <a:buChar char="›"/>
              <a:defRPr sz="1600">
                <a:solidFill>
                  <a:schemeClr val="bg1"/>
                </a:solidFill>
              </a:defRPr>
            </a:lvl6pPr>
          </a:lstStyle>
          <a:p>
            <a:pPr lvl="0"/>
            <a:endParaRPr lang="en-GB" noProof="0" dirty="0"/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492AC820-2DA1-4683-AF64-4163D9E11BF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2297" y="319135"/>
            <a:ext cx="3806344" cy="857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28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836970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hevron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8A0EFFA1-8AB2-4216-8D7D-19FF7E797191}"/>
              </a:ext>
            </a:extLst>
          </p:cNvPr>
          <p:cNvSpPr/>
          <p:nvPr/>
        </p:nvSpPr>
        <p:spPr>
          <a:xfrm>
            <a:off x="0" y="2546350"/>
            <a:ext cx="9144000" cy="259715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7" name="Afbeelding 17">
            <a:extLst>
              <a:ext uri="{FF2B5EF4-FFF2-40B4-BE49-F238E27FC236}">
                <a16:creationId xmlns:a16="http://schemas.microsoft.com/office/drawing/2014/main" id="{518D8B5B-A1E7-4ABC-98D2-A0D0CB922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230188"/>
            <a:ext cx="5222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martArt Placeholder 4"/>
          <p:cNvSpPr>
            <a:spLocks noGrp="1"/>
          </p:cNvSpPr>
          <p:nvPr>
            <p:ph type="dgm" sz="quarter" idx="19"/>
          </p:nvPr>
        </p:nvSpPr>
        <p:spPr>
          <a:xfrm>
            <a:off x="431800" y="2692400"/>
            <a:ext cx="8243888" cy="21463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en-US" noProof="0"/>
              <a:t>Click icon to add SmartArt graphic</a:t>
            </a:r>
            <a:endParaRPr lang="fr-CH" noProof="0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CC629BA-C22D-4202-A751-04B74161A4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1260001"/>
            <a:ext cx="8023225" cy="112760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spcBef>
                <a:spcPts val="0"/>
              </a:spcBef>
              <a:spcAft>
                <a:spcPts val="1800"/>
              </a:spcAft>
              <a:buClr>
                <a:srgbClr val="64D0ED"/>
              </a:buClr>
              <a:buSzPct val="130000"/>
              <a:buFontTx/>
              <a:buChar char="›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0"/>
              </a:spcBef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</a:defRPr>
            </a:lvl6pPr>
            <a:lvl7pPr marL="2971800" indent="-22860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</a:defRPr>
            </a:lvl7pPr>
          </a:lstStyle>
          <a:p>
            <a:pPr lvl="0"/>
            <a:endParaRPr lang="en-GB" noProof="0" dirty="0"/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0748CDF7-F168-4690-8C89-8B2F6B18FD8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2296" y="319135"/>
            <a:ext cx="7781717" cy="857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28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591551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-away own photo"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56700" cy="51435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r-CH" noProof="0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284D5B5-C437-4934-AAB4-686E0CF7BC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11924" y="1545020"/>
            <a:ext cx="4573588" cy="2563429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555DE7D7-3F4F-4FDB-AB26-29CA39C01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97" y="1924933"/>
            <a:ext cx="3894121" cy="959346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defRPr sz="2500" b="1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B03C6FB-5A44-4769-AB57-6F5C81BA4F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2836098"/>
            <a:ext cx="3894034" cy="9522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2823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 - EURORADIO"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">
            <a:extLst>
              <a:ext uri="{FF2B5EF4-FFF2-40B4-BE49-F238E27FC236}">
                <a16:creationId xmlns:a16="http://schemas.microsoft.com/office/drawing/2014/main" id="{DC97312C-A7BA-4CC5-983E-90D80EF7F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42413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CF139506-E984-444B-8A66-3ED316438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63525"/>
            <a:ext cx="31369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7">
            <a:extLst>
              <a:ext uri="{FF2B5EF4-FFF2-40B4-BE49-F238E27FC236}">
                <a16:creationId xmlns:a16="http://schemas.microsoft.com/office/drawing/2014/main" id="{08353112-1C1E-40E6-93CA-25609D244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716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73867D29-8743-464F-929C-0B00B5149A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11924" y="1545020"/>
            <a:ext cx="4573588" cy="2563429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D3958-58D4-4826-8945-9F59900C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98" y="1924933"/>
            <a:ext cx="3724358" cy="857250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l">
              <a:defRPr sz="2800" b="1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0EBEE47-4705-4364-A7A9-4A6CACEFDE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2878138"/>
            <a:ext cx="3724275" cy="850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90559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-away with full page photo"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11DC5C-2105-4C39-B65B-2DEF99AE84A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76"/>
            <a:ext cx="9144000" cy="5138148"/>
          </a:xfrm>
          <a:prstGeom prst="rect">
            <a:avLst/>
          </a:prstGeom>
        </p:spPr>
      </p:pic>
      <p:pic>
        <p:nvPicPr>
          <p:cNvPr id="5" name="Afbeelding 18">
            <a:extLst>
              <a:ext uri="{FF2B5EF4-FFF2-40B4-BE49-F238E27FC236}">
                <a16:creationId xmlns:a16="http://schemas.microsoft.com/office/drawing/2014/main" id="{6B9817D3-4559-44BD-A466-2CD5C2F78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228600"/>
            <a:ext cx="52228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92E3802A-1D59-47D3-AC65-A284A66D8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97" y="1924933"/>
            <a:ext cx="5616406" cy="857250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defRPr sz="2500" b="1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38E8AB4-1648-40F6-AB8A-9CF5D4CC86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2836098"/>
            <a:ext cx="5616280" cy="850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033246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low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Tijdelijke aanduiding voor inhoud 5">
            <a:extLst>
              <a:ext uri="{FF2B5EF4-FFF2-40B4-BE49-F238E27FC236}">
                <a16:creationId xmlns:a16="http://schemas.microsoft.com/office/drawing/2014/main" id="{C1820E8B-1249-40B3-8C76-39003A898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Afbeelding 8">
            <a:extLst>
              <a:ext uri="{FF2B5EF4-FFF2-40B4-BE49-F238E27FC236}">
                <a16:creationId xmlns:a16="http://schemas.microsoft.com/office/drawing/2014/main" id="{B7EBE340-523C-45B1-96C5-C458C8400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230188"/>
            <a:ext cx="5222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Espace réservé du texte 23"/>
          <p:cNvSpPr>
            <a:spLocks noGrp="1"/>
          </p:cNvSpPr>
          <p:nvPr>
            <p:ph type="body" sz="quarter" idx="21"/>
          </p:nvPr>
        </p:nvSpPr>
        <p:spPr>
          <a:xfrm>
            <a:off x="948475" y="1738787"/>
            <a:ext cx="3317492" cy="279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endParaRPr lang="en-GB" noProof="0" dirty="0"/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D6B696B8-1F52-4256-B33B-C69F1FB7FAC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799" y="919655"/>
            <a:ext cx="3834167" cy="4589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11" name="Espace réservé du texte 23">
            <a:extLst>
              <a:ext uri="{FF2B5EF4-FFF2-40B4-BE49-F238E27FC236}">
                <a16:creationId xmlns:a16="http://schemas.microsoft.com/office/drawing/2014/main" id="{782D8D8E-4415-4A3A-9BF8-1EFBD57DC00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48475" y="4158890"/>
            <a:ext cx="3317492" cy="279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endParaRPr lang="en-GB" noProof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6AF87C02-B7DF-4C60-AF63-D4B3E503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318029"/>
            <a:ext cx="3834166" cy="601626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>
              <a:defRPr sz="2800" b="1">
                <a:solidFill>
                  <a:srgbClr val="253F93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Espace réservé du texte 23">
            <a:extLst>
              <a:ext uri="{FF2B5EF4-FFF2-40B4-BE49-F238E27FC236}">
                <a16:creationId xmlns:a16="http://schemas.microsoft.com/office/drawing/2014/main" id="{68475005-75EC-43B3-8F27-EA58DCF0DEC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48475" y="2342314"/>
            <a:ext cx="3317492" cy="279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endParaRPr lang="en-GB" noProof="0" dirty="0"/>
          </a:p>
        </p:txBody>
      </p:sp>
      <p:sp>
        <p:nvSpPr>
          <p:cNvPr id="14" name="Espace réservé du texte 23">
            <a:extLst>
              <a:ext uri="{FF2B5EF4-FFF2-40B4-BE49-F238E27FC236}">
                <a16:creationId xmlns:a16="http://schemas.microsoft.com/office/drawing/2014/main" id="{A34E0970-6351-46C2-A99C-51CCF68BC15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48475" y="2945841"/>
            <a:ext cx="3317492" cy="279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endParaRPr lang="en-GB" noProof="0" dirty="0"/>
          </a:p>
        </p:txBody>
      </p:sp>
      <p:sp>
        <p:nvSpPr>
          <p:cNvPr id="15" name="Espace réservé du texte 23">
            <a:extLst>
              <a:ext uri="{FF2B5EF4-FFF2-40B4-BE49-F238E27FC236}">
                <a16:creationId xmlns:a16="http://schemas.microsoft.com/office/drawing/2014/main" id="{4DE46AFD-56B5-414F-9153-27BC6006CA3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48475" y="3554194"/>
            <a:ext cx="3317492" cy="279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endParaRPr lang="en-GB" noProof="0" dirty="0"/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4C3D1160-6096-40A9-8344-6BE5B8797346}"/>
              </a:ext>
            </a:extLst>
          </p:cNvPr>
          <p:cNvSpPr>
            <a:spLocks noGrp="1" noChangeAspect="1"/>
          </p:cNvSpPr>
          <p:nvPr>
            <p:ph type="pic" sz="quarter" idx="48"/>
          </p:nvPr>
        </p:nvSpPr>
        <p:spPr>
          <a:xfrm>
            <a:off x="451224" y="1698487"/>
            <a:ext cx="360000" cy="3600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FontTx/>
              <a:buNone/>
              <a:defRPr sz="4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r-CH" noProof="0" dirty="0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46C6187B-70B5-4EEE-A480-934E955CFB7A}"/>
              </a:ext>
            </a:extLst>
          </p:cNvPr>
          <p:cNvSpPr>
            <a:spLocks noGrp="1" noChangeAspect="1"/>
          </p:cNvSpPr>
          <p:nvPr>
            <p:ph type="pic" sz="quarter" idx="49"/>
          </p:nvPr>
        </p:nvSpPr>
        <p:spPr>
          <a:xfrm>
            <a:off x="460876" y="2306840"/>
            <a:ext cx="350348" cy="35034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FontTx/>
              <a:buNone/>
              <a:defRPr sz="4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r-CH" noProof="0" dirty="0"/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B6AEF60C-B043-4F13-A721-E24CE73C79A1}"/>
              </a:ext>
            </a:extLst>
          </p:cNvPr>
          <p:cNvSpPr>
            <a:spLocks noGrp="1" noChangeAspect="1"/>
          </p:cNvSpPr>
          <p:nvPr>
            <p:ph type="pic" sz="quarter" idx="50"/>
          </p:nvPr>
        </p:nvSpPr>
        <p:spPr>
          <a:xfrm>
            <a:off x="460876" y="2905541"/>
            <a:ext cx="360000" cy="3600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FontTx/>
              <a:buNone/>
              <a:defRPr sz="4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r-CH" noProof="0" dirty="0"/>
          </a:p>
        </p:txBody>
      </p:sp>
      <p:sp>
        <p:nvSpPr>
          <p:cNvPr id="32" name="Picture Placeholder 8">
            <a:extLst>
              <a:ext uri="{FF2B5EF4-FFF2-40B4-BE49-F238E27FC236}">
                <a16:creationId xmlns:a16="http://schemas.microsoft.com/office/drawing/2014/main" id="{436FF07F-99D5-4122-A9F5-58795EE06891}"/>
              </a:ext>
            </a:extLst>
          </p:cNvPr>
          <p:cNvSpPr>
            <a:spLocks noGrp="1" noChangeAspect="1"/>
          </p:cNvSpPr>
          <p:nvPr>
            <p:ph type="pic" sz="quarter" idx="51"/>
          </p:nvPr>
        </p:nvSpPr>
        <p:spPr>
          <a:xfrm>
            <a:off x="467372" y="3513894"/>
            <a:ext cx="360000" cy="3600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FontTx/>
              <a:buNone/>
              <a:defRPr sz="4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r-CH" noProof="0" dirty="0"/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864EC7B3-9E75-441A-8E85-D54B4DF18156}"/>
              </a:ext>
            </a:extLst>
          </p:cNvPr>
          <p:cNvSpPr>
            <a:spLocks noGrp="1" noChangeAspect="1"/>
          </p:cNvSpPr>
          <p:nvPr>
            <p:ph type="pic" sz="quarter" idx="52"/>
          </p:nvPr>
        </p:nvSpPr>
        <p:spPr>
          <a:xfrm>
            <a:off x="496665" y="4118590"/>
            <a:ext cx="360000" cy="3600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FontTx/>
              <a:buNone/>
              <a:defRPr sz="4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36428885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5">
            <a:extLst>
              <a:ext uri="{FF2B5EF4-FFF2-40B4-BE49-F238E27FC236}">
                <a16:creationId xmlns:a16="http://schemas.microsoft.com/office/drawing/2014/main" id="{866EE439-E7E1-4905-B030-0D7D86227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230188"/>
            <a:ext cx="5222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pour une image  4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643438" cy="51435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fr-FR" noProof="0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7745E7E-5B0B-4CAF-A33B-632888FCFB5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55963" y="1104900"/>
            <a:ext cx="3682004" cy="37665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CBC7CF1C-5699-4D58-9EAB-E6A1E73BE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963" y="318029"/>
            <a:ext cx="3047056" cy="786871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2800" b="1">
                <a:solidFill>
                  <a:srgbClr val="253F93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57534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site">
    <p:bg>
      <p:bgPr>
        <a:solidFill>
          <a:srgbClr val="253F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inhoud 3">
            <a:extLst>
              <a:ext uri="{FF2B5EF4-FFF2-40B4-BE49-F238E27FC236}">
                <a16:creationId xmlns:a16="http://schemas.microsoft.com/office/drawing/2014/main" id="{A4A56A44-B6F4-453B-9FDB-2E30CDD75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8">
            <a:extLst>
              <a:ext uri="{FF2B5EF4-FFF2-40B4-BE49-F238E27FC236}">
                <a16:creationId xmlns:a16="http://schemas.microsoft.com/office/drawing/2014/main" id="{78040DE2-F08C-4A27-A717-C6B8782D2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0"/>
            <a:ext cx="17716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" y="2297223"/>
            <a:ext cx="7409792" cy="4169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9562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/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A34AA934-AD83-4818-9EA8-FD8F444F4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812715E2-11E4-42C2-8139-CDA9E0D62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63525"/>
            <a:ext cx="2439988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75FC86B2-0685-47A5-BDE2-17D6BBCBB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97" y="1836737"/>
            <a:ext cx="5867493" cy="857250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1D3366F-6376-4143-8E7A-BA9F29FC89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2878138"/>
            <a:ext cx="5867362" cy="850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14015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/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5F302321-5552-45A7-B36B-C50246466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E591AF65-4015-4270-9372-5DAFC0E9C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63525"/>
            <a:ext cx="2439988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A66CE10E-7597-4DFE-B081-CD3A17B5D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97" y="1836737"/>
            <a:ext cx="5867493" cy="857250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2C2EBBF-55F1-48CC-87D9-DBBFAAA3D1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2878138"/>
            <a:ext cx="5867362" cy="850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535091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/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C3A42BF5-7B7A-473A-A01B-86ADB708C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B9AD85A4-0E5F-4E9F-971D-2572E33EE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63525"/>
            <a:ext cx="2439988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64AB37A3-A2D6-4ACA-BA5C-982E8272E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97" y="1836737"/>
            <a:ext cx="5867493" cy="857250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FB8B8C1-D888-4C6F-9FF6-6226AE000C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2878138"/>
            <a:ext cx="5867362" cy="850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98864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Red /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FD5EB6F9-7C38-4B7D-ABF9-FAFEDE2D1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41B23196-5C8C-439E-B210-8A9D691E1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63525"/>
            <a:ext cx="2439988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2399AD71-B5AF-462C-AD85-A379FB925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97" y="1836737"/>
            <a:ext cx="5867493" cy="857250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823DB39-EC7D-47E8-861D-BDB79ECE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2878138"/>
            <a:ext cx="5867362" cy="850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19097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/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D2B7DB9D-E341-46D6-9F9A-A6BD84C16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CA8D4466-2E6D-4F7C-ACFB-B1BA458FE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63525"/>
            <a:ext cx="2439988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B2112A5A-1602-4F81-8218-932E5594C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97" y="1836737"/>
            <a:ext cx="5867493" cy="857250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BE19199-E01B-41A6-99E3-A4D9CCABB4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2878138"/>
            <a:ext cx="5867362" cy="850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83893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/ Rubi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0F8B529C-9696-4FA2-8183-DBEDCF31E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4058CB95-4F81-438B-821F-6549442A4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63525"/>
            <a:ext cx="2439988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03B8AFBB-4EB7-4A02-8E87-D33D770EC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97" y="1836737"/>
            <a:ext cx="5867493" cy="857250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582B8CA-BA8D-4BC6-8DF2-3BF6DE1580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2878138"/>
            <a:ext cx="5867362" cy="850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7653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- EURORAD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>
            <a:extLst>
              <a:ext uri="{FF2B5EF4-FFF2-40B4-BE49-F238E27FC236}">
                <a16:creationId xmlns:a16="http://schemas.microsoft.com/office/drawing/2014/main" id="{034F7568-273E-4AD8-9A67-3D161046D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3" y="0"/>
            <a:ext cx="468471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7A4467BD-C0EA-42F2-9B75-EFCBEF845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63525"/>
            <a:ext cx="31369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7">
            <a:extLst>
              <a:ext uri="{FF2B5EF4-FFF2-40B4-BE49-F238E27FC236}">
                <a16:creationId xmlns:a16="http://schemas.microsoft.com/office/drawing/2014/main" id="{73911556-47EA-4B1F-90E5-E75032306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1588"/>
            <a:ext cx="17716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315687E-432B-4206-90C9-BAE3C5BF44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2878138"/>
            <a:ext cx="3724275" cy="850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E533AC4-0EB3-4163-A5C7-198C90299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98" y="1969484"/>
            <a:ext cx="3723778" cy="857250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defRPr sz="2800" b="1" cap="all" baseline="0">
                <a:solidFill>
                  <a:srgbClr val="1B4098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561450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in red /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0282F6D1-BC5F-4C2E-B87A-1D150F88A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71E8C2C2-B752-4F35-98B8-90931F5D1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63525"/>
            <a:ext cx="2439988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3363F57C-B344-4AB8-8A5C-9BD70A4A5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97" y="1836737"/>
            <a:ext cx="5867493" cy="857250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DFDACB1-2CDD-4F61-96B8-E0055DB3EE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2878138"/>
            <a:ext cx="5867362" cy="850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714646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/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7736FB9D-4CFB-4818-BF4B-47693CEF8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503ABDDD-BD7E-4045-B4BA-7EB3709C1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63525"/>
            <a:ext cx="2439988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1B485015-61A0-4A12-9A9B-9C81FEAEB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97" y="1836737"/>
            <a:ext cx="5867493" cy="857250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6EFC5DD-9430-45D6-B2BB-AE94A36B47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2878138"/>
            <a:ext cx="5867362" cy="850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798995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een /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322FD42F-CBAA-4E2F-989A-F62D29AB4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4691E8B1-6C3B-493A-AB6A-56051FFC9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63525"/>
            <a:ext cx="2439988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5C65AED5-12DA-4D82-A729-15A23F3F4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97" y="1836737"/>
            <a:ext cx="5867493" cy="857250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54716FB-14ED-4F6A-B3B3-2E5FBEB962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2878138"/>
            <a:ext cx="5867362" cy="850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955993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/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EDA889E0-C06A-4B07-AC45-5A966CE9D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60A2089F-40CA-4906-8760-BF4CB599F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63525"/>
            <a:ext cx="2439988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92822639-0A99-4FCA-A9B7-A7E63D424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97" y="1836737"/>
            <a:ext cx="5867493" cy="857250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E74FACD-B7F3-4172-98BA-D3F718F20F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2878138"/>
            <a:ext cx="5867362" cy="850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98237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U CONN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99415E63-1CFE-42A8-A084-6EC7B9561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3ECBA24E-8E11-407C-AC10-A6A890F04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79400"/>
            <a:ext cx="2430463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445AC5A5-8B29-4DB1-B06E-DAD9D9F79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97" y="1836737"/>
            <a:ext cx="5867493" cy="857250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1A15153-C919-4D5E-AF3C-92858AE81A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2878138"/>
            <a:ext cx="5867362" cy="850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1443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/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DB0582F7-0D07-44ED-A853-2C5686A71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598C58F5-3B06-49FF-8495-BCF404F1D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63525"/>
            <a:ext cx="2439988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0AE0789C-E31E-4D4E-A4CB-BD07951FF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97" y="1836737"/>
            <a:ext cx="5867493" cy="857250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A1DA96B-A8FE-481B-8B89-15CEFD7FA4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2878138"/>
            <a:ext cx="5867362" cy="850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33875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Purple /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E3834C33-857D-4431-BF8E-5D2A60341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21B7410B-6365-4F84-9040-E3664EB02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63525"/>
            <a:ext cx="2439988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C6780D97-A2A9-4286-9DF9-F8557497E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97" y="1836737"/>
            <a:ext cx="5867493" cy="857250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5BFFF8D-1D5F-4634-A257-F15BACF150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2878138"/>
            <a:ext cx="5867362" cy="850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83569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/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F2E2A8A5-AE6D-471F-84DC-9976ABAD8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098AAC05-47D6-4684-97DD-C8BECDB63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63525"/>
            <a:ext cx="2439988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F7DFA5F-E3C9-4D1C-B9E4-6ECB64931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97" y="1836737"/>
            <a:ext cx="5867493" cy="857250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42E8C85-D303-4ED0-9CCD-781DDAD66D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2878138"/>
            <a:ext cx="5867362" cy="850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75938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in red /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D9222715-A23D-409C-9B33-744462421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BB0600D5-A26C-477C-9B3B-4B00FF66E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63525"/>
            <a:ext cx="2439988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364739CF-BACB-45C6-BE54-9C47E01C3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97" y="1836737"/>
            <a:ext cx="5867493" cy="857250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88B5288-EAF0-4949-9911-B1C261194A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2878138"/>
            <a:ext cx="5867362" cy="850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5142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/ Rubi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8340CD5E-4682-4F4F-931F-2F06250D1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F0B98877-D9E6-40EE-88A5-80C326EA0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63525"/>
            <a:ext cx="2439988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76F687CE-F30E-42B0-B618-E2791FD1E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97" y="1836737"/>
            <a:ext cx="5867493" cy="857250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FC458EF-61C7-4DD6-B02D-BC0BFCC2D9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2878138"/>
            <a:ext cx="5867362" cy="850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2795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7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20" Type="http://schemas.openxmlformats.org/officeDocument/2006/relationships/theme" Target="../theme/theme12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5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theme" Target="../theme/theme9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3BF8BD-AAED-438B-879A-F1C3A0E6F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DFE62-3FB3-4FD1-B5CF-E3AE71499B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180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E20375F-F2E7-4542-AC66-FFABBCFC551A}" type="datetimeFigureOut">
              <a:rPr lang="en-GB"/>
              <a:pPr>
                <a:defRPr/>
              </a:pPr>
              <a:t>13/10/2021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72498-F52A-49D0-896D-9CCFC6D1F4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5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57061-B933-475C-8AA0-43152E5AC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88138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AF15768-8BD8-4F71-85F0-BA05DD4BD09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30" name="Text Placeholder 2">
            <a:extLst>
              <a:ext uri="{FF2B5EF4-FFF2-40B4-BE49-F238E27FC236}">
                <a16:creationId xmlns:a16="http://schemas.microsoft.com/office/drawing/2014/main" id="{093240EE-A0F4-47BA-8E78-E0A37705BD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370013"/>
            <a:ext cx="8347075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  <p:sldLayoutId id="2147484093" r:id="rId12"/>
    <p:sldLayoutId id="2147484094" r:id="rId13"/>
    <p:sldLayoutId id="2147484095" r:id="rId14"/>
    <p:sldLayoutId id="2147484096" r:id="rId15"/>
    <p:sldLayoutId id="2147484097" r:id="rId16"/>
    <p:sldLayoutId id="2147484098" r:id="rId17"/>
    <p:sldLayoutId id="2147484099" r:id="rId18"/>
    <p:sldLayoutId id="2147484100" r:id="rId19"/>
    <p:sldLayoutId id="2147484182" r:id="rId20"/>
    <p:sldLayoutId id="2147484183" r:id="rId2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kern="1200" cap="all">
          <a:solidFill>
            <a:srgbClr val="1B4098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›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›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›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›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›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>
            <a:extLst>
              <a:ext uri="{FF2B5EF4-FFF2-40B4-BE49-F238E27FC236}">
                <a16:creationId xmlns:a16="http://schemas.microsoft.com/office/drawing/2014/main" id="{EE69AE93-458C-47B6-98E2-4C0A382746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43" name="Text Placeholder 2">
            <a:extLst>
              <a:ext uri="{FF2B5EF4-FFF2-40B4-BE49-F238E27FC236}">
                <a16:creationId xmlns:a16="http://schemas.microsoft.com/office/drawing/2014/main" id="{9FE01288-04FC-4FAC-A78A-49EAE077D8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370013"/>
            <a:ext cx="8347075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408CEA6-152A-4860-84F7-FBECB4A035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180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F04A067-FF6F-4A64-B998-D41ED06707C6}" type="datetimeFigureOut">
              <a:rPr lang="en-GB"/>
              <a:pPr>
                <a:defRPr/>
              </a:pPr>
              <a:t>13/10/2021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F3C6221-01F5-4799-8D47-B62A3C742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5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44C5B91-8030-4140-8548-A23E57E3B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88138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FB68EA7-8494-4018-BE1D-B2AD7B5981B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rgbClr val="1B4098"/>
          </a:solidFill>
          <a:latin typeface="Arial Black" panose="020B0A040201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Clr>
          <a:srgbClr val="0BBBEF"/>
        </a:buClr>
        <a:buFont typeface="Arial" panose="020B0604020202020204" pitchFamily="34" charset="0"/>
        <a:buChar char="›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BBBEF"/>
        </a:buClr>
        <a:buFont typeface="Arial" panose="020B0604020202020204" pitchFamily="34" charset="0"/>
        <a:buChar char="›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BBBEF"/>
        </a:buClr>
        <a:buFont typeface="Arial" panose="020B0604020202020204" pitchFamily="34" charset="0"/>
        <a:buChar char="›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BBBEF"/>
        </a:buClr>
        <a:buFont typeface="Arial" panose="020B0604020202020204" pitchFamily="34" charset="0"/>
        <a:buChar char="›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BBBEF"/>
        </a:buClr>
        <a:buFont typeface="Arial" panose="020B0604020202020204" pitchFamily="34" charset="0"/>
        <a:buChar char="›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DAA9A1F-D0F7-4A4B-9F26-999870B0E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571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en-GB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FD01AC-FBE8-4319-A0D6-EA2F155E01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18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96E07E-E8B0-413D-BAC7-482C83811A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53ED56-2BBA-4AC8-8D26-FCF179EAA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499658-9D2B-4B3B-B599-1186272A1F8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11270" name="Text Placeholder 2">
            <a:extLst>
              <a:ext uri="{FF2B5EF4-FFF2-40B4-BE49-F238E27FC236}">
                <a16:creationId xmlns:a16="http://schemas.microsoft.com/office/drawing/2014/main" id="{073CF490-7AAC-4EA5-BFF4-2A5A078FDF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370013"/>
            <a:ext cx="8347075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2500" kern="1200" cap="all">
          <a:solidFill>
            <a:schemeClr val="tx2"/>
          </a:solidFill>
          <a:latin typeface="Arial Black" panose="020B0A04020102020204" pitchFamily="34" charset="0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 Black" panose="020B0A040201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 Black" panose="020B0A040201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 Black" panose="020B0A040201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 Black" panose="020B0A040201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 Black" panose="020B0A040201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 Black" panose="020B0A040201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 Black" panose="020B0A040201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266700" indent="-266700" algn="l" defTabSz="457200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›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›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›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›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›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720E2BA-4D7A-4C00-BD90-DE3F0F22B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571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C3A68E7-E522-4ADA-9E54-622AE973BE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18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71614F-5F89-4236-BF04-F1F775FA77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F7DCEA0-B80F-4196-AFD1-B3CBE5685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8FAECF-16F4-4B74-B103-8E5615D86B7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12294" name="Text Placeholder 2">
            <a:extLst>
              <a:ext uri="{FF2B5EF4-FFF2-40B4-BE49-F238E27FC236}">
                <a16:creationId xmlns:a16="http://schemas.microsoft.com/office/drawing/2014/main" id="{35F92C03-7641-4852-8C1D-63941C7287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370013"/>
            <a:ext cx="8347075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  <p:sldLayoutId id="2147484173" r:id="rId12"/>
    <p:sldLayoutId id="2147484174" r:id="rId13"/>
    <p:sldLayoutId id="2147484175" r:id="rId14"/>
    <p:sldLayoutId id="2147484176" r:id="rId15"/>
    <p:sldLayoutId id="2147484177" r:id="rId16"/>
    <p:sldLayoutId id="2147484178" r:id="rId17"/>
    <p:sldLayoutId id="2147484179" r:id="rId18"/>
    <p:sldLayoutId id="2147484180" r:id="rId19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2500" kern="1200" cap="all">
          <a:solidFill>
            <a:schemeClr val="tx2"/>
          </a:solidFill>
          <a:latin typeface="Arial Black" panose="020B0A04020102020204" pitchFamily="34" charset="0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 Black" panose="020B0A040201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 Black" panose="020B0A040201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 Black" panose="020B0A040201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 Black" panose="020B0A040201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 Black" panose="020B0A040201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 Black" panose="020B0A040201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 Black" panose="020B0A040201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266700" indent="-266700" algn="l" defTabSz="457200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›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›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›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›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›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21BA700-9050-4C28-8B94-7B457626D5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2E113B8-8978-4C6C-92FA-B6FA9BF5A5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370013"/>
            <a:ext cx="8347075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E6AEA73B-C3A9-483C-AE0E-5623BEBE3C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180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058CA5D-F5E2-421E-BC86-A2AE25E71100}" type="datetimeFigureOut">
              <a:rPr lang="en-GB"/>
              <a:pPr>
                <a:defRPr/>
              </a:pPr>
              <a:t>13/10/2021</a:t>
            </a:fld>
            <a:endParaRPr lang="en-GB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A0536D7D-6B02-4113-9142-1C6778AA9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5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871A19DA-9DF3-4836-A79B-52377CE7C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88138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9EACFC0-1037-46E8-8C8B-3593B1D0D1F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rgbClr val="1B4098"/>
          </a:solidFill>
          <a:latin typeface="Arial Black" panose="020B0A040201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9pPr>
    </p:titleStyle>
    <p:bodyStyle>
      <a:lvl1pPr marL="228600" indent="-228600" algn="l" rtl="0" fontAlgn="base">
        <a:spcBef>
          <a:spcPct val="0"/>
        </a:spcBef>
        <a:spcAft>
          <a:spcPts val="600"/>
        </a:spcAft>
        <a:buClr>
          <a:srgbClr val="0BBBEF"/>
        </a:buClr>
        <a:buFont typeface="Arial" panose="020B0604020202020204" pitchFamily="34" charset="0"/>
        <a:buChar char="›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fontAlgn="base">
        <a:spcBef>
          <a:spcPct val="0"/>
        </a:spcBef>
        <a:spcAft>
          <a:spcPts val="600"/>
        </a:spcAft>
        <a:buClr>
          <a:srgbClr val="0BBBEF"/>
        </a:buClr>
        <a:buFont typeface="Arial" panose="020B0604020202020204" pitchFamily="34" charset="0"/>
        <a:buChar char="›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spcBef>
          <a:spcPct val="0"/>
        </a:spcBef>
        <a:spcAft>
          <a:spcPts val="600"/>
        </a:spcAft>
        <a:buClr>
          <a:srgbClr val="0BBBEF"/>
        </a:buClr>
        <a:buFont typeface="Arial" panose="020B0604020202020204" pitchFamily="34" charset="0"/>
        <a:buChar char="›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spcBef>
          <a:spcPct val="0"/>
        </a:spcBef>
        <a:spcAft>
          <a:spcPts val="600"/>
        </a:spcAft>
        <a:buClr>
          <a:srgbClr val="0BBBEF"/>
        </a:buClr>
        <a:buFont typeface="Arial" panose="020B0604020202020204" pitchFamily="34" charset="0"/>
        <a:buChar char="›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spcBef>
          <a:spcPct val="0"/>
        </a:spcBef>
        <a:spcAft>
          <a:spcPts val="600"/>
        </a:spcAft>
        <a:buClr>
          <a:srgbClr val="0BBBEF"/>
        </a:buClr>
        <a:buFont typeface="Arial" panose="020B0604020202020204" pitchFamily="34" charset="0"/>
        <a:buChar char="›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A9A5146B-323A-49B0-8588-B9DE8570CC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9C4089E-D94E-4DFF-BB66-EE8475BDD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180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F04553E-F38D-4351-93A8-47E4E6FB6900}" type="datetimeFigureOut">
              <a:rPr lang="en-GB"/>
              <a:pPr>
                <a:defRPr/>
              </a:pPr>
              <a:t>13/10/2021</a:t>
            </a:fld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560BAD1-7FFE-4AA6-9946-18C988AE8F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5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B4528AC-8C2C-4AE4-B330-1671982E8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88138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1C3A961-4D9C-4349-A4F9-AAED9B881B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078" name="Text Placeholder 2">
            <a:extLst>
              <a:ext uri="{FF2B5EF4-FFF2-40B4-BE49-F238E27FC236}">
                <a16:creationId xmlns:a16="http://schemas.microsoft.com/office/drawing/2014/main" id="{EFF1EF58-9011-4C73-884C-1B087CBA0F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370013"/>
            <a:ext cx="8313738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rgbClr val="1B4098"/>
          </a:solidFill>
          <a:latin typeface="Arial Black" panose="020B0A040201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9pPr>
    </p:titleStyle>
    <p:bodyStyle>
      <a:lvl1pPr marL="228600" indent="-228600" algn="l" rtl="0" fontAlgn="base">
        <a:spcBef>
          <a:spcPct val="0"/>
        </a:spcBef>
        <a:spcAft>
          <a:spcPts val="600"/>
        </a:spcAft>
        <a:buClr>
          <a:srgbClr val="0BBBEF"/>
        </a:buClr>
        <a:buFont typeface="Arial" panose="020B0604020202020204" pitchFamily="34" charset="0"/>
        <a:buChar char="›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fontAlgn="base">
        <a:spcBef>
          <a:spcPct val="0"/>
        </a:spcBef>
        <a:spcAft>
          <a:spcPts val="600"/>
        </a:spcAft>
        <a:buClr>
          <a:srgbClr val="0BBBEF"/>
        </a:buClr>
        <a:buFont typeface="Arial" panose="020B0604020202020204" pitchFamily="34" charset="0"/>
        <a:buChar char="›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spcBef>
          <a:spcPct val="0"/>
        </a:spcBef>
        <a:spcAft>
          <a:spcPts val="600"/>
        </a:spcAft>
        <a:buClr>
          <a:srgbClr val="0BBBEF"/>
        </a:buClr>
        <a:buFont typeface="Arial" panose="020B0604020202020204" pitchFamily="34" charset="0"/>
        <a:buChar char="›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spcBef>
          <a:spcPct val="0"/>
        </a:spcBef>
        <a:spcAft>
          <a:spcPts val="600"/>
        </a:spcAft>
        <a:buClr>
          <a:srgbClr val="0BBBEF"/>
        </a:buClr>
        <a:buFont typeface="Arial" panose="020B0604020202020204" pitchFamily="34" charset="0"/>
        <a:buChar char="›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algn="l" rtl="0" fontAlgn="base">
        <a:spcBef>
          <a:spcPct val="0"/>
        </a:spcBef>
        <a:spcAft>
          <a:spcPts val="600"/>
        </a:spcAft>
        <a:buClr>
          <a:srgbClr val="0BBBEF"/>
        </a:buClr>
        <a:buFont typeface="Arial" panose="020B0604020202020204" pitchFamily="34" charset="0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D6D53-F850-44B9-9C03-4534222AE2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180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914D38-4D47-4015-9497-8C8835A1FF05}" type="datetimeFigureOut">
              <a:rPr lang="en-GB"/>
              <a:pPr>
                <a:defRPr/>
              </a:pPr>
              <a:t>13/10/2021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8D352-15CD-4F75-AFF9-BB75421FE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B6A63-AC67-46DD-A647-E73E2BEED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1475" y="476567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F7285A-CFF8-495A-B871-8DBE2AEEE57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101" name="Title Placeholder 1">
            <a:extLst>
              <a:ext uri="{FF2B5EF4-FFF2-40B4-BE49-F238E27FC236}">
                <a16:creationId xmlns:a16="http://schemas.microsoft.com/office/drawing/2014/main" id="{761DA163-B33F-46C7-92F3-0F25E002E9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4102" name="Text Placeholder 2">
            <a:extLst>
              <a:ext uri="{FF2B5EF4-FFF2-40B4-BE49-F238E27FC236}">
                <a16:creationId xmlns:a16="http://schemas.microsoft.com/office/drawing/2014/main" id="{C8F41779-86BF-4540-B278-BCE7D35D9A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370013"/>
            <a:ext cx="8347075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81" r:id="rId4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rgbClr val="1B4098"/>
          </a:solidFill>
          <a:latin typeface="Arial Black" panose="020B0A040201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9pPr>
    </p:titleStyle>
    <p:bodyStyle>
      <a:lvl1pPr marL="285750" indent="-285750" algn="l" rtl="0" fontAlgn="base">
        <a:spcBef>
          <a:spcPct val="0"/>
        </a:spcBef>
        <a:spcAft>
          <a:spcPts val="600"/>
        </a:spcAft>
        <a:buClr>
          <a:srgbClr val="0BBBEF"/>
        </a:buClr>
        <a:buFont typeface="Arial" panose="020B0604020202020204" pitchFamily="34" charset="0"/>
        <a:buChar char="›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0"/>
        </a:spcBef>
        <a:spcAft>
          <a:spcPts val="600"/>
        </a:spcAft>
        <a:buClr>
          <a:srgbClr val="0BBBEF"/>
        </a:buClr>
        <a:buFont typeface="Arial" panose="020B0604020202020204" pitchFamily="34" charset="0"/>
        <a:buChar char="›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00150" indent="-285750" algn="l" rtl="0" fontAlgn="base">
        <a:spcBef>
          <a:spcPct val="0"/>
        </a:spcBef>
        <a:spcAft>
          <a:spcPts val="600"/>
        </a:spcAft>
        <a:buClr>
          <a:srgbClr val="0BBBEF"/>
        </a:buClr>
        <a:buFont typeface="Arial" panose="020B0604020202020204" pitchFamily="34" charset="0"/>
        <a:buChar char="›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rtl="0" fontAlgn="base">
        <a:spcBef>
          <a:spcPct val="0"/>
        </a:spcBef>
        <a:spcAft>
          <a:spcPts val="600"/>
        </a:spcAft>
        <a:buClr>
          <a:srgbClr val="0BBBEF"/>
        </a:buClr>
        <a:buFont typeface="Arial" panose="020B0604020202020204" pitchFamily="34" charset="0"/>
        <a:buChar char="›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rtl="0" fontAlgn="base">
        <a:spcBef>
          <a:spcPct val="0"/>
        </a:spcBef>
        <a:spcAft>
          <a:spcPts val="600"/>
        </a:spcAft>
        <a:buClr>
          <a:srgbClr val="0BBBEF"/>
        </a:buClr>
        <a:buFont typeface="Arial" panose="020B0604020202020204" pitchFamily="34" charset="0"/>
        <a:buChar char="›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9724F6E5-B1A0-479B-BB53-843C44D758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7CC4DF2B-B9A6-4469-993C-879D9D3402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370013"/>
            <a:ext cx="8347075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1E99A58-80B7-4B7A-B538-84C59C7CEE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180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0300F4C-714D-43D7-B674-51A4903324C8}" type="datetimeFigureOut">
              <a:rPr lang="en-GB"/>
              <a:pPr>
                <a:defRPr/>
              </a:pPr>
              <a:t>13/10/2021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0EA07C3-006B-46E6-AE44-F1E3BECBE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5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F548C6F-6E1D-42E7-AC4B-581F8B02C1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88138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F21E4E6-4350-4818-B33B-B14CC72494E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rgbClr val="1B4098"/>
          </a:solidFill>
          <a:latin typeface="Arial Black" panose="020B0A040201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Clr>
          <a:srgbClr val="0BBBEF"/>
        </a:buClr>
        <a:buFont typeface="Arial" panose="020B0604020202020204" pitchFamily="34" charset="0"/>
        <a:buChar char="›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BBBEF"/>
        </a:buClr>
        <a:buFont typeface="Arial" panose="020B0604020202020204" pitchFamily="34" charset="0"/>
        <a:buChar char="›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BBBEF"/>
        </a:buClr>
        <a:buFont typeface="Arial" panose="020B0604020202020204" pitchFamily="34" charset="0"/>
        <a:buChar char="›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BBBEF"/>
        </a:buClr>
        <a:buFont typeface="Arial" panose="020B0604020202020204" pitchFamily="34" charset="0"/>
        <a:buChar char="›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BBBEF"/>
        </a:buClr>
        <a:buFont typeface="Arial" panose="020B0604020202020204" pitchFamily="34" charset="0"/>
        <a:buChar char="›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707840D6-270A-48DF-BC79-6D0A10BD8C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6881D869-E68D-4E84-A935-E3B740361B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370013"/>
            <a:ext cx="8347075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01F9DD5-4EF7-421C-AA4A-C1D731ED0B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180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A5CAECF-F308-410F-9C2C-F6030E182334}" type="datetimeFigureOut">
              <a:rPr lang="en-GB"/>
              <a:pPr>
                <a:defRPr/>
              </a:pPr>
              <a:t>13/10/2021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3F3197A-28A4-4BDF-BF81-FADDAF3DF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5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9EB72D1-E36C-459E-B32A-425FCABBDA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88138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978817C-0ACC-43FD-95B5-DD9A3A41367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rgbClr val="1B4098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  <a:cs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  <a:cs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  <a:cs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  <a:cs typeface="Arial" panose="020B06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Clr>
          <a:srgbClr val="0BBBEF"/>
        </a:buClr>
        <a:buFont typeface="Arial" panose="020B0604020202020204" pitchFamily="34" charset="0"/>
        <a:buChar char="›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BBBEF"/>
        </a:buClr>
        <a:buFont typeface="Arial" panose="020B0604020202020204" pitchFamily="34" charset="0"/>
        <a:buChar char="›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BBBEF"/>
        </a:buClr>
        <a:buFont typeface="Arial" panose="020B0604020202020204" pitchFamily="34" charset="0"/>
        <a:buChar char="›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BBBEF"/>
        </a:buClr>
        <a:buFont typeface="Arial" panose="020B0604020202020204" pitchFamily="34" charset="0"/>
        <a:buChar char="›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BBBEF"/>
        </a:buClr>
        <a:buFont typeface="Arial" panose="020B0604020202020204" pitchFamily="34" charset="0"/>
        <a:buChar char="›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87BE557B-ED2D-426F-A180-4C59EC3AFF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DBBF19DE-3F17-48F6-BE42-4748678A6A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370013"/>
            <a:ext cx="8347075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105FD3B-F51B-4D88-9F7D-F79C94BEBC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180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D8941DF-8EDB-4190-872F-6CA734F8E46C}" type="datetimeFigureOut">
              <a:rPr lang="en-GB"/>
              <a:pPr>
                <a:defRPr/>
              </a:pPr>
              <a:t>13/10/2021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DE86482-A096-4D19-B912-132886FE0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5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02CF84D-754E-44D3-8F4B-5D2E8F97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88138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1CC6B96-D701-4A8E-879D-728B76F1C73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rgbClr val="1B4098"/>
          </a:solidFill>
          <a:latin typeface="Arial Black" panose="020B0A040201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Clr>
          <a:srgbClr val="0BBBEF"/>
        </a:buClr>
        <a:buFont typeface="Arial" panose="020B0604020202020204" pitchFamily="34" charset="0"/>
        <a:buChar char="›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BBBEF"/>
        </a:buClr>
        <a:buFont typeface="Arial" panose="020B0604020202020204" pitchFamily="34" charset="0"/>
        <a:buChar char="›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BBBEF"/>
        </a:buClr>
        <a:buFont typeface="Arial" panose="020B0604020202020204" pitchFamily="34" charset="0"/>
        <a:buChar char="›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BBBEF"/>
        </a:buClr>
        <a:buFont typeface="Arial" panose="020B0604020202020204" pitchFamily="34" charset="0"/>
        <a:buChar char="›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BBBEF"/>
        </a:buClr>
        <a:buFont typeface="Arial" panose="020B0604020202020204" pitchFamily="34" charset="0"/>
        <a:buChar char="›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>
            <a:extLst>
              <a:ext uri="{FF2B5EF4-FFF2-40B4-BE49-F238E27FC236}">
                <a16:creationId xmlns:a16="http://schemas.microsoft.com/office/drawing/2014/main" id="{21F2C4DD-DD9B-4CC5-BD59-C0FCCBED35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8195" name="Text Placeholder 2">
            <a:extLst>
              <a:ext uri="{FF2B5EF4-FFF2-40B4-BE49-F238E27FC236}">
                <a16:creationId xmlns:a16="http://schemas.microsoft.com/office/drawing/2014/main" id="{B071BA82-95B7-4036-93BE-B28AB925C3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370013"/>
            <a:ext cx="8347075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C7F243F-15D6-4779-B184-D0685C5F54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180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5C66D3-5F79-47F4-87D0-1557D547931C}" type="datetimeFigureOut">
              <a:rPr lang="en-GB"/>
              <a:pPr>
                <a:defRPr/>
              </a:pPr>
              <a:t>13/10/2021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F113505-8972-4893-9509-044F99FAE6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5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BE0E7FE-7DD8-469F-9BBB-AAE8096986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88138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7C7A2F3-BC4D-43A2-9C27-BCA60B4FB4C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rgbClr val="1B4098"/>
          </a:solidFill>
          <a:latin typeface="Arial Black" panose="020B0A040201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9pPr>
    </p:titleStyle>
    <p:bodyStyle>
      <a:lvl1pPr marL="285750" indent="-285750" algn="l" rtl="0" fontAlgn="base">
        <a:lnSpc>
          <a:spcPct val="90000"/>
        </a:lnSpc>
        <a:spcBef>
          <a:spcPts val="1000"/>
        </a:spcBef>
        <a:spcAft>
          <a:spcPct val="0"/>
        </a:spcAft>
        <a:buClr>
          <a:srgbClr val="0BBBEF"/>
        </a:buClr>
        <a:buFont typeface="Arial" panose="020B0604020202020204" pitchFamily="34" charset="0"/>
        <a:buChar char="›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BBBEF"/>
        </a:buClr>
        <a:buFont typeface="Arial" panose="020B0604020202020204" pitchFamily="34" charset="0"/>
        <a:buChar char="›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00150" indent="-28575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BBBEF"/>
        </a:buClr>
        <a:buFont typeface="Arial" panose="020B0604020202020204" pitchFamily="34" charset="0"/>
        <a:buChar char="›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BBBEF"/>
        </a:buClr>
        <a:buFont typeface="Arial" panose="020B0604020202020204" pitchFamily="34" charset="0"/>
        <a:buChar char="›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BBBEF"/>
        </a:buClr>
        <a:buFont typeface="Arial" panose="020B0604020202020204" pitchFamily="34" charset="0"/>
        <a:buChar char="›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>
            <a:extLst>
              <a:ext uri="{FF2B5EF4-FFF2-40B4-BE49-F238E27FC236}">
                <a16:creationId xmlns:a16="http://schemas.microsoft.com/office/drawing/2014/main" id="{3534D24E-DF84-4EB0-94BF-A90A763B01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9219" name="Text Placeholder 2">
            <a:extLst>
              <a:ext uri="{FF2B5EF4-FFF2-40B4-BE49-F238E27FC236}">
                <a16:creationId xmlns:a16="http://schemas.microsoft.com/office/drawing/2014/main" id="{FE11E34D-8D57-4883-A758-90BEDBC303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370013"/>
            <a:ext cx="8347075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955D703-3735-4A33-85F1-908DA2D547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180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4466255-A5E6-47CC-A294-7B152666C8DA}" type="datetimeFigureOut">
              <a:rPr lang="en-GB"/>
              <a:pPr>
                <a:defRPr/>
              </a:pPr>
              <a:t>13/10/2021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015CD11-AEB5-4691-9C1E-031A4EC36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5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C3AA36-ECD0-4471-8505-D135C5E6F2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88138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1244880-7F62-4B91-ABFD-5D61E41CF64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  <p:sldLayoutId id="2147484144" r:id="rId12"/>
    <p:sldLayoutId id="2147484145" r:id="rId13"/>
    <p:sldLayoutId id="2147484146" r:id="rId14"/>
    <p:sldLayoutId id="2147484147" r:id="rId15"/>
    <p:sldLayoutId id="2147484148" r:id="rId16"/>
    <p:sldLayoutId id="2147484149" r:id="rId17"/>
    <p:sldLayoutId id="2147484150" r:id="rId18"/>
    <p:sldLayoutId id="2147484151" r:id="rId19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rgbClr val="1B4098"/>
          </a:solidFill>
          <a:latin typeface="Arial Black" panose="020B0A040201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B4098"/>
          </a:solidFill>
          <a:latin typeface="Arial Black" panose="020B0A040201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Clr>
          <a:srgbClr val="0BBBEF"/>
        </a:buClr>
        <a:buFont typeface="Arial" panose="020B0604020202020204" pitchFamily="34" charset="0"/>
        <a:buChar char="›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BBBEF"/>
        </a:buClr>
        <a:buFont typeface="Arial" panose="020B0604020202020204" pitchFamily="34" charset="0"/>
        <a:buChar char="›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BBBEF"/>
        </a:buClr>
        <a:buFont typeface="Arial" panose="020B0604020202020204" pitchFamily="34" charset="0"/>
        <a:buChar char="›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BBBEF"/>
        </a:buClr>
        <a:buFont typeface="Arial" panose="020B0604020202020204" pitchFamily="34" charset="0"/>
        <a:buChar char="›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BBBEF"/>
        </a:buClr>
        <a:buFont typeface="Arial" panose="020B0604020202020204" pitchFamily="34" charset="0"/>
        <a:buChar char="›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9930046-157A-4D11-BFB6-C8F4D4FF1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925638"/>
            <a:ext cx="3724275" cy="8572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update</a:t>
            </a:r>
            <a:endParaRPr lang="fr-CH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64C8B7D-47BA-4DFD-A56B-08764B8E6F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fr-CH" dirty="0"/>
          </a:p>
          <a:p>
            <a:pPr fontAlgn="auto">
              <a:spcAft>
                <a:spcPts val="0"/>
              </a:spcAft>
              <a:defRPr/>
            </a:pPr>
            <a:r>
              <a:rPr lang="fr-CH"/>
              <a:t>october </a:t>
            </a:r>
            <a:r>
              <a:rPr lang="fr-CH" dirty="0"/>
              <a:t>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EA9BB-8D12-4DE9-BACA-97D8B6155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Eurovox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E035C-3810-4A37-B0D4-F01B2E95E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GB" dirty="0"/>
              <a:t>Moving from stand alone</a:t>
            </a:r>
          </a:p>
          <a:p>
            <a:r>
              <a:rPr lang="en-US" dirty="0"/>
              <a:t>Successfully used in production for various EBU services like the News Pilot and the News Exchange </a:t>
            </a:r>
          </a:p>
          <a:p>
            <a:r>
              <a:rPr lang="en-US" dirty="0"/>
              <a:t>Being integrated by EBU Members in their Production workflows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6347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B480A-403A-4D09-AA8E-6A74DF299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 &amp; Data Initiative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765C5-691D-4236-9A40-94F4079C5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Participated in the EBU’s responses to the EC’s consultations on AI and the European Data Strategy</a:t>
            </a:r>
          </a:p>
          <a:p>
            <a:r>
              <a:rPr lang="en-US" dirty="0"/>
              <a:t>Published a report on AI/data supporting PSM values. 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6774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B480A-403A-4D09-AA8E-6A74DF299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Broadcast Technology Futures Group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765C5-691D-4236-9A40-94F4079C5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Published vision of the future of media technology from the perspective of public service media</a:t>
            </a:r>
          </a:p>
          <a:p>
            <a:r>
              <a:rPr lang="en-US" dirty="0"/>
              <a:t>Updating processes to also include Innovation activities by more Members</a:t>
            </a:r>
          </a:p>
          <a:p>
            <a:r>
              <a:rPr lang="en-US" dirty="0"/>
              <a:t>Seeking to start new joint </a:t>
            </a:r>
            <a:r>
              <a:rPr lang="en-US"/>
              <a:t>innovation projects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8285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45D-E3EA-4196-BB7F-1202D85E8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1CA61-4815-4B62-A30E-ACA84D53F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dirty="0"/>
              <a:t>New project on ‘Hybrid and Cloud-based Production’ (SP Infrastructures &amp; Security and SP Production)</a:t>
            </a:r>
            <a:endParaRPr lang="en-GB" sz="2400" dirty="0"/>
          </a:p>
          <a:p>
            <a:pPr lvl="1"/>
            <a:r>
              <a:rPr lang="en-US" dirty="0"/>
              <a:t>New transversal project on ‘Sustainability’ (SP Production)</a:t>
            </a:r>
            <a:endParaRPr lang="en-GB" sz="2400" dirty="0"/>
          </a:p>
          <a:p>
            <a:pPr lvl="1"/>
            <a:r>
              <a:rPr lang="en-US" dirty="0"/>
              <a:t>New projects on ‘</a:t>
            </a:r>
            <a:r>
              <a:rPr lang="en-US" dirty="0" err="1"/>
              <a:t>HbbTV</a:t>
            </a:r>
            <a:r>
              <a:rPr lang="en-US" dirty="0"/>
              <a:t>’, ‘Modular Content and Segmentation’, ‘Connected Cars’ (SP Platforms)</a:t>
            </a:r>
            <a:endParaRPr lang="en-GB" sz="2400" dirty="0"/>
          </a:p>
          <a:p>
            <a:pPr lvl="1"/>
            <a:r>
              <a:rPr lang="en-US" dirty="0"/>
              <a:t>New projects on AI/ML such as ‘AI Benchmarking’ (SP Production)</a:t>
            </a:r>
            <a:endParaRPr lang="en-GB" sz="2400" dirty="0"/>
          </a:p>
          <a:p>
            <a:pPr lvl="1"/>
            <a:r>
              <a:rPr lang="en-US" dirty="0"/>
              <a:t>New collaborative development for ‘X-Tagging’ of fake news (SP Production)</a:t>
            </a:r>
            <a:endParaRPr lang="en-GB" sz="2400" dirty="0"/>
          </a:p>
          <a:p>
            <a:pPr lvl="1"/>
            <a:r>
              <a:rPr lang="en-US" dirty="0"/>
              <a:t>New collaborative development for a ‘News Pilot’ (Ancillary Activities)</a:t>
            </a:r>
            <a:endParaRPr lang="en-GB" sz="2400" dirty="0"/>
          </a:p>
          <a:p>
            <a:pPr lvl="1"/>
            <a:r>
              <a:rPr lang="en-US" dirty="0"/>
              <a:t>New transversal task force on Newsrooms-related workflows (EBU News IDEAS and T&amp;I)</a:t>
            </a:r>
            <a:endParaRPr lang="en-GB" sz="2400" dirty="0"/>
          </a:p>
          <a:p>
            <a:pPr lvl="1"/>
            <a:r>
              <a:rPr lang="fr-FR" dirty="0"/>
              <a:t>New group on Radio production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1085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inhoud 3">
            <a:extLst>
              <a:ext uri="{FF2B5EF4-FFF2-40B4-BE49-F238E27FC236}">
                <a16:creationId xmlns:a16="http://schemas.microsoft.com/office/drawing/2014/main" id="{5C69B1E5-F5F9-45C5-AA05-6DD6EC9B414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7738" y="1738313"/>
            <a:ext cx="3317875" cy="2794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/>
              <a:t>@EBU_HQ</a:t>
            </a:r>
            <a:endParaRPr lang="nl-NL" dirty="0"/>
          </a:p>
        </p:txBody>
      </p:sp>
      <p:sp>
        <p:nvSpPr>
          <p:cNvPr id="124931" name="Text Placeholder 11">
            <a:extLst>
              <a:ext uri="{FF2B5EF4-FFF2-40B4-BE49-F238E27FC236}">
                <a16:creationId xmlns:a16="http://schemas.microsoft.com/office/drawing/2014/main" id="{4ED1C47E-D501-4871-BA69-C499D40AE072}"/>
              </a:ext>
            </a:extLst>
          </p:cNvPr>
          <p:cNvSpPr>
            <a:spLocks noGrp="1" noChangeArrowheads="1"/>
          </p:cNvSpPr>
          <p:nvPr>
            <p:ph type="body" sz="quarter" idx="25"/>
          </p:nvPr>
        </p:nvSpPr>
        <p:spPr>
          <a:xfrm>
            <a:off x="431800" y="919163"/>
            <a:ext cx="3833813" cy="458787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EF79BF7-89D9-48D2-BAB3-ACF1F4E7F88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47738" y="4159250"/>
            <a:ext cx="3317875" cy="2794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H" dirty="0"/>
              <a:t>EBU UPDATE </a:t>
            </a:r>
            <a:r>
              <a:rPr lang="fr-CH" dirty="0" err="1"/>
              <a:t>monthly</a:t>
            </a:r>
            <a:r>
              <a:rPr lang="fr-CH"/>
              <a:t> newsletter</a:t>
            </a:r>
            <a:endParaRPr lang="fr-CH" dirty="0"/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52EE0475-304A-4B7A-A990-7ACA10C2C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17500"/>
            <a:ext cx="3833813" cy="6016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FOLLOW the </a:t>
            </a:r>
            <a:r>
              <a:rPr lang="en-GB" dirty="0" err="1"/>
              <a:t>ebu</a:t>
            </a:r>
            <a:endParaRPr lang="en-GB" dirty="0"/>
          </a:p>
        </p:txBody>
      </p:sp>
      <p:sp>
        <p:nvSpPr>
          <p:cNvPr id="42" name="Text Placeholder 23">
            <a:extLst>
              <a:ext uri="{FF2B5EF4-FFF2-40B4-BE49-F238E27FC236}">
                <a16:creationId xmlns:a16="http://schemas.microsoft.com/office/drawing/2014/main" id="{571E8101-8C9C-4C53-90AF-FAD814B9A94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47738" y="2341563"/>
            <a:ext cx="3317875" cy="2794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H"/>
              <a:t>facebook.com/EBU.HQ</a:t>
            </a:r>
            <a:endParaRPr lang="fr-CH" dirty="0"/>
          </a:p>
        </p:txBody>
      </p:sp>
      <p:sp>
        <p:nvSpPr>
          <p:cNvPr id="44" name="Text Placeholder 24">
            <a:extLst>
              <a:ext uri="{FF2B5EF4-FFF2-40B4-BE49-F238E27FC236}">
                <a16:creationId xmlns:a16="http://schemas.microsoft.com/office/drawing/2014/main" id="{7B07DA2F-0263-44C9-9739-34AED0A2DFC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47738" y="2946400"/>
            <a:ext cx="3317875" cy="2794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H"/>
              <a:t>linkedin.com/company/ebu</a:t>
            </a:r>
            <a:endParaRPr lang="fr-CH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44D1DB5-DC92-49E4-B9D3-031A3F870EB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47738" y="3554413"/>
            <a:ext cx="3317875" cy="2794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H"/>
              <a:t>instagram.com/ebu_hq/</a:t>
            </a:r>
            <a:endParaRPr lang="fr-CH" dirty="0"/>
          </a:p>
        </p:txBody>
      </p:sp>
      <p:grpSp>
        <p:nvGrpSpPr>
          <p:cNvPr id="124937" name="Group 1">
            <a:extLst>
              <a:ext uri="{FF2B5EF4-FFF2-40B4-BE49-F238E27FC236}">
                <a16:creationId xmlns:a16="http://schemas.microsoft.com/office/drawing/2014/main" id="{771F8E4A-95FE-4822-A8A2-6C47C7DF73CE}"/>
              </a:ext>
            </a:extLst>
          </p:cNvPr>
          <p:cNvGrpSpPr>
            <a:grpSpLocks/>
          </p:cNvGrpSpPr>
          <p:nvPr/>
        </p:nvGrpSpPr>
        <p:grpSpPr bwMode="auto">
          <a:xfrm>
            <a:off x="503238" y="1684338"/>
            <a:ext cx="387350" cy="387350"/>
            <a:chOff x="503589" y="1828554"/>
            <a:chExt cx="387530" cy="387530"/>
          </a:xfrm>
        </p:grpSpPr>
        <p:sp>
          <p:nvSpPr>
            <p:cNvPr id="34" name="Ovaal 6">
              <a:extLst>
                <a:ext uri="{FF2B5EF4-FFF2-40B4-BE49-F238E27FC236}">
                  <a16:creationId xmlns:a16="http://schemas.microsoft.com/office/drawing/2014/main" id="{A67622E3-058A-4B5D-8AA9-0B6032001E1A}"/>
                </a:ext>
              </a:extLst>
            </p:cNvPr>
            <p:cNvSpPr/>
            <p:nvPr/>
          </p:nvSpPr>
          <p:spPr>
            <a:xfrm>
              <a:off x="503589" y="1828554"/>
              <a:ext cx="387530" cy="387530"/>
            </a:xfrm>
            <a:prstGeom prst="ellipse">
              <a:avLst/>
            </a:prstGeom>
            <a:solidFill>
              <a:srgbClr val="253F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24950" name="Afbeelding 9">
              <a:extLst>
                <a:ext uri="{FF2B5EF4-FFF2-40B4-BE49-F238E27FC236}">
                  <a16:creationId xmlns:a16="http://schemas.microsoft.com/office/drawing/2014/main" id="{F76C8DE8-F1E9-4FAF-8DD6-D1F26C7AAE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27" y="1936578"/>
              <a:ext cx="233182" cy="18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4938" name="Groupe 35">
            <a:extLst>
              <a:ext uri="{FF2B5EF4-FFF2-40B4-BE49-F238E27FC236}">
                <a16:creationId xmlns:a16="http://schemas.microsoft.com/office/drawing/2014/main" id="{0ED1B286-457A-439E-86CD-11F41C8801F1}"/>
              </a:ext>
            </a:extLst>
          </p:cNvPr>
          <p:cNvGrpSpPr>
            <a:grpSpLocks/>
          </p:cNvGrpSpPr>
          <p:nvPr/>
        </p:nvGrpSpPr>
        <p:grpSpPr bwMode="auto">
          <a:xfrm>
            <a:off x="503238" y="2278063"/>
            <a:ext cx="387350" cy="388937"/>
            <a:chOff x="503589" y="2425999"/>
            <a:chExt cx="387530" cy="387530"/>
          </a:xfrm>
        </p:grpSpPr>
        <p:sp>
          <p:nvSpPr>
            <p:cNvPr id="37" name="Ovaal 7">
              <a:extLst>
                <a:ext uri="{FF2B5EF4-FFF2-40B4-BE49-F238E27FC236}">
                  <a16:creationId xmlns:a16="http://schemas.microsoft.com/office/drawing/2014/main" id="{9E626FE0-AE12-41DD-8F71-EBF5EAE25499}"/>
                </a:ext>
              </a:extLst>
            </p:cNvPr>
            <p:cNvSpPr/>
            <p:nvPr/>
          </p:nvSpPr>
          <p:spPr>
            <a:xfrm>
              <a:off x="503589" y="2425999"/>
              <a:ext cx="387530" cy="387530"/>
            </a:xfrm>
            <a:prstGeom prst="ellipse">
              <a:avLst/>
            </a:prstGeom>
            <a:solidFill>
              <a:srgbClr val="253F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24948" name="Afbeelding 10">
              <a:extLst>
                <a:ext uri="{FF2B5EF4-FFF2-40B4-BE49-F238E27FC236}">
                  <a16:creationId xmlns:a16="http://schemas.microsoft.com/office/drawing/2014/main" id="{A9F228EE-0F51-4C44-BC38-736E65AB7B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937" y="2508504"/>
              <a:ext cx="112830" cy="233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4939" name="Groupe 38">
            <a:extLst>
              <a:ext uri="{FF2B5EF4-FFF2-40B4-BE49-F238E27FC236}">
                <a16:creationId xmlns:a16="http://schemas.microsoft.com/office/drawing/2014/main" id="{F2237DEA-1F24-4BCE-870C-853232AE6851}"/>
              </a:ext>
            </a:extLst>
          </p:cNvPr>
          <p:cNvGrpSpPr>
            <a:grpSpLocks/>
          </p:cNvGrpSpPr>
          <p:nvPr/>
        </p:nvGrpSpPr>
        <p:grpSpPr bwMode="auto">
          <a:xfrm>
            <a:off x="503238" y="2873375"/>
            <a:ext cx="387350" cy="387350"/>
            <a:chOff x="503589" y="3012495"/>
            <a:chExt cx="387530" cy="387530"/>
          </a:xfrm>
        </p:grpSpPr>
        <p:sp>
          <p:nvSpPr>
            <p:cNvPr id="40" name="Ovaal 8">
              <a:extLst>
                <a:ext uri="{FF2B5EF4-FFF2-40B4-BE49-F238E27FC236}">
                  <a16:creationId xmlns:a16="http://schemas.microsoft.com/office/drawing/2014/main" id="{DF5E0865-F364-4855-B043-0BA68FF7AE9A}"/>
                </a:ext>
              </a:extLst>
            </p:cNvPr>
            <p:cNvSpPr/>
            <p:nvPr/>
          </p:nvSpPr>
          <p:spPr>
            <a:xfrm>
              <a:off x="503589" y="3012495"/>
              <a:ext cx="387530" cy="387530"/>
            </a:xfrm>
            <a:prstGeom prst="ellipse">
              <a:avLst/>
            </a:prstGeom>
            <a:solidFill>
              <a:srgbClr val="253F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24946" name="Afbeelding 11">
              <a:extLst>
                <a:ext uri="{FF2B5EF4-FFF2-40B4-BE49-F238E27FC236}">
                  <a16:creationId xmlns:a16="http://schemas.microsoft.com/office/drawing/2014/main" id="{6FBECF69-CDC8-4064-BC3A-8E126EB870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253" y="3095956"/>
              <a:ext cx="187765" cy="187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" name="Ovaal 8">
            <a:extLst>
              <a:ext uri="{FF2B5EF4-FFF2-40B4-BE49-F238E27FC236}">
                <a16:creationId xmlns:a16="http://schemas.microsoft.com/office/drawing/2014/main" id="{3671CAB5-E1E5-4722-97AF-E125E1DFC540}"/>
              </a:ext>
            </a:extLst>
          </p:cNvPr>
          <p:cNvSpPr/>
          <p:nvPr/>
        </p:nvSpPr>
        <p:spPr>
          <a:xfrm>
            <a:off x="503238" y="4060825"/>
            <a:ext cx="387350" cy="387350"/>
          </a:xfrm>
          <a:prstGeom prst="ellipse">
            <a:avLst/>
          </a:prstGeom>
          <a:solidFill>
            <a:srgbClr val="253F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24941" name="Image 44">
            <a:extLst>
              <a:ext uri="{FF2B5EF4-FFF2-40B4-BE49-F238E27FC236}">
                <a16:creationId xmlns:a16="http://schemas.microsoft.com/office/drawing/2014/main" id="{39E473E2-36C4-4804-815C-3685F543B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170363"/>
            <a:ext cx="2508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4942" name="Group 5">
            <a:extLst>
              <a:ext uri="{FF2B5EF4-FFF2-40B4-BE49-F238E27FC236}">
                <a16:creationId xmlns:a16="http://schemas.microsoft.com/office/drawing/2014/main" id="{E1D69E7E-14EE-41FC-8134-64D7E99EF0F3}"/>
              </a:ext>
            </a:extLst>
          </p:cNvPr>
          <p:cNvGrpSpPr>
            <a:grpSpLocks/>
          </p:cNvGrpSpPr>
          <p:nvPr/>
        </p:nvGrpSpPr>
        <p:grpSpPr bwMode="auto">
          <a:xfrm>
            <a:off x="503238" y="3467100"/>
            <a:ext cx="387350" cy="387350"/>
            <a:chOff x="503589" y="3521413"/>
            <a:chExt cx="387530" cy="387530"/>
          </a:xfrm>
        </p:grpSpPr>
        <p:sp>
          <p:nvSpPr>
            <p:cNvPr id="20" name="Ovaal 6">
              <a:extLst>
                <a:ext uri="{FF2B5EF4-FFF2-40B4-BE49-F238E27FC236}">
                  <a16:creationId xmlns:a16="http://schemas.microsoft.com/office/drawing/2014/main" id="{ACD63FA2-667D-4269-8E32-9D0431C5F874}"/>
                </a:ext>
              </a:extLst>
            </p:cNvPr>
            <p:cNvSpPr/>
            <p:nvPr/>
          </p:nvSpPr>
          <p:spPr>
            <a:xfrm>
              <a:off x="503589" y="3521413"/>
              <a:ext cx="387530" cy="387530"/>
            </a:xfrm>
            <a:prstGeom prst="ellipse">
              <a:avLst/>
            </a:prstGeom>
            <a:solidFill>
              <a:srgbClr val="253F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24944" name="Picture 4">
              <a:extLst>
                <a:ext uri="{FF2B5EF4-FFF2-40B4-BE49-F238E27FC236}">
                  <a16:creationId xmlns:a16="http://schemas.microsoft.com/office/drawing/2014/main" id="{8806829F-A1FD-43F3-999C-EFF6888211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218" y="3586546"/>
              <a:ext cx="252350" cy="252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62210-BA3F-4C9C-A6AE-5A032E605E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Highlights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946DBB-7D6A-4BE8-9703-6C07858363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8018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AD375-8549-4430-A6C5-766E2C4CE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SP-Production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DB921-BBE4-43FA-A849-BEEEB2010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GB" dirty="0"/>
              <a:t>Implementation of Next Generation Audio</a:t>
            </a:r>
          </a:p>
          <a:p>
            <a:pPr lvl="1"/>
            <a:r>
              <a:rPr lang="en-GB" dirty="0"/>
              <a:t>ADM Guidelines and introduction</a:t>
            </a:r>
          </a:p>
          <a:p>
            <a:pPr lvl="1"/>
            <a:r>
              <a:rPr lang="en-GB" dirty="0"/>
              <a:t>OBA Masterclass</a:t>
            </a:r>
          </a:p>
          <a:p>
            <a:r>
              <a:rPr lang="en-GB" dirty="0"/>
              <a:t>UHD in practice</a:t>
            </a:r>
          </a:p>
          <a:p>
            <a:pPr lvl="1"/>
            <a:r>
              <a:rPr lang="en-GB" dirty="0"/>
              <a:t>EOTF Test Chart</a:t>
            </a:r>
          </a:p>
          <a:p>
            <a:pPr lvl="1"/>
            <a:r>
              <a:rPr lang="en-GB" dirty="0"/>
              <a:t>HLG Colour Bars</a:t>
            </a:r>
          </a:p>
          <a:p>
            <a:pPr lvl="1"/>
            <a:r>
              <a:rPr lang="en-GB" dirty="0"/>
              <a:t>Video Signal update for HDR</a:t>
            </a:r>
          </a:p>
          <a:p>
            <a:r>
              <a:rPr lang="en-GB" dirty="0"/>
              <a:t>Sustainability reports</a:t>
            </a:r>
          </a:p>
          <a:p>
            <a:endParaRPr lang="en-GB" dirty="0"/>
          </a:p>
          <a:p>
            <a:r>
              <a:rPr lang="en-GB" dirty="0"/>
              <a:t>Subtitles on streamed services</a:t>
            </a:r>
          </a:p>
          <a:p>
            <a:pPr lvl="1"/>
            <a:r>
              <a:rPr lang="en-GB" dirty="0"/>
              <a:t>Timed Text over RTP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719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AD375-8549-4430-A6C5-766E2C4CE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SP-Infrastructure &amp;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DB921-BBE4-43FA-A849-BEEEB2010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/>
              <a:t>Hybrid and Cloud-based Production (EBU HCP) drafting a report on the use of the cloud for production</a:t>
            </a:r>
          </a:p>
          <a:p>
            <a:r>
              <a:rPr lang="en-US" dirty="0"/>
              <a:t>Sub group is measure the environmental impact of using cloud-based production technologies</a:t>
            </a:r>
          </a:p>
          <a:p>
            <a:r>
              <a:rPr lang="en-US" dirty="0"/>
              <a:t>Mapping the cloud-based production use cases adopted by Members to the EBU Capability Map</a:t>
            </a:r>
          </a:p>
          <a:p>
            <a:r>
              <a:rPr lang="en-US" dirty="0"/>
              <a:t>EBU Technology Pyramid has been updated</a:t>
            </a:r>
          </a:p>
          <a:p>
            <a:r>
              <a:rPr lang="en-US" dirty="0"/>
              <a:t>EBU LIST Live IP Software Toolkit is being further developed</a:t>
            </a:r>
          </a:p>
          <a:p>
            <a:pPr lvl="1"/>
            <a:r>
              <a:rPr lang="en-US" dirty="0"/>
              <a:t>TTML support</a:t>
            </a:r>
          </a:p>
          <a:p>
            <a:r>
              <a:rPr lang="en-US" dirty="0"/>
              <a:t>EBU R 143 recommendation on cybersecurity safeguards for media systems and vendors updated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605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AD375-8549-4430-A6C5-766E2C4CE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SP-Platform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DB921-BBE4-43FA-A849-BEEEB2010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GB" dirty="0"/>
              <a:t>Working on a standard for the discovery and transport of analytics in Connected Cars and Devices</a:t>
            </a:r>
          </a:p>
          <a:p>
            <a:r>
              <a:rPr lang="en-GB" dirty="0"/>
              <a:t>Improving the interoperability of </a:t>
            </a:r>
            <a:r>
              <a:rPr lang="en-GB" dirty="0" err="1"/>
              <a:t>HbbTV</a:t>
            </a:r>
            <a:r>
              <a:rPr lang="en-GB" dirty="0"/>
              <a:t> &amp; DVB-I</a:t>
            </a:r>
          </a:p>
          <a:p>
            <a:r>
              <a:rPr lang="en-GB" dirty="0"/>
              <a:t>Work on findability and use of linear television services on internet-connected devices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Exploring tools, techniques and best practice for modularising and repurposing content </a:t>
            </a:r>
          </a:p>
        </p:txBody>
      </p:sp>
    </p:spTree>
    <p:extLst>
      <p:ext uri="{BB962C8B-B14F-4D97-AF65-F5344CB8AC3E}">
        <p14:creationId xmlns:p14="http://schemas.microsoft.com/office/powerpoint/2010/main" val="1420419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AD375-8549-4430-A6C5-766E2C4CE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SP-Distribution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DB921-BBE4-43FA-A849-BEEEB2010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GB" dirty="0"/>
              <a:t>Publications on:</a:t>
            </a:r>
          </a:p>
          <a:p>
            <a:pPr lvl="1"/>
            <a:r>
              <a:rPr lang="en-GB" i="1" dirty="0"/>
              <a:t>5G for the Distribution of Audio-visual Media Content and Services</a:t>
            </a:r>
          </a:p>
          <a:p>
            <a:pPr lvl="1"/>
            <a:r>
              <a:rPr lang="en-GB" i="1" dirty="0"/>
              <a:t>5G for Professional Media Production and Contribution</a:t>
            </a:r>
          </a:p>
          <a:p>
            <a:pPr lvl="1"/>
            <a:r>
              <a:rPr lang="en-GB" dirty="0"/>
              <a:t>study of Over-the-top (OTT) distribution models for PSM content and services </a:t>
            </a:r>
          </a:p>
          <a:p>
            <a:r>
              <a:rPr lang="en-GB" dirty="0"/>
              <a:t>Specification for 5G Broadcast was approved</a:t>
            </a:r>
          </a:p>
          <a:p>
            <a:endParaRPr lang="en-GB" dirty="0"/>
          </a:p>
          <a:p>
            <a:r>
              <a:rPr lang="en-GB" dirty="0"/>
              <a:t>In 3GPP</a:t>
            </a:r>
          </a:p>
          <a:p>
            <a:pPr lvl="1"/>
            <a:r>
              <a:rPr lang="en-GB" dirty="0"/>
              <a:t>requirements regarding production and contribution included in relevant specifications</a:t>
            </a:r>
          </a:p>
          <a:p>
            <a:pPr lvl="1"/>
            <a:r>
              <a:rPr lang="en-GB" dirty="0"/>
              <a:t>agreed to specify 6, 7 and 8 MHz carrier bandwidths for the UHF band for 5G Broadcast</a:t>
            </a:r>
          </a:p>
          <a:p>
            <a:r>
              <a:rPr lang="en-GB" dirty="0"/>
              <a:t>Report on use of 5G Broadcast in UHF Spectrum published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547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AD375-8549-4430-A6C5-766E2C4CE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SP-Spectrum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DB921-BBE4-43FA-A849-BEEEB2010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/>
              <a:t>EBU preparatory work has influenced ITU studies on spectrum use and future spectrum needs for the broadcast service </a:t>
            </a:r>
          </a:p>
          <a:p>
            <a:r>
              <a:rPr lang="en-US" dirty="0"/>
              <a:t>Completion of a report on 5G Broadcast network and frequency planning</a:t>
            </a:r>
          </a:p>
          <a:p>
            <a:r>
              <a:rPr lang="en-US" dirty="0"/>
              <a:t>Successful in influencing standardization and Regulatory bodies on electromagnetic compatibility matters such as CISPR, CENELEC, ITU, ETSI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76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AD375-8549-4430-A6C5-766E2C4CE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News Pilot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DB921-BBE4-43FA-A849-BEEEB2010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/>
              <a:t>The monitoring tool (Business to business product for journalists and editors in the newsrooms) is now available to all EBU Exchange Members</a:t>
            </a:r>
          </a:p>
          <a:p>
            <a:r>
              <a:rPr lang="en-US" i="1" dirty="0"/>
              <a:t>Key figures</a:t>
            </a:r>
            <a:endParaRPr lang="en-GB" dirty="0"/>
          </a:p>
          <a:p>
            <a:pPr lvl="1"/>
            <a:r>
              <a:rPr lang="en-US" dirty="0"/>
              <a:t>More than 260’000 news articles available on the platform, from 16 EBU Members</a:t>
            </a:r>
            <a:endParaRPr lang="en-GB" dirty="0"/>
          </a:p>
          <a:p>
            <a:pPr lvl="1"/>
            <a:r>
              <a:rPr lang="en-US" dirty="0"/>
              <a:t>More than 1100 new articles collected and translated every day.</a:t>
            </a:r>
            <a:endParaRPr lang="en-GB" dirty="0"/>
          </a:p>
          <a:p>
            <a:pPr lvl="1"/>
            <a:r>
              <a:rPr lang="en-US" dirty="0"/>
              <a:t>More than 200 users</a:t>
            </a:r>
            <a:endParaRPr lang="en-GB" dirty="0"/>
          </a:p>
          <a:p>
            <a:pPr lvl="1"/>
            <a:r>
              <a:rPr lang="en-US" dirty="0"/>
              <a:t>Used by 41 EBU Members</a:t>
            </a:r>
            <a:endParaRPr lang="en-GB" dirty="0"/>
          </a:p>
          <a:p>
            <a:r>
              <a:rPr lang="en-US" dirty="0"/>
              <a:t>Recommendation box launched in July 2021 hosted by 10 members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110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EA9BB-8D12-4DE9-BACA-97D8B6155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E035C-3810-4A37-B0D4-F01B2E95E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GB" dirty="0"/>
              <a:t>Exploring new Deep learning methods</a:t>
            </a:r>
          </a:p>
          <a:p>
            <a:r>
              <a:rPr lang="en-GB" dirty="0"/>
              <a:t>Exploring real-time data processing techniques to give	</a:t>
            </a:r>
          </a:p>
          <a:p>
            <a:pPr lvl="1"/>
            <a:r>
              <a:rPr lang="en-GB" dirty="0"/>
              <a:t>Faster processing</a:t>
            </a:r>
          </a:p>
          <a:p>
            <a:pPr lvl="1"/>
            <a:r>
              <a:rPr lang="en-GB" dirty="0"/>
              <a:t>Increased accuracy</a:t>
            </a:r>
          </a:p>
          <a:p>
            <a:pPr lvl="1"/>
            <a:r>
              <a:rPr lang="en-US" dirty="0"/>
              <a:t>Real-time analytics and insights on user </a:t>
            </a:r>
            <a:r>
              <a:rPr lang="en-US" dirty="0" err="1"/>
              <a:t>behaviour</a:t>
            </a:r>
            <a:r>
              <a:rPr lang="en-US" dirty="0"/>
              <a:t> and audience trends</a:t>
            </a:r>
            <a:endParaRPr lang="en-GB" dirty="0"/>
          </a:p>
          <a:p>
            <a:r>
              <a:rPr lang="en-US" dirty="0"/>
              <a:t>Exploring how real-time computation can provide recommendations on live streams</a:t>
            </a:r>
          </a:p>
          <a:p>
            <a:r>
              <a:rPr lang="en-US" dirty="0"/>
              <a:t>Using </a:t>
            </a:r>
            <a:r>
              <a:rPr lang="en-US" dirty="0" err="1"/>
              <a:t>Eurovox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29220"/>
      </p:ext>
    </p:extLst>
  </p:cSld>
  <p:clrMapOvr>
    <a:masterClrMapping/>
  </p:clrMapOvr>
</p:sld>
</file>

<file path=ppt/theme/theme1.xml><?xml version="1.0" encoding="utf-8"?>
<a:theme xmlns:a="http://schemas.openxmlformats.org/drawingml/2006/main" name="0- COVER">
  <a:themeElements>
    <a:clrScheme name="EBU">
      <a:dk1>
        <a:sysClr val="windowText" lastClr="000000"/>
      </a:dk1>
      <a:lt1>
        <a:sysClr val="window" lastClr="FFFFFF"/>
      </a:lt1>
      <a:dk2>
        <a:srgbClr val="1B4098"/>
      </a:dk2>
      <a:lt2>
        <a:srgbClr val="EEECE1"/>
      </a:lt2>
      <a:accent1>
        <a:srgbClr val="1B4098"/>
      </a:accent1>
      <a:accent2>
        <a:srgbClr val="0BBBEF"/>
      </a:accent2>
      <a:accent3>
        <a:srgbClr val="DBD9D6"/>
      </a:accent3>
      <a:accent4>
        <a:srgbClr val="DD0031"/>
      </a:accent4>
      <a:accent5>
        <a:srgbClr val="00AD68"/>
      </a:accent5>
      <a:accent6>
        <a:srgbClr val="873299"/>
      </a:accent6>
      <a:hlink>
        <a:srgbClr val="1B4098"/>
      </a:hlink>
      <a:folHlink>
        <a:srgbClr val="1B409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5BADB7F6-8D1D-4639-ABD9-355836630B78}" vid="{E66833B0-3585-48B5-8A48-A565CC573D74}"/>
    </a:ext>
  </a:extLst>
</a:theme>
</file>

<file path=ppt/theme/theme10.xml><?xml version="1.0" encoding="utf-8"?>
<a:theme xmlns:a="http://schemas.openxmlformats.org/drawingml/2006/main" name="10- CHART / DIAGRAM">
  <a:themeElements>
    <a:clrScheme name="EBU">
      <a:dk1>
        <a:sysClr val="windowText" lastClr="000000"/>
      </a:dk1>
      <a:lt1>
        <a:sysClr val="window" lastClr="FFFFFF"/>
      </a:lt1>
      <a:dk2>
        <a:srgbClr val="1B4098"/>
      </a:dk2>
      <a:lt2>
        <a:srgbClr val="EEECE1"/>
      </a:lt2>
      <a:accent1>
        <a:srgbClr val="1B4098"/>
      </a:accent1>
      <a:accent2>
        <a:srgbClr val="0BBBEF"/>
      </a:accent2>
      <a:accent3>
        <a:srgbClr val="DBD9D6"/>
      </a:accent3>
      <a:accent4>
        <a:srgbClr val="DD0031"/>
      </a:accent4>
      <a:accent5>
        <a:srgbClr val="00AD68"/>
      </a:accent5>
      <a:accent6>
        <a:srgbClr val="873299"/>
      </a:accent6>
      <a:hlink>
        <a:srgbClr val="1B4098"/>
      </a:hlink>
      <a:folHlink>
        <a:srgbClr val="1B4098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5BADB7F6-8D1D-4639-ABD9-355836630B78}" vid="{F5EACBA8-1FAB-48CC-8616-EE3328119643}"/>
    </a:ext>
  </a:extLst>
</a:theme>
</file>

<file path=ppt/theme/theme11.xml><?xml version="1.0" encoding="utf-8"?>
<a:theme xmlns:a="http://schemas.openxmlformats.org/drawingml/2006/main" name="11- CLOSING SLIDES">
  <a:themeElements>
    <a:clrScheme name="EBU">
      <a:dk1>
        <a:sysClr val="windowText" lastClr="000000"/>
      </a:dk1>
      <a:lt1>
        <a:sysClr val="window" lastClr="FFFFFF"/>
      </a:lt1>
      <a:dk2>
        <a:srgbClr val="1B4098"/>
      </a:dk2>
      <a:lt2>
        <a:srgbClr val="EEECE1"/>
      </a:lt2>
      <a:accent1>
        <a:srgbClr val="1B4098"/>
      </a:accent1>
      <a:accent2>
        <a:srgbClr val="0BBBEF"/>
      </a:accent2>
      <a:accent3>
        <a:srgbClr val="DBD9D6"/>
      </a:accent3>
      <a:accent4>
        <a:srgbClr val="DD0031"/>
      </a:accent4>
      <a:accent5>
        <a:srgbClr val="00AD68"/>
      </a:accent5>
      <a:accent6>
        <a:srgbClr val="873299"/>
      </a:accent6>
      <a:hlink>
        <a:srgbClr val="1B4098"/>
      </a:hlink>
      <a:folHlink>
        <a:srgbClr val="1B4098"/>
      </a:folHlink>
    </a:clrScheme>
    <a:fontScheme name="EBU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5BADB7F6-8D1D-4639-ABD9-355836630B78}" vid="{54A02EAB-3068-48C2-B248-BEB0A7B72AD8}"/>
    </a:ext>
  </a:extLst>
</a:theme>
</file>

<file path=ppt/theme/theme12.xml><?xml version="1.0" encoding="utf-8"?>
<a:theme xmlns:a="http://schemas.openxmlformats.org/drawingml/2006/main" name="12- COVER Events">
  <a:themeElements>
    <a:clrScheme name="EBU">
      <a:dk1>
        <a:sysClr val="windowText" lastClr="000000"/>
      </a:dk1>
      <a:lt1>
        <a:sysClr val="window" lastClr="FFFFFF"/>
      </a:lt1>
      <a:dk2>
        <a:srgbClr val="1B4098"/>
      </a:dk2>
      <a:lt2>
        <a:srgbClr val="EEECE1"/>
      </a:lt2>
      <a:accent1>
        <a:srgbClr val="1B4098"/>
      </a:accent1>
      <a:accent2>
        <a:srgbClr val="0BBBEF"/>
      </a:accent2>
      <a:accent3>
        <a:srgbClr val="DBD9D6"/>
      </a:accent3>
      <a:accent4>
        <a:srgbClr val="DD0031"/>
      </a:accent4>
      <a:accent5>
        <a:srgbClr val="00AD68"/>
      </a:accent5>
      <a:accent6>
        <a:srgbClr val="873299"/>
      </a:accent6>
      <a:hlink>
        <a:srgbClr val="1B4098"/>
      </a:hlink>
      <a:folHlink>
        <a:srgbClr val="1B4098"/>
      </a:folHlink>
    </a:clrScheme>
    <a:fontScheme name="EBU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5BADB7F6-8D1D-4639-ABD9-355836630B78}" vid="{EF70051A-157B-461C-ABD5-3CC90296E5FF}"/>
    </a:ext>
  </a:extLst>
</a:theme>
</file>

<file path=ppt/theme/theme1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- CONTENTS">
  <a:themeElements>
    <a:clrScheme name="EBU">
      <a:dk1>
        <a:sysClr val="windowText" lastClr="000000"/>
      </a:dk1>
      <a:lt1>
        <a:sysClr val="window" lastClr="FFFFFF"/>
      </a:lt1>
      <a:dk2>
        <a:srgbClr val="1B4098"/>
      </a:dk2>
      <a:lt2>
        <a:srgbClr val="EEECE1"/>
      </a:lt2>
      <a:accent1>
        <a:srgbClr val="1B4098"/>
      </a:accent1>
      <a:accent2>
        <a:srgbClr val="0BBBEF"/>
      </a:accent2>
      <a:accent3>
        <a:srgbClr val="DBD9D6"/>
      </a:accent3>
      <a:accent4>
        <a:srgbClr val="DD0031"/>
      </a:accent4>
      <a:accent5>
        <a:srgbClr val="00AD68"/>
      </a:accent5>
      <a:accent6>
        <a:srgbClr val="873299"/>
      </a:accent6>
      <a:hlink>
        <a:srgbClr val="1B4098"/>
      </a:hlink>
      <a:folHlink>
        <a:srgbClr val="1B409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5BADB7F6-8D1D-4639-ABD9-355836630B78}" vid="{0ED74BB0-B156-43B4-B714-89C1AC9A5624}"/>
    </a:ext>
  </a:extLst>
</a:theme>
</file>

<file path=ppt/theme/theme3.xml><?xml version="1.0" encoding="utf-8"?>
<a:theme xmlns:a="http://schemas.openxmlformats.org/drawingml/2006/main" name="3- ABOUT / SPEAKER">
  <a:themeElements>
    <a:clrScheme name="EBU">
      <a:dk1>
        <a:sysClr val="windowText" lastClr="000000"/>
      </a:dk1>
      <a:lt1>
        <a:sysClr val="window" lastClr="FFFFFF"/>
      </a:lt1>
      <a:dk2>
        <a:srgbClr val="1B4098"/>
      </a:dk2>
      <a:lt2>
        <a:srgbClr val="EEECE1"/>
      </a:lt2>
      <a:accent1>
        <a:srgbClr val="1B4098"/>
      </a:accent1>
      <a:accent2>
        <a:srgbClr val="0BBBEF"/>
      </a:accent2>
      <a:accent3>
        <a:srgbClr val="DBD9D6"/>
      </a:accent3>
      <a:accent4>
        <a:srgbClr val="DD0031"/>
      </a:accent4>
      <a:accent5>
        <a:srgbClr val="00AD68"/>
      </a:accent5>
      <a:accent6>
        <a:srgbClr val="873299"/>
      </a:accent6>
      <a:hlink>
        <a:srgbClr val="1B4098"/>
      </a:hlink>
      <a:folHlink>
        <a:srgbClr val="1B409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5BADB7F6-8D1D-4639-ABD9-355836630B78}" vid="{881AD156-F44E-487C-BD0D-FDC83F3341F6}"/>
    </a:ext>
  </a:extLst>
</a:theme>
</file>

<file path=ppt/theme/theme4.xml><?xml version="1.0" encoding="utf-8"?>
<a:theme xmlns:a="http://schemas.openxmlformats.org/drawingml/2006/main" name="4- BULL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5BADB7F6-8D1D-4639-ABD9-355836630B78}" vid="{519B238E-6F10-4620-A5BE-0BF32A4EF8DD}"/>
    </a:ext>
  </a:extLst>
</a:theme>
</file>

<file path=ppt/theme/theme5.xml><?xml version="1.0" encoding="utf-8"?>
<a:theme xmlns:a="http://schemas.openxmlformats.org/drawingml/2006/main" name="5- IMAGE / OBJECT">
  <a:themeElements>
    <a:clrScheme name="EBU">
      <a:dk1>
        <a:sysClr val="windowText" lastClr="000000"/>
      </a:dk1>
      <a:lt1>
        <a:sysClr val="window" lastClr="FFFFFF"/>
      </a:lt1>
      <a:dk2>
        <a:srgbClr val="1B4098"/>
      </a:dk2>
      <a:lt2>
        <a:srgbClr val="EEECE1"/>
      </a:lt2>
      <a:accent1>
        <a:srgbClr val="1B4098"/>
      </a:accent1>
      <a:accent2>
        <a:srgbClr val="0BBBEF"/>
      </a:accent2>
      <a:accent3>
        <a:srgbClr val="DBD9D6"/>
      </a:accent3>
      <a:accent4>
        <a:srgbClr val="DD0031"/>
      </a:accent4>
      <a:accent5>
        <a:srgbClr val="00AD68"/>
      </a:accent5>
      <a:accent6>
        <a:srgbClr val="873299"/>
      </a:accent6>
      <a:hlink>
        <a:srgbClr val="1B4098"/>
      </a:hlink>
      <a:folHlink>
        <a:srgbClr val="1B409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5BADB7F6-8D1D-4639-ABD9-355836630B78}" vid="{B0D652D9-11CF-4571-90E9-9C475CCE618C}"/>
    </a:ext>
  </a:extLst>
</a:theme>
</file>

<file path=ppt/theme/theme6.xml><?xml version="1.0" encoding="utf-8"?>
<a:theme xmlns:a="http://schemas.openxmlformats.org/drawingml/2006/main" name="6- LIST ">
  <a:themeElements>
    <a:clrScheme name="EBU">
      <a:dk1>
        <a:sysClr val="windowText" lastClr="000000"/>
      </a:dk1>
      <a:lt1>
        <a:sysClr val="window" lastClr="FFFFFF"/>
      </a:lt1>
      <a:dk2>
        <a:srgbClr val="1B4098"/>
      </a:dk2>
      <a:lt2>
        <a:srgbClr val="EEECE1"/>
      </a:lt2>
      <a:accent1>
        <a:srgbClr val="1B4098"/>
      </a:accent1>
      <a:accent2>
        <a:srgbClr val="0BBBEF"/>
      </a:accent2>
      <a:accent3>
        <a:srgbClr val="DBD9D6"/>
      </a:accent3>
      <a:accent4>
        <a:srgbClr val="DD0031"/>
      </a:accent4>
      <a:accent5>
        <a:srgbClr val="00AD68"/>
      </a:accent5>
      <a:accent6>
        <a:srgbClr val="873299"/>
      </a:accent6>
      <a:hlink>
        <a:srgbClr val="1B4098"/>
      </a:hlink>
      <a:folHlink>
        <a:srgbClr val="1B409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5BADB7F6-8D1D-4639-ABD9-355836630B78}" vid="{1E32B4ED-BE7D-4737-878F-77CB11D168BD}"/>
    </a:ext>
  </a:extLst>
</a:theme>
</file>

<file path=ppt/theme/theme7.xml><?xml version="1.0" encoding="utf-8"?>
<a:theme xmlns:a="http://schemas.openxmlformats.org/drawingml/2006/main" name="7- TIMELINE">
  <a:themeElements>
    <a:clrScheme name="EBU">
      <a:dk1>
        <a:sysClr val="windowText" lastClr="000000"/>
      </a:dk1>
      <a:lt1>
        <a:sysClr val="window" lastClr="FFFFFF"/>
      </a:lt1>
      <a:dk2>
        <a:srgbClr val="1B4098"/>
      </a:dk2>
      <a:lt2>
        <a:srgbClr val="EEECE1"/>
      </a:lt2>
      <a:accent1>
        <a:srgbClr val="1B4098"/>
      </a:accent1>
      <a:accent2>
        <a:srgbClr val="0BBBEF"/>
      </a:accent2>
      <a:accent3>
        <a:srgbClr val="DBD9D6"/>
      </a:accent3>
      <a:accent4>
        <a:srgbClr val="DD0031"/>
      </a:accent4>
      <a:accent5>
        <a:srgbClr val="00AD68"/>
      </a:accent5>
      <a:accent6>
        <a:srgbClr val="873299"/>
      </a:accent6>
      <a:hlink>
        <a:srgbClr val="1B4098"/>
      </a:hlink>
      <a:folHlink>
        <a:srgbClr val="1B409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5BADB7F6-8D1D-4639-ABD9-355836630B78}" vid="{46435563-868A-4421-91C3-8C7C7A8479BF}"/>
    </a:ext>
  </a:extLst>
</a:theme>
</file>

<file path=ppt/theme/theme8.xml><?xml version="1.0" encoding="utf-8"?>
<a:theme xmlns:a="http://schemas.openxmlformats.org/drawingml/2006/main" name="8- QUOTE">
  <a:themeElements>
    <a:clrScheme name="EBU">
      <a:dk1>
        <a:sysClr val="windowText" lastClr="000000"/>
      </a:dk1>
      <a:lt1>
        <a:sysClr val="window" lastClr="FFFFFF"/>
      </a:lt1>
      <a:dk2>
        <a:srgbClr val="1B4098"/>
      </a:dk2>
      <a:lt2>
        <a:srgbClr val="EEECE1"/>
      </a:lt2>
      <a:accent1>
        <a:srgbClr val="1B4098"/>
      </a:accent1>
      <a:accent2>
        <a:srgbClr val="0BBBEF"/>
      </a:accent2>
      <a:accent3>
        <a:srgbClr val="DBD9D6"/>
      </a:accent3>
      <a:accent4>
        <a:srgbClr val="DD0031"/>
      </a:accent4>
      <a:accent5>
        <a:srgbClr val="00AD68"/>
      </a:accent5>
      <a:accent6>
        <a:srgbClr val="873299"/>
      </a:accent6>
      <a:hlink>
        <a:srgbClr val="1B4098"/>
      </a:hlink>
      <a:folHlink>
        <a:srgbClr val="1B409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5BADB7F6-8D1D-4639-ABD9-355836630B78}" vid="{E2597022-3E5F-420B-8F43-C50850B1400C}"/>
    </a:ext>
  </a:extLst>
</a:theme>
</file>

<file path=ppt/theme/theme9.xml><?xml version="1.0" encoding="utf-8"?>
<a:theme xmlns:a="http://schemas.openxmlformats.org/drawingml/2006/main" name="9- SEPARATION">
  <a:themeElements>
    <a:clrScheme name="EBU">
      <a:dk1>
        <a:sysClr val="windowText" lastClr="000000"/>
      </a:dk1>
      <a:lt1>
        <a:sysClr val="window" lastClr="FFFFFF"/>
      </a:lt1>
      <a:dk2>
        <a:srgbClr val="1B4098"/>
      </a:dk2>
      <a:lt2>
        <a:srgbClr val="EEECE1"/>
      </a:lt2>
      <a:accent1>
        <a:srgbClr val="1B4098"/>
      </a:accent1>
      <a:accent2>
        <a:srgbClr val="0BBBEF"/>
      </a:accent2>
      <a:accent3>
        <a:srgbClr val="DBD9D6"/>
      </a:accent3>
      <a:accent4>
        <a:srgbClr val="DD0031"/>
      </a:accent4>
      <a:accent5>
        <a:srgbClr val="00AD68"/>
      </a:accent5>
      <a:accent6>
        <a:srgbClr val="873299"/>
      </a:accent6>
      <a:hlink>
        <a:srgbClr val="1B4098"/>
      </a:hlink>
      <a:folHlink>
        <a:srgbClr val="1B409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5BADB7F6-8D1D-4639-ABD9-355836630B78}" vid="{72C226CC-0EF0-47A9-8793-1D1E8C9B14C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EBY template</Template>
  <TotalTime>0</TotalTime>
  <Words>717</Words>
  <Application>Microsoft Office PowerPoint</Application>
  <PresentationFormat>On-screen Show (16:9)</PresentationFormat>
  <Paragraphs>109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Arial</vt:lpstr>
      <vt:lpstr>Arial Black</vt:lpstr>
      <vt:lpstr>Calibri</vt:lpstr>
      <vt:lpstr>Times Bold</vt:lpstr>
      <vt:lpstr>0- COVER</vt:lpstr>
      <vt:lpstr>2- CONTENTS</vt:lpstr>
      <vt:lpstr>3- ABOUT / SPEAKER</vt:lpstr>
      <vt:lpstr>4- BULLET</vt:lpstr>
      <vt:lpstr>5- IMAGE / OBJECT</vt:lpstr>
      <vt:lpstr>6- LIST </vt:lpstr>
      <vt:lpstr>7- TIMELINE</vt:lpstr>
      <vt:lpstr>8- QUOTE</vt:lpstr>
      <vt:lpstr>9- SEPARATION</vt:lpstr>
      <vt:lpstr>10- CHART / DIAGRAM</vt:lpstr>
      <vt:lpstr>11- CLOSING SLIDES</vt:lpstr>
      <vt:lpstr>12- COVER Events</vt:lpstr>
      <vt:lpstr>update</vt:lpstr>
      <vt:lpstr>Highlights</vt:lpstr>
      <vt:lpstr>SP-Production</vt:lpstr>
      <vt:lpstr>SP-Infrastructure &amp; Security</vt:lpstr>
      <vt:lpstr>SP-Platform </vt:lpstr>
      <vt:lpstr>SP-Distribution</vt:lpstr>
      <vt:lpstr>SP-Spectrum</vt:lpstr>
      <vt:lpstr>News Pilot</vt:lpstr>
      <vt:lpstr>PEACH</vt:lpstr>
      <vt:lpstr>Eurovox</vt:lpstr>
      <vt:lpstr>AI &amp; Data Initiative</vt:lpstr>
      <vt:lpstr>Broadcast Technology Futures Group</vt:lpstr>
      <vt:lpstr>New Projects</vt:lpstr>
      <vt:lpstr>FOLLOW the ebu</vt:lpstr>
    </vt:vector>
  </TitlesOfParts>
  <Company>demo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Workplan update</dc:title>
  <dc:creator>Judy Parnall</dc:creator>
  <cp:lastModifiedBy>Judy Parnall</cp:lastModifiedBy>
  <cp:revision>5</cp:revision>
  <dcterms:created xsi:type="dcterms:W3CDTF">2021-06-04T09:41:54Z</dcterms:created>
  <dcterms:modified xsi:type="dcterms:W3CDTF">2021-10-13T08:51:46Z</dcterms:modified>
</cp:coreProperties>
</file>