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347" r:id="rId5"/>
    <p:sldId id="365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64A1ED-B0A0-168E-EA69-B72CC47BD309}" name="NIST" initials="N" userId="NIST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47" autoAdjust="0"/>
  </p:normalViewPr>
  <p:slideViewPr>
    <p:cSldViewPr snapToGrid="0">
      <p:cViewPr varScale="1">
        <p:scale>
          <a:sx n="94" d="100"/>
          <a:sy n="94" d="100"/>
        </p:scale>
        <p:origin x="245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76"/>
        <p:guide pos="21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200" b="0" i="0" u="none" strike="noStrike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65071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6285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#172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Dallas, U.S.A., November 17~21,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E0237-CE39-15D4-A753-E8437266B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4973" y="2581275"/>
            <a:ext cx="9906000" cy="1460499"/>
          </a:xfrm>
        </p:spPr>
        <p:txBody>
          <a:bodyPr/>
          <a:lstStyle/>
          <a:p>
            <a:r>
              <a:rPr lang="en-US" sz="4800" b="1" dirty="0"/>
              <a:t>KI#1 SOH for UP path termination entity</a:t>
            </a:r>
            <a:endParaRPr lang="en-GB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E06D6D-E48A-4107-D737-1E10A3FE37CC}"/>
              </a:ext>
            </a:extLst>
          </p:cNvPr>
          <p:cNvSpPr txBox="1"/>
          <p:nvPr/>
        </p:nvSpPr>
        <p:spPr>
          <a:xfrm>
            <a:off x="10699228" y="0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S2-2510xxx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387FC74-6651-3F06-84A9-B9590DD0BCDF}"/>
              </a:ext>
            </a:extLst>
          </p:cNvPr>
          <p:cNvSpPr txBox="1">
            <a:spLocks/>
          </p:cNvSpPr>
          <p:nvPr/>
        </p:nvSpPr>
        <p:spPr bwMode="auto">
          <a:xfrm>
            <a:off x="1041577" y="4652408"/>
            <a:ext cx="10108846" cy="650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altLang="en-US" sz="3200" dirty="0"/>
              <a:t>vivo </a:t>
            </a:r>
          </a:p>
        </p:txBody>
      </p:sp>
    </p:spTree>
    <p:extLst>
      <p:ext uri="{BB962C8B-B14F-4D97-AF65-F5344CB8AC3E}">
        <p14:creationId xmlns:p14="http://schemas.microsoft.com/office/powerpoint/2010/main" val="76452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26" y="626329"/>
            <a:ext cx="10515600" cy="780441"/>
          </a:xfrm>
        </p:spPr>
        <p:txBody>
          <a:bodyPr/>
          <a:lstStyle/>
          <a:p>
            <a:r>
              <a:rPr lang="en-GB" dirty="0"/>
              <a:t>KI#1: UP path termination entity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25" y="1825625"/>
            <a:ext cx="11409767" cy="1226490"/>
          </a:xfrm>
        </p:spPr>
        <p:txBody>
          <a:bodyPr wrap="square">
            <a:spAutoFit/>
          </a:bodyPr>
          <a:lstStyle/>
          <a:p>
            <a:r>
              <a:rPr lang="en-GB" sz="2000" dirty="0"/>
              <a:t>There are three views on what is the UP path termination entity,</a:t>
            </a:r>
            <a:r>
              <a:rPr lang="en-GB" altLang="zh-CN" sz="2000" dirty="0"/>
              <a:t> the UP path termination entity could be </a:t>
            </a:r>
            <a:endParaRPr lang="en-GB" sz="2000" dirty="0"/>
          </a:p>
          <a:p>
            <a:pPr lvl="1"/>
            <a:r>
              <a:rPr lang="en-GB" sz="1600" dirty="0"/>
              <a:t>1) </a:t>
            </a:r>
            <a:r>
              <a:rPr lang="en-US" sz="1600" b="1" dirty="0"/>
              <a:t>An existing NF (e.g. DCCF or NWDAF);</a:t>
            </a:r>
          </a:p>
          <a:p>
            <a:pPr lvl="1"/>
            <a:r>
              <a:rPr lang="en-US" sz="1600" dirty="0"/>
              <a:t>2) </a:t>
            </a:r>
            <a:r>
              <a:rPr lang="en-GB" altLang="zh-CN" sz="1600" b="1" dirty="0"/>
              <a:t>A new 5GC NF;</a:t>
            </a:r>
          </a:p>
          <a:p>
            <a:pPr lvl="1"/>
            <a:r>
              <a:rPr lang="en-GB" sz="1600" dirty="0"/>
              <a:t>3) </a:t>
            </a:r>
            <a:r>
              <a:rPr lang="en-GB" altLang="zh-CN" sz="1600" b="1" dirty="0"/>
              <a:t>A new 5GC NF that can be standalone or co-located with an existing NF in 5GC</a:t>
            </a:r>
            <a:r>
              <a:rPr lang="en-US" altLang="zh-CN" sz="1600" b="1" dirty="0"/>
              <a:t>.</a:t>
            </a:r>
            <a:endParaRPr lang="en-GB" altLang="zh-CN" sz="1600" b="1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CB81CBD-FE0B-47BC-836A-B2774BB614F6}"/>
              </a:ext>
            </a:extLst>
          </p:cNvPr>
          <p:cNvSpPr/>
          <p:nvPr/>
        </p:nvSpPr>
        <p:spPr>
          <a:xfrm>
            <a:off x="159026" y="3052115"/>
            <a:ext cx="11002033" cy="3361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dirty="0">
                <a:solidFill>
                  <a:prstClr val="black"/>
                </a:solidFill>
                <a:latin typeface="Calibri" panose="020F0502020204030204"/>
                <a:cs typeface="+mn-cs"/>
              </a:rPr>
              <a:t>Q1: Go with Option 1 (</a:t>
            </a:r>
            <a:r>
              <a:rPr lang="en-US" altLang="zh-CN" dirty="0">
                <a:solidFill>
                  <a:prstClr val="black"/>
                </a:solidFill>
                <a:latin typeface="Calibri" panose="020F0502020204030204"/>
                <a:cs typeface="+mn-cs"/>
              </a:rPr>
              <a:t>existing NF (e.g. DCCF or NWDAF)</a:t>
            </a:r>
            <a:r>
              <a:rPr lang="en-GB" altLang="zh-CN" dirty="0">
                <a:solidFill>
                  <a:prstClr val="black"/>
                </a:solidFill>
                <a:latin typeface="Calibri" panose="020F0502020204030204"/>
                <a:cs typeface="+mn-cs"/>
              </a:rPr>
              <a:t>)</a:t>
            </a: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?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Y:  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N: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dirty="0">
                <a:solidFill>
                  <a:prstClr val="black"/>
                </a:solidFill>
                <a:latin typeface="Calibri" panose="020F0502020204030204"/>
                <a:cs typeface="+mn-cs"/>
              </a:rPr>
              <a:t>Q2: Go with Option 2 (new 5GC NF)</a:t>
            </a: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?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Y:  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N: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Q2: Go with Option 3 (</a:t>
            </a:r>
            <a:r>
              <a:rPr lang="en-US" altLang="zh-CN" dirty="0">
                <a:solidFill>
                  <a:prstClr val="black"/>
                </a:solidFill>
                <a:latin typeface="Calibri" panose="020F0502020204030204"/>
              </a:rPr>
              <a:t>5GC NF that can be standalone or co-located with an existing NF in 5GC</a:t>
            </a: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)?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Y:  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GB" altLang="zh-CN" dirty="0">
                <a:solidFill>
                  <a:prstClr val="black"/>
                </a:solidFill>
                <a:latin typeface="Calibri" panose="020F0502020204030204"/>
              </a:rPr>
              <a:t>N: </a:t>
            </a:r>
          </a:p>
        </p:txBody>
      </p:sp>
    </p:spTree>
    <p:extLst>
      <p:ext uri="{BB962C8B-B14F-4D97-AF65-F5344CB8AC3E}">
        <p14:creationId xmlns:p14="http://schemas.microsoft.com/office/powerpoint/2010/main" val="4231678121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d21c386-3647-42ab-a9df-1eea3e636741" xsi:nil="true"/>
    <lcf76f155ced4ddcb4097134ff3c332f xmlns="85ab900e-2b2e-4232-90cf-f6d111adcfcb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77142C4C08940854A18CA5CC800EE" ma:contentTypeVersion="16" ma:contentTypeDescription="Create a new document." ma:contentTypeScope="" ma:versionID="e50148092416ff314893ecd358ee70e3">
  <xsd:schema xmlns:xsd="http://www.w3.org/2001/XMLSchema" xmlns:xs="http://www.w3.org/2001/XMLSchema" xmlns:p="http://schemas.microsoft.com/office/2006/metadata/properties" xmlns:ns2="85ab900e-2b2e-4232-90cf-f6d111adcfcb" xmlns:ns3="dd21c386-3647-42ab-a9df-1eea3e636741" targetNamespace="http://schemas.microsoft.com/office/2006/metadata/properties" ma:root="true" ma:fieldsID="37dadaeeee6e7f60082dad07c48593a2" ns2:_="" ns3:_="">
    <xsd:import namespace="85ab900e-2b2e-4232-90cf-f6d111adcfcb"/>
    <xsd:import namespace="dd21c386-3647-42ab-a9df-1eea3e63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b900e-2b2e-4232-90cf-f6d111adcf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2e6a98a9-4721-402f-9b0e-578e6c4977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21c386-3647-42ab-a9df-1eea3e63674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9165ff2-2b3d-4bda-87a1-3748f420c083}" ma:internalName="TaxCatchAll" ma:showField="CatchAllData" ma:web="dd21c386-3647-42ab-a9df-1eea3e63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85ab900e-2b2e-4232-90cf-f6d111adcfcb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dd21c386-3647-42ab-a9df-1eea3e636741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850744F-D18E-4A92-864C-C71743177612}">
  <ds:schemaRefs>
    <ds:schemaRef ds:uri="85ab900e-2b2e-4232-90cf-f6d111adcfcb"/>
    <ds:schemaRef ds:uri="dd21c386-3647-42ab-a9df-1eea3e6367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5702</TotalTime>
  <Words>144</Words>
  <Application>Microsoft Office PowerPoint</Application>
  <PresentationFormat>宽屏</PresentationFormat>
  <Paragraphs>18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 </vt:lpstr>
      <vt:lpstr>宋体</vt:lpstr>
      <vt:lpstr>Arial</vt:lpstr>
      <vt:lpstr>Calibri</vt:lpstr>
      <vt:lpstr>Calibri Light</vt:lpstr>
      <vt:lpstr>Times New Roman</vt:lpstr>
      <vt:lpstr>Office Theme</vt:lpstr>
      <vt:lpstr>KI#1 SOH for UP path termination entity</vt:lpstr>
      <vt:lpstr>KI#1: UP path termination entity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vivo-2</cp:lastModifiedBy>
  <cp:revision>37</cp:revision>
  <dcterms:created xsi:type="dcterms:W3CDTF">2010-02-05T13:52:04Z</dcterms:created>
  <dcterms:modified xsi:type="dcterms:W3CDTF">2025-11-17T17:11:56Z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0x010100F2D77142C4C08940854A18CA5CC800EE</vt:lpwstr>
  </property>
  <property fmtid="{D5CDD505-2E9C-101B-9397-08002B2CF9AE}" pid="3" name="_2015_ms_pID_725343">
    <vt:lpwstr>(3)pvYB9IClKNl5XaC4UZuKSBBszr+wKekqz3kVnHyJTsa2o3THBr9qNb+lfYBYv82/IYYVMkc4
5rjvz2a5j15G1QjsUFVxlTbbbhveAAWsCivIWEx4llnWk6c2egjlvsHAHmX/SglqpeSqyZjn
UPcwNuoNmKJg42gOEEbg2AK4yw7o5MFNfXbAnECe0pHVWkWnhGGXtMqGPiziCRcdBayao4PH
qIKAgUpZ8ZRABfqZi3</vt:lpwstr>
  </property>
  <property fmtid="{D5CDD505-2E9C-101B-9397-08002B2CF9AE}" pid="4" name="_2015_ms_pID_7253431">
    <vt:lpwstr>6p/0eZXo15WyyvjAjUfyhPvl0KzjmsowYwMDWYi/IDr4Wbj+M2mnJ5
xOJbbTvM808cYNzKWO/u23goV3c/kG6aWHWNS6V+Yk7opxehvtxA+SSLOrGZbfLqp14SmvEz
zD7wIM/p+WCiKCrWCRci2Lve4PBfYghMhNZBx1Zosa3vB/gPCMMSBzTpcjiQiq0OC47O/Gaw
SHtlQNt4xP/JUvDJu1bgODfzk4kgfzRxqE40</vt:lpwstr>
  </property>
  <property fmtid="{D5CDD505-2E9C-101B-9397-08002B2CF9AE}" pid="5" name="_2015_ms_pID_7253432">
    <vt:lpwstr>EQ==</vt:lpwstr>
  </property>
  <property fmtid="{D5CDD505-2E9C-101B-9397-08002B2CF9AE}" pid="6" name="MediaServiceImageTags">
    <vt:lpwstr/>
  </property>
</Properties>
</file>