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4"/>
  </p:sldMasterIdLst>
  <p:notesMasterIdLst>
    <p:notesMasterId r:id="rId13"/>
  </p:notesMasterIdLst>
  <p:handoutMasterIdLst>
    <p:handoutMasterId r:id="rId14"/>
  </p:handoutMasterIdLst>
  <p:sldIdLst>
    <p:sldId id="1002" r:id="rId5"/>
    <p:sldId id="999" r:id="rId6"/>
    <p:sldId id="1004" r:id="rId7"/>
    <p:sldId id="993" r:id="rId8"/>
    <p:sldId id="810" r:id="rId9"/>
    <p:sldId id="1001" r:id="rId10"/>
    <p:sldId id="1000" r:id="rId11"/>
    <p:sldId id="1003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89" d="100"/>
          <a:sy n="89" d="100"/>
        </p:scale>
        <p:origin x="46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11/25/2025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11/25/2025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5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727469" y="249383"/>
            <a:ext cx="12988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S2-2511281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#172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sv-SE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17 - 21 November, 2025, Dallas, USA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6166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0552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5352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WG2#172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de-DE" sz="1200" baseline="0" dirty="0">
                <a:solidFill>
                  <a:schemeClr val="bg1"/>
                </a:solidFill>
              </a:rPr>
              <a:t>Nov</a:t>
            </a:r>
            <a:r>
              <a:rPr lang="en-GB" altLang="de-DE" sz="1200" baseline="0" dirty="0">
                <a:solidFill>
                  <a:schemeClr val="bg1"/>
                </a:solidFill>
              </a:rPr>
              <a:t> 17 – Nov 21,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61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Rel-20 AmbientIoT_Ph2_ARC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SA2#172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SA2#171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1: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all editor’s notes in the interim conclusion are discussed using the drafting session and the way forward is endorsed in S2-2511016 for the work in SA2#173.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Key issue 2: interim conclusions for “DO-A capable AIoT Device initial registration” and “DO-A data transfer” are agreed, with several Editor’s notes.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75% complete and TR 23.700-30 will be sent to SA#110 for information</a:t>
            </a:r>
            <a:r>
              <a:rPr lang="en-US" altLang="de-DE" sz="1400" kern="0" dirty="0"/>
              <a:t>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interim conclusions indicate coordination with SA3.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Key issue 1 has already used the 0.5 TU planned in the SID, and not been completed yet. It was agreed there is no need to request additional TUs.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 conclusion: only one CR (pen-holder: OPPO) will be discussed to finalize the conclusion, based on the endorsement from SA2#172.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 conclusion: continue and finalize the conclusions (e.g., resolving editor‘s notes, discussing new conclusion aspects).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743928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1831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at SA#110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864532"/>
            <a:ext cx="8829735" cy="443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15 new solutions are agreed in SA2#171.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1: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in SA2#171, interim conclusions are agreed and documented in the TR with several editors' notes. In SA2#172, all editor’s notes are discussed using the drafting session and the way forward is endorsed for the work in SA2#173.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Key issue 2: interim conclusions for “DO-A capable AIoT Device initial registration” and “DO-A data transfer” are agreed, with several Editor’s notes.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75% complete and TR 23.700-30 will be sent to SA#110 for information</a:t>
            </a:r>
            <a:r>
              <a:rPr lang="en-US" altLang="de-DE" sz="1400" kern="0" dirty="0"/>
              <a:t>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interim conclusions indicate coordination with SA3.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Key issue 1 has already used the 0.5 TU planned in the SID, and not been completed yet. It was agreed there is no need to request additional TUs.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 conclusion: only one CR (pen-holder: OPPO) will be discussed to finalize the conclusion, based on the endorsement from SA2#172.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 conclusion: continue and finalize the conclusions (e.g., resolving editor‘s notes, discussing new conclusion aspects).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262034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02869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8" y="184635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b="1" kern="0" dirty="0"/>
              <a:t>FS_AmbientIoT_Ph2_ARC work plan</a:t>
            </a:r>
            <a:endParaRPr lang="en-US" sz="36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88952"/>
              </p:ext>
            </p:extLst>
          </p:nvPr>
        </p:nvGraphicFramePr>
        <p:xfrm>
          <a:off x="172740" y="1174585"/>
          <a:ext cx="8798520" cy="43212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46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Meeting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Date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 plan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SA2#170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 2025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Finalize scope, architecture assumptions and requirements, and key issues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WT#1 (only for information)  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60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1: interim conclusions and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continue solution discussion, interim conclusions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15598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SA2#172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prioritize the key issue 2 conclusion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discussion on key issue 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15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SA2#173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2025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Finalize key issue 1 and key issue 2 conclusions.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issue 1 will discuss only one CR (pen-holder: OPPO) to finalize the conclusion, based on the endorsement from SA2#172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875364"/>
                  </a:ext>
                </a:extLst>
              </a:tr>
              <a:tr h="3866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TU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3.5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3680528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61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 and conclusion for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20062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7617204" cy="453170"/>
          </a:xfrm>
        </p:spPr>
        <p:txBody>
          <a:bodyPr/>
          <a:lstStyle/>
          <a:p>
            <a:pPr algn="l"/>
            <a:r>
              <a:rPr lang="en-US" altLang="de-DE" b="1" dirty="0"/>
              <a:t>FS_AmbientIoT_Ph2_ARC Status at SA#109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lang="en-US" altLang="zh-CN" sz="1600" kern="0" dirty="0">
                <a:solidFill>
                  <a:prstClr val="black"/>
                </a:solidFill>
                <a:latin typeface="Calibri"/>
                <a:sym typeface="+mn-ea"/>
              </a:rPr>
              <a:t>.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conclusions and conclusions for key issue 1.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discussions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09119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SA2#171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1: (interim) conclusion reached for architecture, protocol stack, radio resource allocation. Partial conclusion reached for UE reader authorization and revocation, UE reader selection. Several FFS remain.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2: 15 new solutions are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v.0.2.0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and SA3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Key issue 1 has already used the 0.5 TU planned in the SID, and not been completed yet.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 meeting: start and prioritize the key issue 2 conclusion, and no discussion on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meeting: finalize key issue 1 and key issue 2 conclusions, key issue 1 will focus on essential features and have limited discussion time.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4726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6230</TotalTime>
  <Words>1174</Words>
  <Application>Microsoft Office PowerPoint</Application>
  <PresentationFormat>全屏显示(4:3)</PresentationFormat>
  <Paragraphs>175</Paragraphs>
  <Slides>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Arial</vt:lpstr>
      <vt:lpstr>Calibri</vt:lpstr>
      <vt:lpstr>Segoe UI Symbol</vt:lpstr>
      <vt:lpstr>Times New Roman</vt:lpstr>
      <vt:lpstr>3_Office Theme</vt:lpstr>
      <vt:lpstr> Rel-20 AmbientIoT_Ph2_ARC Status Report</vt:lpstr>
      <vt:lpstr>FS_AmbientIoT_Ph2_ARC Status after SA2#172</vt:lpstr>
      <vt:lpstr>FS_AmbientIoT_Ph2_ARC Status at SA#110</vt:lpstr>
      <vt:lpstr>PowerPoint 演示文稿</vt:lpstr>
      <vt:lpstr>BACKUP</vt:lpstr>
      <vt:lpstr>FS_AmbientIoT_Ph2_ARC Status after SA2#170</vt:lpstr>
      <vt:lpstr>FS_AmbientIoT_Ph2_ARC Status at SA#109</vt:lpstr>
      <vt:lpstr>FS_AmbientIoT_Ph2_ARC Status after SA2#171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2294</cp:revision>
  <dcterms:created xsi:type="dcterms:W3CDTF">2008-08-30T09:32:10Z</dcterms:created>
  <dcterms:modified xsi:type="dcterms:W3CDTF">2025-11-25T14:00:03Z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