
<file path=[Content_Types].xml><?xml version="1.0" encoding="utf-8"?>
<Types xmlns="http://schemas.openxmlformats.org/package/2006/content-types">
  <Default Extension="jpeg" ContentType="image/jpeg"/>
  <Default Extension="rels" ContentType="application/vnd.openxmlformats-package.relationships+xml"/>
  <Default Extension="tiff" ContentType="image/tiff"/>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5146" r:id="rId4"/>
    <p:sldMasterId id="2147485164" r:id="rId5"/>
  </p:sldMasterIdLst>
  <p:notesMasterIdLst>
    <p:notesMasterId r:id="rId21"/>
  </p:notesMasterIdLst>
  <p:handoutMasterIdLst>
    <p:handoutMasterId r:id="rId22"/>
  </p:handoutMasterIdLst>
  <p:sldIdLst>
    <p:sldId id="341" r:id="rId6"/>
    <p:sldId id="342" r:id="rId7"/>
    <p:sldId id="347" r:id="rId8"/>
    <p:sldId id="358" r:id="rId9"/>
    <p:sldId id="359" r:id="rId10"/>
    <p:sldId id="360" r:id="rId11"/>
    <p:sldId id="353" r:id="rId12"/>
    <p:sldId id="366" r:id="rId13"/>
    <p:sldId id="361" r:id="rId14"/>
    <p:sldId id="362" r:id="rId15"/>
    <p:sldId id="363" r:id="rId16"/>
    <p:sldId id="364" r:id="rId17"/>
    <p:sldId id="365" r:id="rId18"/>
    <p:sldId id="357" r:id="rId19"/>
    <p:sldId id="354" r:id="rId20"/>
  </p:sldIdLst>
  <p:sldSz cx="12192000" cy="6858000"/>
  <p:notesSz cx="6921500" cy="10083800"/>
  <p:defaultTextStyle>
    <a:defPPr>
      <a:defRPr lang="en-GB"/>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3817" userDrawn="1">
          <p15:clr>
            <a:srgbClr val="A4A3A4"/>
          </p15:clr>
        </p15:guide>
      </p15:sldGuideLst>
    </p:ext>
    <p:ext uri="{2D200454-40CA-4A62-9FC3-DE9A4176ACB9}">
      <p15:notesGuideLst xmlns:p15="http://schemas.microsoft.com/office/powerpoint/2012/main">
        <p15:guide id="1" orient="horz" pos="3176">
          <p15:clr>
            <a:srgbClr val="A4A3A4"/>
          </p15:clr>
        </p15:guide>
        <p15:guide id="2" pos="218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B1D254"/>
    <a:srgbClr val="FFFFFF"/>
    <a:srgbClr val="FF6600"/>
    <a:srgbClr val="1A4669"/>
    <a:srgbClr val="C6D254"/>
    <a:srgbClr val="2A6EA8"/>
    <a:srgbClr val="0F5C77"/>
    <a:srgbClr val="127092"/>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16DA210-FB5B-4158-B5E0-FEB733F419BA}" styleName="浅色样式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5940675A-B579-460E-94D1-54222C63F5DA}" styleName="无样式，网格型">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607" autoAdjust="0"/>
    <p:restoredTop sz="90524" autoAdjust="0"/>
  </p:normalViewPr>
  <p:slideViewPr>
    <p:cSldViewPr snapToGrid="0">
      <p:cViewPr varScale="1">
        <p:scale>
          <a:sx n="79" d="100"/>
          <a:sy n="79" d="100"/>
        </p:scale>
        <p:origin x="88" y="100"/>
      </p:cViewPr>
      <p:guideLst>
        <p:guide orient="horz" pos="2160"/>
        <p:guide pos="3817"/>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snapToGrid="0">
      <p:cViewPr>
        <p:scale>
          <a:sx n="125" d="100"/>
          <a:sy n="125" d="100"/>
        </p:scale>
        <p:origin x="1064" y="-964"/>
      </p:cViewPr>
      <p:guideLst>
        <p:guide orient="horz" pos="3176"/>
        <p:guide pos="218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tableStyles" Target="tableStyles.xml"/><Relationship Id="rId3" Type="http://schemas.openxmlformats.org/officeDocument/2006/relationships/customXml" Target="../customXml/item3.xml"/><Relationship Id="rId21" Type="http://schemas.openxmlformats.org/officeDocument/2006/relationships/notesMaster" Target="notesMasters/notesMaster1.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viewProps" Target="viewProps.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presProps" Target="presProps.xml"/><Relationship Id="rId10" Type="http://schemas.openxmlformats.org/officeDocument/2006/relationships/slide" Target="slides/slide5.xml"/><Relationship Id="rId19" Type="http://schemas.openxmlformats.org/officeDocument/2006/relationships/slide" Target="slides/slide14.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8" name="Rectangle 2">
            <a:extLst>
              <a:ext uri="{FF2B5EF4-FFF2-40B4-BE49-F238E27FC236}">
                <a16:creationId xmlns:a16="http://schemas.microsoft.com/office/drawing/2014/main" id="{789072D9-2976-48D6-91CC-F3B81D5BC3D5}"/>
              </a:ext>
            </a:extLst>
          </p:cNvPr>
          <p:cNvSpPr>
            <a:spLocks noGrp="1" noChangeArrowheads="1"/>
          </p:cNvSpPr>
          <p:nvPr>
            <p:ph type="hdr" sz="quarter"/>
          </p:nvPr>
        </p:nvSpPr>
        <p:spPr bwMode="auto">
          <a:xfrm>
            <a:off x="0" y="0"/>
            <a:ext cx="3000375" cy="504825"/>
          </a:xfrm>
          <a:prstGeom prst="rect">
            <a:avLst/>
          </a:prstGeom>
          <a:noFill/>
          <a:ln w="9525">
            <a:noFill/>
            <a:miter lim="800000"/>
            <a:headEnd/>
            <a:tailEnd/>
          </a:ln>
          <a:effectLst/>
        </p:spPr>
        <p:txBody>
          <a:bodyPr vert="horz" wrap="square" lIns="94426" tIns="47213" rIns="94426" bIns="47213" numCol="1" anchor="t" anchorCtr="0" compatLnSpc="1">
            <a:prstTxWarp prst="textNoShape">
              <a:avLst/>
            </a:prstTxWarp>
          </a:bodyPr>
          <a:lstStyle>
            <a:lvl1pPr defTabSz="944563" eaLnBrk="1" hangingPunct="1">
              <a:defRPr sz="1200">
                <a:latin typeface="Times New Roman" pitchFamily="18" charset="0"/>
                <a:cs typeface="+mn-cs"/>
              </a:defRPr>
            </a:lvl1pPr>
          </a:lstStyle>
          <a:p>
            <a:pPr>
              <a:defRPr/>
            </a:pPr>
            <a:endParaRPr lang="en-GB"/>
          </a:p>
        </p:txBody>
      </p:sp>
      <p:sp>
        <p:nvSpPr>
          <p:cNvPr id="9219" name="Rectangle 3">
            <a:extLst>
              <a:ext uri="{FF2B5EF4-FFF2-40B4-BE49-F238E27FC236}">
                <a16:creationId xmlns:a16="http://schemas.microsoft.com/office/drawing/2014/main" id="{5337DD13-51AD-4B02-8A68-D1AEA3BFD1E7}"/>
              </a:ext>
            </a:extLst>
          </p:cNvPr>
          <p:cNvSpPr>
            <a:spLocks noGrp="1" noChangeArrowheads="1"/>
          </p:cNvSpPr>
          <p:nvPr>
            <p:ph type="dt" sz="quarter" idx="1"/>
          </p:nvPr>
        </p:nvSpPr>
        <p:spPr bwMode="auto">
          <a:xfrm>
            <a:off x="3921125" y="0"/>
            <a:ext cx="3000375" cy="504825"/>
          </a:xfrm>
          <a:prstGeom prst="rect">
            <a:avLst/>
          </a:prstGeom>
          <a:noFill/>
          <a:ln w="9525">
            <a:noFill/>
            <a:miter lim="800000"/>
            <a:headEnd/>
            <a:tailEnd/>
          </a:ln>
          <a:effectLst/>
        </p:spPr>
        <p:txBody>
          <a:bodyPr vert="horz" wrap="square" lIns="94426" tIns="47213" rIns="94426" bIns="47213" numCol="1" anchor="t" anchorCtr="0" compatLnSpc="1">
            <a:prstTxWarp prst="textNoShape">
              <a:avLst/>
            </a:prstTxWarp>
          </a:bodyPr>
          <a:lstStyle>
            <a:lvl1pPr algn="r" defTabSz="944563" eaLnBrk="1" hangingPunct="1">
              <a:defRPr sz="1200">
                <a:latin typeface="Times New Roman" pitchFamily="18" charset="0"/>
                <a:cs typeface="+mn-cs"/>
              </a:defRPr>
            </a:lvl1pPr>
          </a:lstStyle>
          <a:p>
            <a:pPr>
              <a:defRPr/>
            </a:pPr>
            <a:endParaRPr lang="en-GB"/>
          </a:p>
        </p:txBody>
      </p:sp>
      <p:sp>
        <p:nvSpPr>
          <p:cNvPr id="9220" name="Rectangle 4">
            <a:extLst>
              <a:ext uri="{FF2B5EF4-FFF2-40B4-BE49-F238E27FC236}">
                <a16:creationId xmlns:a16="http://schemas.microsoft.com/office/drawing/2014/main" id="{A3DFC17F-0481-4905-8632-1C02E3E3DC52}"/>
              </a:ext>
            </a:extLst>
          </p:cNvPr>
          <p:cNvSpPr>
            <a:spLocks noGrp="1" noChangeArrowheads="1"/>
          </p:cNvSpPr>
          <p:nvPr>
            <p:ph type="ftr" sz="quarter" idx="2"/>
          </p:nvPr>
        </p:nvSpPr>
        <p:spPr bwMode="auto">
          <a:xfrm>
            <a:off x="0" y="9578975"/>
            <a:ext cx="3000375" cy="504825"/>
          </a:xfrm>
          <a:prstGeom prst="rect">
            <a:avLst/>
          </a:prstGeom>
          <a:noFill/>
          <a:ln w="9525">
            <a:noFill/>
            <a:miter lim="800000"/>
            <a:headEnd/>
            <a:tailEnd/>
          </a:ln>
          <a:effectLst/>
        </p:spPr>
        <p:txBody>
          <a:bodyPr vert="horz" wrap="square" lIns="94426" tIns="47213" rIns="94426" bIns="47213" numCol="1" anchor="b" anchorCtr="0" compatLnSpc="1">
            <a:prstTxWarp prst="textNoShape">
              <a:avLst/>
            </a:prstTxWarp>
          </a:bodyPr>
          <a:lstStyle>
            <a:lvl1pPr defTabSz="944563" eaLnBrk="1" hangingPunct="1">
              <a:defRPr sz="1200">
                <a:latin typeface="Times New Roman" pitchFamily="18" charset="0"/>
                <a:cs typeface="+mn-cs"/>
              </a:defRPr>
            </a:lvl1pPr>
          </a:lstStyle>
          <a:p>
            <a:pPr>
              <a:defRPr/>
            </a:pPr>
            <a:endParaRPr lang="en-GB"/>
          </a:p>
        </p:txBody>
      </p:sp>
      <p:sp>
        <p:nvSpPr>
          <p:cNvPr id="9221" name="Rectangle 5">
            <a:extLst>
              <a:ext uri="{FF2B5EF4-FFF2-40B4-BE49-F238E27FC236}">
                <a16:creationId xmlns:a16="http://schemas.microsoft.com/office/drawing/2014/main" id="{EE81EF3A-A1DE-4C8C-8602-3BA1B0BECDBF}"/>
              </a:ext>
            </a:extLst>
          </p:cNvPr>
          <p:cNvSpPr>
            <a:spLocks noGrp="1" noChangeArrowheads="1"/>
          </p:cNvSpPr>
          <p:nvPr>
            <p:ph type="sldNum" sz="quarter" idx="3"/>
          </p:nvPr>
        </p:nvSpPr>
        <p:spPr bwMode="auto">
          <a:xfrm>
            <a:off x="3921125" y="9578975"/>
            <a:ext cx="3000375" cy="504825"/>
          </a:xfrm>
          <a:prstGeom prst="rect">
            <a:avLst/>
          </a:prstGeom>
          <a:noFill/>
          <a:ln w="9525">
            <a:noFill/>
            <a:miter lim="800000"/>
            <a:headEnd/>
            <a:tailEnd/>
          </a:ln>
          <a:effectLst/>
        </p:spPr>
        <p:txBody>
          <a:bodyPr vert="horz" wrap="square" lIns="94426" tIns="47213" rIns="94426" bIns="47213" numCol="1" anchor="b" anchorCtr="0" compatLnSpc="1">
            <a:prstTxWarp prst="textNoShape">
              <a:avLst/>
            </a:prstTxWarp>
          </a:bodyPr>
          <a:lstStyle>
            <a:lvl1pPr algn="r" defTabSz="944563" eaLnBrk="1" hangingPunct="1">
              <a:defRPr sz="1200">
                <a:latin typeface="Times New Roman" panose="02020603050405020304" pitchFamily="18" charset="0"/>
              </a:defRPr>
            </a:lvl1pPr>
          </a:lstStyle>
          <a:p>
            <a:pPr>
              <a:defRPr/>
            </a:pPr>
            <a:fld id="{A3198B39-BF8D-4494-9821-E6701364FD81}" type="slidenum">
              <a:rPr lang="en-GB" altLang="en-US"/>
              <a:pPr>
                <a:defRPr/>
              </a:pPr>
              <a:t>‹#›</a:t>
            </a:fld>
            <a:endParaRPr lang="en-GB" alt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a:extLst>
              <a:ext uri="{FF2B5EF4-FFF2-40B4-BE49-F238E27FC236}">
                <a16:creationId xmlns:a16="http://schemas.microsoft.com/office/drawing/2014/main" id="{A072CA75-53D7-445B-9EF5-6CAEF1776D6A}"/>
              </a:ext>
            </a:extLst>
          </p:cNvPr>
          <p:cNvSpPr>
            <a:spLocks noGrp="1" noChangeArrowheads="1"/>
          </p:cNvSpPr>
          <p:nvPr>
            <p:ph type="hdr" sz="quarter"/>
          </p:nvPr>
        </p:nvSpPr>
        <p:spPr bwMode="auto">
          <a:xfrm>
            <a:off x="0" y="0"/>
            <a:ext cx="3000375" cy="504825"/>
          </a:xfrm>
          <a:prstGeom prst="rect">
            <a:avLst/>
          </a:prstGeom>
          <a:noFill/>
          <a:ln w="9525">
            <a:noFill/>
            <a:miter lim="800000"/>
            <a:headEnd/>
            <a:tailEnd/>
          </a:ln>
          <a:effectLst/>
        </p:spPr>
        <p:txBody>
          <a:bodyPr vert="horz" wrap="square" lIns="94426" tIns="47213" rIns="94426" bIns="47213" numCol="1" anchor="t" anchorCtr="0" compatLnSpc="1">
            <a:prstTxWarp prst="textNoShape">
              <a:avLst/>
            </a:prstTxWarp>
          </a:bodyPr>
          <a:lstStyle>
            <a:lvl1pPr defTabSz="944563" eaLnBrk="1" hangingPunct="1">
              <a:defRPr sz="1200">
                <a:latin typeface="Times New Roman" pitchFamily="18" charset="0"/>
                <a:cs typeface="+mn-cs"/>
              </a:defRPr>
            </a:lvl1pPr>
          </a:lstStyle>
          <a:p>
            <a:pPr>
              <a:defRPr/>
            </a:pPr>
            <a:endParaRPr lang="en-GB"/>
          </a:p>
        </p:txBody>
      </p:sp>
      <p:sp>
        <p:nvSpPr>
          <p:cNvPr id="4099" name="Rectangle 3">
            <a:extLst>
              <a:ext uri="{FF2B5EF4-FFF2-40B4-BE49-F238E27FC236}">
                <a16:creationId xmlns:a16="http://schemas.microsoft.com/office/drawing/2014/main" id="{6A4E70E9-E8A6-4EC8-9A63-B36D42527792}"/>
              </a:ext>
            </a:extLst>
          </p:cNvPr>
          <p:cNvSpPr>
            <a:spLocks noGrp="1" noChangeArrowheads="1"/>
          </p:cNvSpPr>
          <p:nvPr>
            <p:ph type="dt" idx="1"/>
          </p:nvPr>
        </p:nvSpPr>
        <p:spPr bwMode="auto">
          <a:xfrm>
            <a:off x="3921125" y="0"/>
            <a:ext cx="3000375" cy="504825"/>
          </a:xfrm>
          <a:prstGeom prst="rect">
            <a:avLst/>
          </a:prstGeom>
          <a:noFill/>
          <a:ln w="9525">
            <a:noFill/>
            <a:miter lim="800000"/>
            <a:headEnd/>
            <a:tailEnd/>
          </a:ln>
          <a:effectLst/>
        </p:spPr>
        <p:txBody>
          <a:bodyPr vert="horz" wrap="square" lIns="94426" tIns="47213" rIns="94426" bIns="47213" numCol="1" anchor="t" anchorCtr="0" compatLnSpc="1">
            <a:prstTxWarp prst="textNoShape">
              <a:avLst/>
            </a:prstTxWarp>
          </a:bodyPr>
          <a:lstStyle>
            <a:lvl1pPr algn="r" defTabSz="944563" eaLnBrk="1" hangingPunct="1">
              <a:defRPr sz="1200">
                <a:latin typeface="Times New Roman" pitchFamily="18" charset="0"/>
                <a:cs typeface="+mn-cs"/>
              </a:defRPr>
            </a:lvl1pPr>
          </a:lstStyle>
          <a:p>
            <a:pPr>
              <a:defRPr/>
            </a:pPr>
            <a:endParaRPr lang="en-GB"/>
          </a:p>
        </p:txBody>
      </p:sp>
      <p:sp>
        <p:nvSpPr>
          <p:cNvPr id="3076" name="Rectangle 4">
            <a:extLst>
              <a:ext uri="{FF2B5EF4-FFF2-40B4-BE49-F238E27FC236}">
                <a16:creationId xmlns:a16="http://schemas.microsoft.com/office/drawing/2014/main" id="{B0437FF1-442D-43A2-8C73-F8F083ADF658}"/>
              </a:ext>
            </a:extLst>
          </p:cNvPr>
          <p:cNvSpPr>
            <a:spLocks noGrp="1" noRot="1" noChangeAspect="1" noChangeArrowheads="1" noTextEdit="1"/>
          </p:cNvSpPr>
          <p:nvPr>
            <p:ph type="sldImg" idx="2"/>
          </p:nvPr>
        </p:nvSpPr>
        <p:spPr bwMode="auto">
          <a:xfrm>
            <a:off x="100013" y="755650"/>
            <a:ext cx="6721475" cy="3781425"/>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101" name="Rectangle 5">
            <a:extLst>
              <a:ext uri="{FF2B5EF4-FFF2-40B4-BE49-F238E27FC236}">
                <a16:creationId xmlns:a16="http://schemas.microsoft.com/office/drawing/2014/main" id="{0EA3C5F4-38C2-4B34-837F-12B7982390FF}"/>
              </a:ext>
            </a:extLst>
          </p:cNvPr>
          <p:cNvSpPr>
            <a:spLocks noGrp="1" noChangeArrowheads="1"/>
          </p:cNvSpPr>
          <p:nvPr>
            <p:ph type="body" sz="quarter" idx="3"/>
          </p:nvPr>
        </p:nvSpPr>
        <p:spPr bwMode="auto">
          <a:xfrm>
            <a:off x="923925" y="4789488"/>
            <a:ext cx="5073650" cy="4538662"/>
          </a:xfrm>
          <a:prstGeom prst="rect">
            <a:avLst/>
          </a:prstGeom>
          <a:noFill/>
          <a:ln w="9525">
            <a:noFill/>
            <a:miter lim="800000"/>
            <a:headEnd/>
            <a:tailEnd/>
          </a:ln>
          <a:effectLst/>
        </p:spPr>
        <p:txBody>
          <a:bodyPr vert="horz" wrap="square" lIns="94426" tIns="47213" rIns="94426" bIns="47213" numCol="1" anchor="t" anchorCtr="0" compatLnSpc="1">
            <a:prstTxWarp prst="textNoShape">
              <a:avLst/>
            </a:prstTxWarp>
          </a:bodyPr>
          <a:lstStyle/>
          <a:p>
            <a:pPr lvl="0"/>
            <a:r>
              <a:rPr lang="en-GB" noProof="0"/>
              <a:t>Click to edit Master text styles</a:t>
            </a:r>
          </a:p>
          <a:p>
            <a:pPr lvl="1"/>
            <a:r>
              <a:rPr lang="en-GB" noProof="0"/>
              <a:t>Second level</a:t>
            </a:r>
          </a:p>
          <a:p>
            <a:pPr lvl="2"/>
            <a:r>
              <a:rPr lang="en-GB" noProof="0"/>
              <a:t>Third level</a:t>
            </a:r>
          </a:p>
          <a:p>
            <a:pPr lvl="3"/>
            <a:r>
              <a:rPr lang="en-GB" noProof="0"/>
              <a:t>Fourth level</a:t>
            </a:r>
          </a:p>
          <a:p>
            <a:pPr lvl="4"/>
            <a:r>
              <a:rPr lang="en-GB" noProof="0"/>
              <a:t>Fifth level</a:t>
            </a:r>
          </a:p>
        </p:txBody>
      </p:sp>
      <p:sp>
        <p:nvSpPr>
          <p:cNvPr id="4102" name="Rectangle 6">
            <a:extLst>
              <a:ext uri="{FF2B5EF4-FFF2-40B4-BE49-F238E27FC236}">
                <a16:creationId xmlns:a16="http://schemas.microsoft.com/office/drawing/2014/main" id="{FCA29B65-32F6-409B-983D-A505954C0DCE}"/>
              </a:ext>
            </a:extLst>
          </p:cNvPr>
          <p:cNvSpPr>
            <a:spLocks noGrp="1" noChangeArrowheads="1"/>
          </p:cNvSpPr>
          <p:nvPr>
            <p:ph type="ftr" sz="quarter" idx="4"/>
          </p:nvPr>
        </p:nvSpPr>
        <p:spPr bwMode="auto">
          <a:xfrm>
            <a:off x="0" y="9578975"/>
            <a:ext cx="3000375" cy="504825"/>
          </a:xfrm>
          <a:prstGeom prst="rect">
            <a:avLst/>
          </a:prstGeom>
          <a:noFill/>
          <a:ln w="9525">
            <a:noFill/>
            <a:miter lim="800000"/>
            <a:headEnd/>
            <a:tailEnd/>
          </a:ln>
          <a:effectLst/>
        </p:spPr>
        <p:txBody>
          <a:bodyPr vert="horz" wrap="square" lIns="94426" tIns="47213" rIns="94426" bIns="47213" numCol="1" anchor="b" anchorCtr="0" compatLnSpc="1">
            <a:prstTxWarp prst="textNoShape">
              <a:avLst/>
            </a:prstTxWarp>
          </a:bodyPr>
          <a:lstStyle>
            <a:lvl1pPr defTabSz="944563" eaLnBrk="1" hangingPunct="1">
              <a:defRPr sz="1200">
                <a:latin typeface="Times New Roman" pitchFamily="18" charset="0"/>
                <a:cs typeface="+mn-cs"/>
              </a:defRPr>
            </a:lvl1pPr>
          </a:lstStyle>
          <a:p>
            <a:pPr>
              <a:defRPr/>
            </a:pPr>
            <a:endParaRPr lang="en-GB"/>
          </a:p>
        </p:txBody>
      </p:sp>
      <p:sp>
        <p:nvSpPr>
          <p:cNvPr id="4103" name="Rectangle 7">
            <a:extLst>
              <a:ext uri="{FF2B5EF4-FFF2-40B4-BE49-F238E27FC236}">
                <a16:creationId xmlns:a16="http://schemas.microsoft.com/office/drawing/2014/main" id="{C32814BC-4525-4F02-B0DA-914D143EF2AC}"/>
              </a:ext>
            </a:extLst>
          </p:cNvPr>
          <p:cNvSpPr>
            <a:spLocks noGrp="1" noChangeArrowheads="1"/>
          </p:cNvSpPr>
          <p:nvPr>
            <p:ph type="sldNum" sz="quarter" idx="5"/>
          </p:nvPr>
        </p:nvSpPr>
        <p:spPr bwMode="auto">
          <a:xfrm>
            <a:off x="3921125" y="9578975"/>
            <a:ext cx="3000375" cy="504825"/>
          </a:xfrm>
          <a:prstGeom prst="rect">
            <a:avLst/>
          </a:prstGeom>
          <a:noFill/>
          <a:ln w="9525">
            <a:noFill/>
            <a:miter lim="800000"/>
            <a:headEnd/>
            <a:tailEnd/>
          </a:ln>
          <a:effectLst/>
        </p:spPr>
        <p:txBody>
          <a:bodyPr vert="horz" wrap="square" lIns="94426" tIns="47213" rIns="94426" bIns="47213" numCol="1" anchor="b" anchorCtr="0" compatLnSpc="1">
            <a:prstTxWarp prst="textNoShape">
              <a:avLst/>
            </a:prstTxWarp>
          </a:bodyPr>
          <a:lstStyle>
            <a:lvl1pPr algn="r" defTabSz="944563" eaLnBrk="1" hangingPunct="1">
              <a:defRPr sz="1200">
                <a:latin typeface="Times New Roman" panose="02020603050405020304" pitchFamily="18" charset="0"/>
              </a:defRPr>
            </a:lvl1pPr>
          </a:lstStyle>
          <a:p>
            <a:pPr>
              <a:defRPr/>
            </a:pPr>
            <a:fld id="{ECB452CC-48C9-4997-9257-C682E2A70ECE}" type="slidenum">
              <a:rPr lang="en-GB" altLang="en-US"/>
              <a:pPr>
                <a:defRPr/>
              </a:pPr>
              <a:t>‹#›</a:t>
            </a:fld>
            <a:endParaRPr lang="en-GB"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5"/>
          </p:nvPr>
        </p:nvSpPr>
        <p:spPr/>
        <p:txBody>
          <a:bodyPr/>
          <a:lstStyle/>
          <a:p>
            <a:pPr>
              <a:defRPr/>
            </a:pPr>
            <a:fld id="{ECB452CC-48C9-4997-9257-C682E2A70ECE}" type="slidenum">
              <a:rPr lang="en-GB" altLang="en-US" smtClean="0"/>
              <a:pPr>
                <a:defRPr/>
              </a:pPr>
              <a:t>1</a:t>
            </a:fld>
            <a:endParaRPr lang="en-GB" altLang="en-US"/>
          </a:p>
        </p:txBody>
      </p:sp>
    </p:spTree>
    <p:extLst>
      <p:ext uri="{BB962C8B-B14F-4D97-AF65-F5344CB8AC3E}">
        <p14:creationId xmlns:p14="http://schemas.microsoft.com/office/powerpoint/2010/main" val="33111209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5"/>
          </p:nvPr>
        </p:nvSpPr>
        <p:spPr/>
        <p:txBody>
          <a:bodyPr/>
          <a:lstStyle/>
          <a:p>
            <a:pPr>
              <a:defRPr/>
            </a:pPr>
            <a:fld id="{ECB452CC-48C9-4997-9257-C682E2A70ECE}" type="slidenum">
              <a:rPr lang="en-GB" altLang="en-US" smtClean="0"/>
              <a:pPr>
                <a:defRPr/>
              </a:pPr>
              <a:t>10</a:t>
            </a:fld>
            <a:endParaRPr lang="en-GB" altLang="en-US"/>
          </a:p>
        </p:txBody>
      </p:sp>
    </p:spTree>
    <p:extLst>
      <p:ext uri="{BB962C8B-B14F-4D97-AF65-F5344CB8AC3E}">
        <p14:creationId xmlns:p14="http://schemas.microsoft.com/office/powerpoint/2010/main" val="50117680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5"/>
          </p:nvPr>
        </p:nvSpPr>
        <p:spPr/>
        <p:txBody>
          <a:bodyPr/>
          <a:lstStyle/>
          <a:p>
            <a:pPr>
              <a:defRPr/>
            </a:pPr>
            <a:fld id="{ECB452CC-48C9-4997-9257-C682E2A70ECE}" type="slidenum">
              <a:rPr lang="en-GB" altLang="en-US" smtClean="0"/>
              <a:pPr>
                <a:defRPr/>
              </a:pPr>
              <a:t>11</a:t>
            </a:fld>
            <a:endParaRPr lang="en-GB" altLang="en-US"/>
          </a:p>
        </p:txBody>
      </p:sp>
    </p:spTree>
    <p:extLst>
      <p:ext uri="{BB962C8B-B14F-4D97-AF65-F5344CB8AC3E}">
        <p14:creationId xmlns:p14="http://schemas.microsoft.com/office/powerpoint/2010/main" val="177861667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5"/>
          </p:nvPr>
        </p:nvSpPr>
        <p:spPr/>
        <p:txBody>
          <a:bodyPr/>
          <a:lstStyle/>
          <a:p>
            <a:pPr>
              <a:defRPr/>
            </a:pPr>
            <a:fld id="{ECB452CC-48C9-4997-9257-C682E2A70ECE}" type="slidenum">
              <a:rPr lang="en-GB" altLang="en-US" smtClean="0"/>
              <a:pPr>
                <a:defRPr/>
              </a:pPr>
              <a:t>12</a:t>
            </a:fld>
            <a:endParaRPr lang="en-GB" altLang="en-US"/>
          </a:p>
        </p:txBody>
      </p:sp>
    </p:spTree>
    <p:extLst>
      <p:ext uri="{BB962C8B-B14F-4D97-AF65-F5344CB8AC3E}">
        <p14:creationId xmlns:p14="http://schemas.microsoft.com/office/powerpoint/2010/main" val="76025249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5"/>
          </p:nvPr>
        </p:nvSpPr>
        <p:spPr/>
        <p:txBody>
          <a:bodyPr/>
          <a:lstStyle/>
          <a:p>
            <a:pPr>
              <a:defRPr/>
            </a:pPr>
            <a:fld id="{ECB452CC-48C9-4997-9257-C682E2A70ECE}" type="slidenum">
              <a:rPr lang="en-GB" altLang="en-US" smtClean="0"/>
              <a:pPr>
                <a:defRPr/>
              </a:pPr>
              <a:t>13</a:t>
            </a:fld>
            <a:endParaRPr lang="en-GB" altLang="en-US"/>
          </a:p>
        </p:txBody>
      </p:sp>
    </p:spTree>
    <p:extLst>
      <p:ext uri="{BB962C8B-B14F-4D97-AF65-F5344CB8AC3E}">
        <p14:creationId xmlns:p14="http://schemas.microsoft.com/office/powerpoint/2010/main" val="117197240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5"/>
          </p:nvPr>
        </p:nvSpPr>
        <p:spPr/>
        <p:txBody>
          <a:bodyPr/>
          <a:lstStyle/>
          <a:p>
            <a:pPr>
              <a:defRPr/>
            </a:pPr>
            <a:fld id="{ECB452CC-48C9-4997-9257-C682E2A70ECE}" type="slidenum">
              <a:rPr lang="en-GB" altLang="en-US" smtClean="0"/>
              <a:pPr>
                <a:defRPr/>
              </a:pPr>
              <a:t>14</a:t>
            </a:fld>
            <a:endParaRPr lang="en-GB" altLang="en-US"/>
          </a:p>
        </p:txBody>
      </p:sp>
    </p:spTree>
    <p:extLst>
      <p:ext uri="{BB962C8B-B14F-4D97-AF65-F5344CB8AC3E}">
        <p14:creationId xmlns:p14="http://schemas.microsoft.com/office/powerpoint/2010/main" val="364700363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5"/>
          </p:nvPr>
        </p:nvSpPr>
        <p:spPr/>
        <p:txBody>
          <a:bodyPr/>
          <a:lstStyle/>
          <a:p>
            <a:pPr>
              <a:defRPr/>
            </a:pPr>
            <a:fld id="{ECB452CC-48C9-4997-9257-C682E2A70ECE}" type="slidenum">
              <a:rPr lang="en-GB" altLang="en-US" smtClean="0"/>
              <a:pPr>
                <a:defRPr/>
              </a:pPr>
              <a:t>15</a:t>
            </a:fld>
            <a:endParaRPr lang="en-GB" altLang="en-US"/>
          </a:p>
        </p:txBody>
      </p:sp>
    </p:spTree>
    <p:extLst>
      <p:ext uri="{BB962C8B-B14F-4D97-AF65-F5344CB8AC3E}">
        <p14:creationId xmlns:p14="http://schemas.microsoft.com/office/powerpoint/2010/main" val="190821506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5"/>
          </p:nvPr>
        </p:nvSpPr>
        <p:spPr/>
        <p:txBody>
          <a:bodyPr/>
          <a:lstStyle/>
          <a:p>
            <a:pPr>
              <a:defRPr/>
            </a:pPr>
            <a:fld id="{ECB452CC-48C9-4997-9257-C682E2A70ECE}" type="slidenum">
              <a:rPr lang="en-GB" altLang="en-US" smtClean="0"/>
              <a:pPr>
                <a:defRPr/>
              </a:pPr>
              <a:t>2</a:t>
            </a:fld>
            <a:endParaRPr lang="en-GB" altLang="en-US"/>
          </a:p>
        </p:txBody>
      </p:sp>
    </p:spTree>
    <p:extLst>
      <p:ext uri="{BB962C8B-B14F-4D97-AF65-F5344CB8AC3E}">
        <p14:creationId xmlns:p14="http://schemas.microsoft.com/office/powerpoint/2010/main" val="412410554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5"/>
          </p:nvPr>
        </p:nvSpPr>
        <p:spPr/>
        <p:txBody>
          <a:bodyPr/>
          <a:lstStyle/>
          <a:p>
            <a:pPr>
              <a:defRPr/>
            </a:pPr>
            <a:fld id="{ECB452CC-48C9-4997-9257-C682E2A70ECE}" type="slidenum">
              <a:rPr lang="en-GB" altLang="en-US" smtClean="0"/>
              <a:pPr>
                <a:defRPr/>
              </a:pPr>
              <a:t>3</a:t>
            </a:fld>
            <a:endParaRPr lang="en-GB" altLang="en-US"/>
          </a:p>
        </p:txBody>
      </p:sp>
    </p:spTree>
    <p:extLst>
      <p:ext uri="{BB962C8B-B14F-4D97-AF65-F5344CB8AC3E}">
        <p14:creationId xmlns:p14="http://schemas.microsoft.com/office/powerpoint/2010/main" val="424966377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5"/>
          </p:nvPr>
        </p:nvSpPr>
        <p:spPr/>
        <p:txBody>
          <a:bodyPr/>
          <a:lstStyle/>
          <a:p>
            <a:pPr>
              <a:defRPr/>
            </a:pPr>
            <a:fld id="{ECB452CC-48C9-4997-9257-C682E2A70ECE}" type="slidenum">
              <a:rPr lang="en-GB" altLang="en-US" smtClean="0"/>
              <a:pPr>
                <a:defRPr/>
              </a:pPr>
              <a:t>4</a:t>
            </a:fld>
            <a:endParaRPr lang="en-GB" altLang="en-US"/>
          </a:p>
        </p:txBody>
      </p:sp>
    </p:spTree>
    <p:extLst>
      <p:ext uri="{BB962C8B-B14F-4D97-AF65-F5344CB8AC3E}">
        <p14:creationId xmlns:p14="http://schemas.microsoft.com/office/powerpoint/2010/main" val="154107202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5"/>
          </p:nvPr>
        </p:nvSpPr>
        <p:spPr/>
        <p:txBody>
          <a:bodyPr/>
          <a:lstStyle/>
          <a:p>
            <a:pPr>
              <a:defRPr/>
            </a:pPr>
            <a:fld id="{ECB452CC-48C9-4997-9257-C682E2A70ECE}" type="slidenum">
              <a:rPr lang="en-GB" altLang="en-US" smtClean="0"/>
              <a:pPr>
                <a:defRPr/>
              </a:pPr>
              <a:t>5</a:t>
            </a:fld>
            <a:endParaRPr lang="en-GB" altLang="en-US"/>
          </a:p>
        </p:txBody>
      </p:sp>
    </p:spTree>
    <p:extLst>
      <p:ext uri="{BB962C8B-B14F-4D97-AF65-F5344CB8AC3E}">
        <p14:creationId xmlns:p14="http://schemas.microsoft.com/office/powerpoint/2010/main" val="230449756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5"/>
          </p:nvPr>
        </p:nvSpPr>
        <p:spPr/>
        <p:txBody>
          <a:bodyPr/>
          <a:lstStyle/>
          <a:p>
            <a:pPr>
              <a:defRPr/>
            </a:pPr>
            <a:fld id="{ECB452CC-48C9-4997-9257-C682E2A70ECE}" type="slidenum">
              <a:rPr lang="en-GB" altLang="en-US" smtClean="0"/>
              <a:pPr>
                <a:defRPr/>
              </a:pPr>
              <a:t>6</a:t>
            </a:fld>
            <a:endParaRPr lang="en-GB" altLang="en-US"/>
          </a:p>
        </p:txBody>
      </p:sp>
    </p:spTree>
    <p:extLst>
      <p:ext uri="{BB962C8B-B14F-4D97-AF65-F5344CB8AC3E}">
        <p14:creationId xmlns:p14="http://schemas.microsoft.com/office/powerpoint/2010/main" val="256967269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5"/>
          </p:nvPr>
        </p:nvSpPr>
        <p:spPr/>
        <p:txBody>
          <a:bodyPr/>
          <a:lstStyle/>
          <a:p>
            <a:pPr>
              <a:defRPr/>
            </a:pPr>
            <a:fld id="{ECB452CC-48C9-4997-9257-C682E2A70ECE}" type="slidenum">
              <a:rPr lang="en-GB" altLang="en-US" smtClean="0"/>
              <a:pPr>
                <a:defRPr/>
              </a:pPr>
              <a:t>7</a:t>
            </a:fld>
            <a:endParaRPr lang="en-GB" altLang="en-US"/>
          </a:p>
        </p:txBody>
      </p:sp>
    </p:spTree>
    <p:extLst>
      <p:ext uri="{BB962C8B-B14F-4D97-AF65-F5344CB8AC3E}">
        <p14:creationId xmlns:p14="http://schemas.microsoft.com/office/powerpoint/2010/main" val="344775525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5"/>
          </p:nvPr>
        </p:nvSpPr>
        <p:spPr/>
        <p:txBody>
          <a:bodyPr/>
          <a:lstStyle/>
          <a:p>
            <a:pPr>
              <a:defRPr/>
            </a:pPr>
            <a:fld id="{ECB452CC-48C9-4997-9257-C682E2A70ECE}" type="slidenum">
              <a:rPr lang="en-GB" altLang="en-US" smtClean="0"/>
              <a:pPr>
                <a:defRPr/>
              </a:pPr>
              <a:t>8</a:t>
            </a:fld>
            <a:endParaRPr lang="en-GB" altLang="en-US"/>
          </a:p>
        </p:txBody>
      </p:sp>
    </p:spTree>
    <p:extLst>
      <p:ext uri="{BB962C8B-B14F-4D97-AF65-F5344CB8AC3E}">
        <p14:creationId xmlns:p14="http://schemas.microsoft.com/office/powerpoint/2010/main" val="328438233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5"/>
          </p:nvPr>
        </p:nvSpPr>
        <p:spPr/>
        <p:txBody>
          <a:bodyPr/>
          <a:lstStyle/>
          <a:p>
            <a:pPr>
              <a:defRPr/>
            </a:pPr>
            <a:fld id="{ECB452CC-48C9-4997-9257-C682E2A70ECE}" type="slidenum">
              <a:rPr lang="en-GB" altLang="en-US" smtClean="0"/>
              <a:pPr>
                <a:defRPr/>
              </a:pPr>
              <a:t>9</a:t>
            </a:fld>
            <a:endParaRPr lang="en-GB" altLang="en-US"/>
          </a:p>
        </p:txBody>
      </p:sp>
    </p:spTree>
    <p:extLst>
      <p:ext uri="{BB962C8B-B14F-4D97-AF65-F5344CB8AC3E}">
        <p14:creationId xmlns:p14="http://schemas.microsoft.com/office/powerpoint/2010/main" val="190910542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Font typeface="Arial" panose="020B0604020202020204" pitchFamily="34" charset="0"/>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Tree>
    <p:extLst>
      <p:ext uri="{BB962C8B-B14F-4D97-AF65-F5344CB8AC3E}">
        <p14:creationId xmlns:p14="http://schemas.microsoft.com/office/powerpoint/2010/main" val="25764062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3719935987"/>
      </p:ext>
    </p:extLst>
  </p:cSld>
  <p:clrMapOvr>
    <a:masterClrMapping/>
  </p:clrMapOvr>
  <p:transition>
    <p:wipe dir="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Tree>
    <p:extLst>
      <p:ext uri="{BB962C8B-B14F-4D97-AF65-F5344CB8AC3E}">
        <p14:creationId xmlns:p14="http://schemas.microsoft.com/office/powerpoint/2010/main" val="3663636576"/>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2.jpeg"/><Relationship Id="rId5" Type="http://schemas.openxmlformats.org/officeDocument/2006/relationships/image" Target="../media/image1.jpeg"/><Relationship Id="rId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2" Type="http://schemas.openxmlformats.org/officeDocument/2006/relationships/image" Target="../media/image3.tiff"/><Relationship Id="rId1"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 name="Snip Single Corner Rectangle 11">
            <a:extLst>
              <a:ext uri="{FF2B5EF4-FFF2-40B4-BE49-F238E27FC236}">
                <a16:creationId xmlns:a16="http://schemas.microsoft.com/office/drawing/2014/main" id="{4CEAFC18-F740-420D-8DA7-68B0EC97C46E}"/>
              </a:ext>
            </a:extLst>
          </p:cNvPr>
          <p:cNvSpPr/>
          <p:nvPr userDrawn="1"/>
        </p:nvSpPr>
        <p:spPr>
          <a:xfrm>
            <a:off x="0" y="6413500"/>
            <a:ext cx="12199938" cy="182563"/>
          </a:xfrm>
          <a:prstGeom prst="snip1Rect">
            <a:avLst/>
          </a:prstGeom>
        </p:spPr>
        <p:style>
          <a:lnRef idx="0">
            <a:schemeClr val="accent3"/>
          </a:lnRef>
          <a:fillRef idx="3">
            <a:schemeClr val="accent3"/>
          </a:fillRef>
          <a:effectRef idx="3">
            <a:schemeClr val="accent3"/>
          </a:effectRef>
          <a:fontRef idx="minor">
            <a:schemeClr val="lt1"/>
          </a:fontRef>
        </p:style>
        <p:txBody>
          <a:bodyPr anchor="ctr"/>
          <a:lstStyle/>
          <a:p>
            <a:pPr algn="ctr">
              <a:defRPr/>
            </a:pPr>
            <a:endParaRPr lang="en-GB">
              <a:solidFill>
                <a:schemeClr val="bg1"/>
              </a:solidFill>
            </a:endParaRPr>
          </a:p>
        </p:txBody>
      </p:sp>
      <p:sp>
        <p:nvSpPr>
          <p:cNvPr id="1027" name="Title Placeholder 1">
            <a:extLst>
              <a:ext uri="{FF2B5EF4-FFF2-40B4-BE49-F238E27FC236}">
                <a16:creationId xmlns:a16="http://schemas.microsoft.com/office/drawing/2014/main" id="{4AFE2B5B-1B45-4E7A-A25D-B141A077B612}"/>
              </a:ext>
            </a:extLst>
          </p:cNvPr>
          <p:cNvSpPr>
            <a:spLocks noGrp="1"/>
          </p:cNvSpPr>
          <p:nvPr>
            <p:ph type="title"/>
          </p:nvPr>
        </p:nvSpPr>
        <p:spPr bwMode="auto">
          <a:xfrm>
            <a:off x="838200" y="365125"/>
            <a:ext cx="10515600" cy="13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dirty="0"/>
              <a:t>Click to edit Master title style</a:t>
            </a:r>
          </a:p>
        </p:txBody>
      </p:sp>
      <p:sp>
        <p:nvSpPr>
          <p:cNvPr id="1028" name="Text Placeholder 2">
            <a:extLst>
              <a:ext uri="{FF2B5EF4-FFF2-40B4-BE49-F238E27FC236}">
                <a16:creationId xmlns:a16="http://schemas.microsoft.com/office/drawing/2014/main" id="{008F4169-1069-4316-B1D5-466056FF0739}"/>
              </a:ext>
            </a:extLst>
          </p:cNvPr>
          <p:cNvSpPr>
            <a:spLocks noGrp="1"/>
          </p:cNvSpPr>
          <p:nvPr>
            <p:ph type="body" idx="1"/>
          </p:nvPr>
        </p:nvSpPr>
        <p:spPr bwMode="auto">
          <a:xfrm>
            <a:off x="838200" y="1825625"/>
            <a:ext cx="10515600" cy="4351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 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7" name="Snip Single Corner Rectangle 6">
            <a:extLst>
              <a:ext uri="{FF2B5EF4-FFF2-40B4-BE49-F238E27FC236}">
                <a16:creationId xmlns:a16="http://schemas.microsoft.com/office/drawing/2014/main" id="{C220C726-1B32-4CFD-B6FE-8C6E0C6B668C}"/>
              </a:ext>
            </a:extLst>
          </p:cNvPr>
          <p:cNvSpPr/>
          <p:nvPr userDrawn="1"/>
        </p:nvSpPr>
        <p:spPr>
          <a:xfrm>
            <a:off x="-7938" y="1455738"/>
            <a:ext cx="11483976" cy="269875"/>
          </a:xfrm>
          <a:prstGeom prst="snip1Rect">
            <a:avLst/>
          </a:prstGeom>
        </p:spPr>
        <p:style>
          <a:lnRef idx="0">
            <a:schemeClr val="accent6"/>
          </a:lnRef>
          <a:fillRef idx="3">
            <a:schemeClr val="accent6"/>
          </a:fillRef>
          <a:effectRef idx="3">
            <a:schemeClr val="accent6"/>
          </a:effectRef>
          <a:fontRef idx="minor">
            <a:schemeClr val="lt1"/>
          </a:fontRef>
        </p:style>
        <p:txBody>
          <a:bodyPr anchor="ctr"/>
          <a:lstStyle/>
          <a:p>
            <a:pPr algn="ctr">
              <a:defRPr/>
            </a:pPr>
            <a:endParaRPr lang="en-GB">
              <a:solidFill>
                <a:schemeClr val="bg1"/>
              </a:solidFill>
            </a:endParaRPr>
          </a:p>
        </p:txBody>
      </p:sp>
      <p:sp>
        <p:nvSpPr>
          <p:cNvPr id="9" name="TextBox 7">
            <a:extLst>
              <a:ext uri="{FF2B5EF4-FFF2-40B4-BE49-F238E27FC236}">
                <a16:creationId xmlns:a16="http://schemas.microsoft.com/office/drawing/2014/main" id="{ED4BE506-C0F9-461F-89BC-4B3F6F61A38D}"/>
              </a:ext>
            </a:extLst>
          </p:cNvPr>
          <p:cNvSpPr txBox="1">
            <a:spLocks noChangeArrowheads="1"/>
          </p:cNvSpPr>
          <p:nvPr userDrawn="1"/>
        </p:nvSpPr>
        <p:spPr bwMode="auto">
          <a:xfrm>
            <a:off x="11191875" y="6592888"/>
            <a:ext cx="987425" cy="214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r>
              <a:rPr lang="en-GB" altLang="en-US" sz="800" dirty="0">
                <a:ln w="0"/>
                <a:latin typeface="Calibri" panose="020F0502020204030204" pitchFamily="34" charset="0"/>
              </a:rPr>
              <a:t>© 3GPP 2022</a:t>
            </a:r>
          </a:p>
        </p:txBody>
      </p:sp>
      <p:pic>
        <p:nvPicPr>
          <p:cNvPr id="1031" name="Picture 1">
            <a:extLst>
              <a:ext uri="{FF2B5EF4-FFF2-40B4-BE49-F238E27FC236}">
                <a16:creationId xmlns:a16="http://schemas.microsoft.com/office/drawing/2014/main" id="{5E9ECA3E-FE52-464F-8707-38070FE65DBF}"/>
              </a:ext>
            </a:extLst>
          </p:cNvPr>
          <p:cNvPicPr>
            <a:picLocks noChangeAspect="1"/>
          </p:cNvPicPr>
          <p:nvPr userDrawn="1"/>
        </p:nvPicPr>
        <p:blipFill>
          <a:blip r:embed="rId5">
            <a:extLst>
              <a:ext uri="{28A0092B-C50C-407E-A947-70E740481C1C}">
                <a14:useLocalDpi xmlns:a14="http://schemas.microsoft.com/office/drawing/2010/main" val="0"/>
              </a:ext>
            </a:extLst>
          </a:blip>
          <a:srcRect/>
          <a:stretch>
            <a:fillRect/>
          </a:stretch>
        </p:blipFill>
        <p:spPr bwMode="auto">
          <a:xfrm>
            <a:off x="9867900" y="476250"/>
            <a:ext cx="1408113" cy="819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34" name="TextBox 2">
            <a:extLst>
              <a:ext uri="{FF2B5EF4-FFF2-40B4-BE49-F238E27FC236}">
                <a16:creationId xmlns:a16="http://schemas.microsoft.com/office/drawing/2014/main" id="{4C62F9F5-7ED7-4782-9DFF-6089C2DCD9EC}"/>
              </a:ext>
            </a:extLst>
          </p:cNvPr>
          <p:cNvSpPr txBox="1">
            <a:spLocks noChangeArrowheads="1"/>
          </p:cNvSpPr>
          <p:nvPr userDrawn="1"/>
        </p:nvSpPr>
        <p:spPr bwMode="auto">
          <a:xfrm>
            <a:off x="11495088" y="6351588"/>
            <a:ext cx="396875" cy="3063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defRPr/>
            </a:pPr>
            <a:fld id="{5420701A-B243-422E-826E-78BD4E22F668}" type="slidenum">
              <a:rPr lang="en-GB" altLang="en-US" sz="1400" smtClean="0">
                <a:latin typeface="Calibri" panose="020F0502020204030204" pitchFamily="34" charset="0"/>
              </a:rPr>
              <a:pPr>
                <a:defRPr/>
              </a:pPr>
              <a:t>‹#›</a:t>
            </a:fld>
            <a:endParaRPr lang="en-GB" altLang="en-US" sz="1400">
              <a:latin typeface="Calibri" panose="020F0502020204030204" pitchFamily="34" charset="0"/>
            </a:endParaRPr>
          </a:p>
        </p:txBody>
      </p:sp>
      <p:sp>
        <p:nvSpPr>
          <p:cNvPr id="11" name="Text Box 14">
            <a:extLst>
              <a:ext uri="{FF2B5EF4-FFF2-40B4-BE49-F238E27FC236}">
                <a16:creationId xmlns:a16="http://schemas.microsoft.com/office/drawing/2014/main" id="{AA2802BD-1B72-4AD1-8184-0FD099607084}"/>
              </a:ext>
            </a:extLst>
          </p:cNvPr>
          <p:cNvSpPr txBox="1">
            <a:spLocks noChangeArrowheads="1"/>
          </p:cNvSpPr>
          <p:nvPr userDrawn="1"/>
        </p:nvSpPr>
        <p:spPr bwMode="auto">
          <a:xfrm>
            <a:off x="133350" y="36513"/>
            <a:ext cx="3848446"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eaLnBrk="1" hangingPunct="1">
              <a:defRPr/>
            </a:pPr>
            <a:r>
              <a:rPr lang="sv-SE" altLang="en-US" sz="1200" b="1" dirty="0">
                <a:latin typeface="Arial "/>
              </a:rPr>
              <a:t>3GPP </a:t>
            </a:r>
            <a:r>
              <a:rPr lang="en-US" altLang="zh-CN" sz="1200" b="1" dirty="0">
                <a:latin typeface="Arial "/>
              </a:rPr>
              <a:t>TSG-WG SA2 Meeting #172 </a:t>
            </a:r>
            <a:r>
              <a:rPr lang="sv-SE" altLang="en-US" sz="1200" b="1" dirty="0">
                <a:latin typeface="Arial "/>
              </a:rPr>
              <a:t>	</a:t>
            </a:r>
          </a:p>
          <a:p>
            <a:pPr eaLnBrk="1" hangingPunct="1">
              <a:defRPr/>
            </a:pPr>
            <a:r>
              <a:rPr lang="en-US" altLang="zh-CN" sz="1200" b="1" dirty="0">
                <a:latin typeface="Arial "/>
              </a:rPr>
              <a:t>Dallas, TX</a:t>
            </a:r>
            <a:r>
              <a:rPr lang="sv-SE" altLang="en-US" sz="1200" b="1" dirty="0">
                <a:latin typeface="Arial "/>
              </a:rPr>
              <a:t>, U.S. Nov 17 - Nov 21, 2025</a:t>
            </a:r>
          </a:p>
        </p:txBody>
      </p:sp>
      <p:sp>
        <p:nvSpPr>
          <p:cNvPr id="13" name="Text Box 14">
            <a:extLst>
              <a:ext uri="{FF2B5EF4-FFF2-40B4-BE49-F238E27FC236}">
                <a16:creationId xmlns:a16="http://schemas.microsoft.com/office/drawing/2014/main" id="{AF4006C6-1A95-4284-A498-917EA49F0F95}"/>
              </a:ext>
            </a:extLst>
          </p:cNvPr>
          <p:cNvSpPr txBox="1">
            <a:spLocks noChangeArrowheads="1"/>
          </p:cNvSpPr>
          <p:nvPr userDrawn="1"/>
        </p:nvSpPr>
        <p:spPr bwMode="auto">
          <a:xfrm>
            <a:off x="9163050" y="133350"/>
            <a:ext cx="2600325"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algn="r" eaLnBrk="1" hangingPunct="1">
              <a:defRPr/>
            </a:pPr>
            <a:r>
              <a:rPr lang="sv-SE" altLang="en-US" sz="1200" b="1" dirty="0">
                <a:highlight>
                  <a:srgbClr val="FFFF00"/>
                </a:highlight>
                <a:latin typeface="Arial "/>
              </a:rPr>
              <a:t>S2-250</a:t>
            </a:r>
            <a:r>
              <a:rPr lang="en-US" altLang="zh-CN" sz="1200" b="1" dirty="0" err="1">
                <a:highlight>
                  <a:srgbClr val="FFFF00"/>
                </a:highlight>
                <a:latin typeface="Arial "/>
              </a:rPr>
              <a:t>xxxx</a:t>
            </a:r>
            <a:endParaRPr lang="sv-SE" altLang="en-US" sz="1200" b="1" dirty="0">
              <a:highlight>
                <a:srgbClr val="FFFF00"/>
              </a:highlight>
              <a:latin typeface="Arial "/>
            </a:endParaRPr>
          </a:p>
        </p:txBody>
      </p:sp>
    </p:spTree>
  </p:cSld>
  <p:clrMap bg1="lt1" tx1="dk1" bg2="lt2" tx2="dk2" accent1="accent1" accent2="accent2" accent3="accent3" accent4="accent4" accent5="accent5" accent6="accent6" hlink="hlink" folHlink="folHlink"/>
  <p:sldLayoutIdLst>
    <p:sldLayoutId id="2147485163" r:id="rId1"/>
    <p:sldLayoutId id="2147485161" r:id="rId2"/>
    <p:sldLayoutId id="2147485162" r:id="rId3"/>
  </p:sldLayoutIdLst>
  <p:transition>
    <p:wipe dir="r"/>
  </p:transition>
  <p:hf hdr="0" ftr="0"/>
  <p:txStyles>
    <p:title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p:titleStyle>
    <p:bodyStyle>
      <a:lvl1pPr marL="228600" indent="-228600" algn="l" rtl="0" eaLnBrk="0" fontAlgn="base" hangingPunct="0">
        <a:lnSpc>
          <a:spcPct val="90000"/>
        </a:lnSpc>
        <a:spcBef>
          <a:spcPts val="1000"/>
        </a:spcBef>
        <a:spcAft>
          <a:spcPct val="0"/>
        </a:spcAft>
        <a:buBlip>
          <a:blip r:embed="rId6"/>
        </a:buBlip>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Clr>
          <a:srgbClr val="C00000"/>
        </a:buClr>
        <a:buFont typeface="Arial" panose="020B0604020202020204" pitchFamily="34"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rgbClr val="FFFFFF"/>
        </a:solidFill>
        <a:effectLst/>
      </p:bgPr>
    </p:bg>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6785A3D6-1271-D247-9E96-1B376F4BE7BE}"/>
              </a:ext>
            </a:extLst>
          </p:cNvPr>
          <p:cNvSpPr txBox="1"/>
          <p:nvPr userDrawn="1"/>
        </p:nvSpPr>
        <p:spPr>
          <a:xfrm>
            <a:off x="1095040" y="6356939"/>
            <a:ext cx="3502597" cy="230832"/>
          </a:xfrm>
          <a:prstGeom prst="rect">
            <a:avLst/>
          </a:prstGeom>
          <a:noFill/>
        </p:spPr>
        <p:txBody>
          <a:bodyPr wrap="square" rtlCol="0">
            <a:spAutoFit/>
          </a:bodyPr>
          <a:lstStyle/>
          <a:p>
            <a:r>
              <a:rPr lang="en-US" altLang="zh-CN" sz="900" b="0" kern="1200" baseline="0" dirty="0">
                <a:solidFill>
                  <a:srgbClr val="1D1D1B"/>
                </a:solidFill>
                <a:latin typeface="Arial" panose="020B0604020202020204" pitchFamily="34" charset="0"/>
                <a:ea typeface="+mn-ea"/>
                <a:cs typeface="Arial" panose="020B0604020202020204" pitchFamily="34" charset="0"/>
              </a:rPr>
              <a:t>Huawei Proprietary - Restricted Distribution</a:t>
            </a:r>
            <a:endParaRPr lang="en-US" sz="900" b="0" kern="1200" baseline="0" dirty="0">
              <a:solidFill>
                <a:srgbClr val="1D1D1B"/>
              </a:solidFill>
              <a:latin typeface="Arial" panose="020B0604020202020204" pitchFamily="34" charset="0"/>
              <a:ea typeface="+mn-ea"/>
              <a:cs typeface="Arial" panose="020B0604020202020204" pitchFamily="34" charset="0"/>
            </a:endParaRPr>
          </a:p>
        </p:txBody>
      </p:sp>
      <p:sp>
        <p:nvSpPr>
          <p:cNvPr id="4" name="TextBox 3">
            <a:extLst>
              <a:ext uri="{FF2B5EF4-FFF2-40B4-BE49-F238E27FC236}">
                <a16:creationId xmlns:a16="http://schemas.microsoft.com/office/drawing/2014/main" id="{EABEE2EE-BF4D-7A4A-B3C6-9E47668CCD98}"/>
              </a:ext>
            </a:extLst>
          </p:cNvPr>
          <p:cNvSpPr txBox="1"/>
          <p:nvPr userDrawn="1"/>
        </p:nvSpPr>
        <p:spPr>
          <a:xfrm>
            <a:off x="733845" y="6402807"/>
            <a:ext cx="499534" cy="138499"/>
          </a:xfrm>
          <a:prstGeom prst="rect">
            <a:avLst/>
          </a:prstGeom>
          <a:noFill/>
        </p:spPr>
        <p:txBody>
          <a:bodyPr wrap="square" lIns="0" tIns="0" rIns="0" bIns="0" rtlCol="0">
            <a:spAutoFit/>
          </a:bodyPr>
          <a:lstStyle/>
          <a:p>
            <a:pPr marL="0" marR="0" lvl="0" indent="0" algn="l" defTabSz="890493" rtl="0" eaLnBrk="1" fontAlgn="auto" latinLnBrk="0" hangingPunct="1">
              <a:lnSpc>
                <a:spcPct val="100000"/>
              </a:lnSpc>
              <a:spcBef>
                <a:spcPts val="0"/>
              </a:spcBef>
              <a:spcAft>
                <a:spcPts val="0"/>
              </a:spcAft>
              <a:buClrTx/>
              <a:buSzTx/>
              <a:buFontTx/>
              <a:buNone/>
              <a:tabLst/>
              <a:defRPr/>
            </a:pPr>
            <a:fld id="{C3837181-38C6-AD4F-B8BA-B444770388BB}" type="slidenum">
              <a:rPr lang="en-US" sz="900" smtClean="0">
                <a:solidFill>
                  <a:srgbClr val="1D1D1B"/>
                </a:solidFill>
                <a:latin typeface="Arial" panose="020B0604020202020204" pitchFamily="34" charset="0"/>
                <a:cs typeface="Arial" panose="020B0604020202020204" pitchFamily="34" charset="0"/>
              </a:rPr>
              <a:pPr marL="0" marR="0" lvl="0" indent="0" algn="l" defTabSz="890493" rtl="0" eaLnBrk="1" fontAlgn="auto" latinLnBrk="0" hangingPunct="1">
                <a:lnSpc>
                  <a:spcPct val="100000"/>
                </a:lnSpc>
                <a:spcBef>
                  <a:spcPts val="0"/>
                </a:spcBef>
                <a:spcAft>
                  <a:spcPts val="0"/>
                </a:spcAft>
                <a:buClrTx/>
                <a:buSzTx/>
                <a:buFontTx/>
                <a:buNone/>
                <a:tabLst/>
                <a:defRPr/>
              </a:pPr>
              <a:t>‹#›</a:t>
            </a:fld>
            <a:endParaRPr lang="en-US" sz="900" dirty="0">
              <a:solidFill>
                <a:srgbClr val="1D1D1B"/>
              </a:solidFill>
              <a:latin typeface="Arial" panose="020B0604020202020204" pitchFamily="34" charset="0"/>
              <a:cs typeface="Arial" panose="020B0604020202020204" pitchFamily="34" charset="0"/>
            </a:endParaRPr>
          </a:p>
        </p:txBody>
      </p:sp>
      <p:grpSp>
        <p:nvGrpSpPr>
          <p:cNvPr id="88" name="Group 87">
            <a:extLst>
              <a:ext uri="{FF2B5EF4-FFF2-40B4-BE49-F238E27FC236}">
                <a16:creationId xmlns:a16="http://schemas.microsoft.com/office/drawing/2014/main" id="{37333705-F8D6-2847-B3CB-F2FAB51E2A3B}"/>
              </a:ext>
            </a:extLst>
          </p:cNvPr>
          <p:cNvGrpSpPr>
            <a:grpSpLocks noChangeAspect="1"/>
          </p:cNvGrpSpPr>
          <p:nvPr userDrawn="1"/>
        </p:nvGrpSpPr>
        <p:grpSpPr>
          <a:xfrm>
            <a:off x="12285671" y="2625390"/>
            <a:ext cx="1967204" cy="4233515"/>
            <a:chOff x="5343885" y="-48857"/>
            <a:chExt cx="3271316" cy="7037279"/>
          </a:xfrm>
        </p:grpSpPr>
        <p:sp>
          <p:nvSpPr>
            <p:cNvPr id="89" name="矩形 13">
              <a:extLst>
                <a:ext uri="{FF2B5EF4-FFF2-40B4-BE49-F238E27FC236}">
                  <a16:creationId xmlns:a16="http://schemas.microsoft.com/office/drawing/2014/main" id="{B14DFA89-D483-CF47-82CC-DD86D7CAB09E}"/>
                </a:ext>
              </a:extLst>
            </p:cNvPr>
            <p:cNvSpPr/>
            <p:nvPr userDrawn="1"/>
          </p:nvSpPr>
          <p:spPr>
            <a:xfrm>
              <a:off x="5356401" y="1934171"/>
              <a:ext cx="791510" cy="664397"/>
            </a:xfrm>
            <a:prstGeom prst="rect">
              <a:avLst/>
            </a:prstGeom>
            <a:solidFill>
              <a:srgbClr val="C40054"/>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chemeClr val="tx2"/>
                  </a:solidFill>
                  <a:latin typeface="Arial" charset="0"/>
                  <a:ea typeface="Arial" charset="0"/>
                  <a:cs typeface="Arial" charset="0"/>
                </a:rPr>
                <a:t>RGB</a:t>
              </a:r>
              <a:br>
                <a:rPr kumimoji="1" lang="en-US" altLang="zh-CN" sz="500" b="1" dirty="0">
                  <a:solidFill>
                    <a:schemeClr val="tx2"/>
                  </a:solidFill>
                  <a:latin typeface="Arial" charset="0"/>
                  <a:ea typeface="Arial" charset="0"/>
                  <a:cs typeface="Arial" charset="0"/>
                </a:rPr>
              </a:br>
              <a:r>
                <a:rPr kumimoji="1" lang="en-US" altLang="zh-CN" sz="500" b="1" dirty="0">
                  <a:solidFill>
                    <a:schemeClr val="tx2"/>
                  </a:solidFill>
                  <a:latin typeface="Arial" charset="0"/>
                  <a:ea typeface="Arial" charset="0"/>
                  <a:cs typeface="Arial" charset="0"/>
                </a:rPr>
                <a:t>196/0/84</a:t>
              </a:r>
            </a:p>
          </p:txBody>
        </p:sp>
        <p:sp>
          <p:nvSpPr>
            <p:cNvPr id="90" name="文本框 15">
              <a:extLst>
                <a:ext uri="{FF2B5EF4-FFF2-40B4-BE49-F238E27FC236}">
                  <a16:creationId xmlns:a16="http://schemas.microsoft.com/office/drawing/2014/main" id="{8223ADA0-340A-794B-93B7-24AFF612A719}"/>
                </a:ext>
              </a:extLst>
            </p:cNvPr>
            <p:cNvSpPr txBox="1"/>
            <p:nvPr userDrawn="1"/>
          </p:nvSpPr>
          <p:spPr>
            <a:xfrm>
              <a:off x="5352723" y="1694497"/>
              <a:ext cx="1052647" cy="204645"/>
            </a:xfrm>
            <a:prstGeom prst="rect">
              <a:avLst/>
            </a:prstGeom>
            <a:noFill/>
          </p:spPr>
          <p:txBody>
            <a:bodyPr wrap="square" lIns="0" tIns="0" rIns="0" bIns="0" rtlCol="0" anchor="b" anchorCtr="0">
              <a:spAutoFit/>
            </a:bodyPr>
            <a:lstStyle/>
            <a:p>
              <a:pPr algn="l">
                <a:lnSpc>
                  <a:spcPct val="100000"/>
                </a:lnSpc>
              </a:pPr>
              <a:r>
                <a:rPr kumimoji="1" lang="zh-CN" altLang="en-US" sz="800" b="0" i="0" dirty="0">
                  <a:solidFill>
                    <a:schemeClr val="tx1"/>
                  </a:solidFill>
                  <a:latin typeface="Microsoft YaHei" panose="020B0503020204020204" pitchFamily="34" charset="-122"/>
                  <a:ea typeface="Microsoft YaHei" panose="020B0503020204020204" pitchFamily="34" charset="-122"/>
                </a:rPr>
                <a:t>公司辅助色</a:t>
              </a:r>
            </a:p>
          </p:txBody>
        </p:sp>
        <p:sp>
          <p:nvSpPr>
            <p:cNvPr id="91" name="矩形 13">
              <a:extLst>
                <a:ext uri="{FF2B5EF4-FFF2-40B4-BE49-F238E27FC236}">
                  <a16:creationId xmlns:a16="http://schemas.microsoft.com/office/drawing/2014/main" id="{5F63E0E3-4F22-7948-AB1A-40A84ECA92EC}"/>
                </a:ext>
              </a:extLst>
            </p:cNvPr>
            <p:cNvSpPr/>
            <p:nvPr userDrawn="1"/>
          </p:nvSpPr>
          <p:spPr>
            <a:xfrm>
              <a:off x="6184680" y="1934171"/>
              <a:ext cx="791510" cy="664397"/>
            </a:xfrm>
            <a:prstGeom prst="rect">
              <a:avLst/>
            </a:prstGeom>
            <a:solidFill>
              <a:srgbClr val="CB3778"/>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FFFFFF"/>
                  </a:solidFill>
                  <a:latin typeface="Arial" charset="0"/>
                  <a:ea typeface="Arial" charset="0"/>
                  <a:cs typeface="Arial" charset="0"/>
                </a:rPr>
                <a:t>RGB</a:t>
              </a:r>
              <a:br>
                <a:rPr kumimoji="1" lang="en-US" altLang="zh-CN" sz="500" b="1" dirty="0">
                  <a:solidFill>
                    <a:srgbClr val="FFFFFF"/>
                  </a:solidFill>
                  <a:latin typeface="Arial" charset="0"/>
                  <a:ea typeface="Arial" charset="0"/>
                  <a:cs typeface="Arial" charset="0"/>
                </a:rPr>
              </a:br>
              <a:r>
                <a:rPr kumimoji="1" lang="en-US" altLang="zh-CN" sz="500" b="1" dirty="0">
                  <a:solidFill>
                    <a:srgbClr val="FFFFFF"/>
                  </a:solidFill>
                  <a:latin typeface="Arial" charset="0"/>
                  <a:ea typeface="Arial" charset="0"/>
                  <a:cs typeface="Arial" charset="0"/>
                </a:rPr>
                <a:t>203/55/120</a:t>
              </a:r>
            </a:p>
          </p:txBody>
        </p:sp>
        <p:sp>
          <p:nvSpPr>
            <p:cNvPr id="92" name="矩形 13">
              <a:extLst>
                <a:ext uri="{FF2B5EF4-FFF2-40B4-BE49-F238E27FC236}">
                  <a16:creationId xmlns:a16="http://schemas.microsoft.com/office/drawing/2014/main" id="{29C4A3C6-7C7B-7140-8F73-591E9F49143F}"/>
                </a:ext>
              </a:extLst>
            </p:cNvPr>
            <p:cNvSpPr/>
            <p:nvPr userDrawn="1"/>
          </p:nvSpPr>
          <p:spPr>
            <a:xfrm>
              <a:off x="5356401" y="3403061"/>
              <a:ext cx="791510" cy="664397"/>
            </a:xfrm>
            <a:prstGeom prst="rect">
              <a:avLst/>
            </a:prstGeom>
            <a:solidFill>
              <a:srgbClr val="ED6D00"/>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FFFFFF"/>
                  </a:solidFill>
                  <a:latin typeface="Arial" charset="0"/>
                  <a:ea typeface="Arial" charset="0"/>
                  <a:cs typeface="Arial" charset="0"/>
                </a:rPr>
                <a:t>RGB</a:t>
              </a:r>
              <a:br>
                <a:rPr kumimoji="1" lang="en-US" altLang="zh-CN" sz="500" b="1" dirty="0">
                  <a:solidFill>
                    <a:srgbClr val="FFFFFF"/>
                  </a:solidFill>
                  <a:latin typeface="Arial" charset="0"/>
                  <a:ea typeface="Arial" charset="0"/>
                  <a:cs typeface="Arial" charset="0"/>
                </a:rPr>
              </a:br>
              <a:r>
                <a:rPr kumimoji="1" lang="en-US" altLang="zh-CN" sz="500" b="1" dirty="0">
                  <a:solidFill>
                    <a:srgbClr val="FFFFFF"/>
                  </a:solidFill>
                  <a:latin typeface="Arial" charset="0"/>
                  <a:ea typeface="Arial" charset="0"/>
                  <a:cs typeface="Arial" charset="0"/>
                </a:rPr>
                <a:t>237/109/0</a:t>
              </a:r>
            </a:p>
          </p:txBody>
        </p:sp>
        <p:sp>
          <p:nvSpPr>
            <p:cNvPr id="93" name="矩形 13">
              <a:extLst>
                <a:ext uri="{FF2B5EF4-FFF2-40B4-BE49-F238E27FC236}">
                  <a16:creationId xmlns:a16="http://schemas.microsoft.com/office/drawing/2014/main" id="{BE4C9A8D-46B0-5B40-BC47-DB6C4899227F}"/>
                </a:ext>
              </a:extLst>
            </p:cNvPr>
            <p:cNvSpPr/>
            <p:nvPr userDrawn="1"/>
          </p:nvSpPr>
          <p:spPr>
            <a:xfrm>
              <a:off x="6184680" y="2673360"/>
              <a:ext cx="791510" cy="664397"/>
            </a:xfrm>
            <a:prstGeom prst="rect">
              <a:avLst/>
            </a:prstGeom>
            <a:solidFill>
              <a:srgbClr val="993636"/>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0" marR="0" lvl="0" indent="0" algn="ctr" defTabSz="914112" rtl="0" eaLnBrk="1" fontAlgn="auto" latinLnBrk="0" hangingPunct="1">
                <a:lnSpc>
                  <a:spcPts val="620"/>
                </a:lnSpc>
                <a:spcBef>
                  <a:spcPts val="0"/>
                </a:spcBef>
                <a:spcAft>
                  <a:spcPts val="0"/>
                </a:spcAft>
                <a:buClrTx/>
                <a:buSzTx/>
                <a:buFontTx/>
                <a:buNone/>
                <a:tabLst/>
                <a:defRPr/>
              </a:pPr>
              <a:r>
                <a:rPr kumimoji="1" lang="en-US" altLang="zh-CN" sz="500" b="1" dirty="0">
                  <a:solidFill>
                    <a:srgbClr val="FFFFFF"/>
                  </a:solidFill>
                  <a:latin typeface="Arial" charset="0"/>
                  <a:ea typeface="Arial" charset="0"/>
                  <a:cs typeface="Arial" charset="0"/>
                </a:rPr>
                <a:t>RGB</a:t>
              </a:r>
              <a:br>
                <a:rPr kumimoji="1" lang="en-US" altLang="zh-CN" sz="500" b="1" dirty="0">
                  <a:solidFill>
                    <a:srgbClr val="FFFFFF"/>
                  </a:solidFill>
                  <a:latin typeface="Arial" charset="0"/>
                  <a:ea typeface="Arial" charset="0"/>
                  <a:cs typeface="Arial" charset="0"/>
                </a:rPr>
              </a:br>
              <a:r>
                <a:rPr kumimoji="1" lang="en-US" altLang="zh-CN" sz="500" b="1" dirty="0">
                  <a:solidFill>
                    <a:srgbClr val="FFFFFF"/>
                  </a:solidFill>
                  <a:latin typeface="Arial" charset="0"/>
                  <a:ea typeface="Arial" charset="0"/>
                  <a:cs typeface="Arial" charset="0"/>
                </a:rPr>
                <a:t>153/54/54</a:t>
              </a:r>
            </a:p>
          </p:txBody>
        </p:sp>
        <p:sp>
          <p:nvSpPr>
            <p:cNvPr id="94" name="矩形 13">
              <a:extLst>
                <a:ext uri="{FF2B5EF4-FFF2-40B4-BE49-F238E27FC236}">
                  <a16:creationId xmlns:a16="http://schemas.microsoft.com/office/drawing/2014/main" id="{612F2ED4-F7A4-9E48-95E1-8D07B3BBE962}"/>
                </a:ext>
              </a:extLst>
            </p:cNvPr>
            <p:cNvSpPr/>
            <p:nvPr userDrawn="1"/>
          </p:nvSpPr>
          <p:spPr>
            <a:xfrm>
              <a:off x="5356401" y="4866463"/>
              <a:ext cx="791510" cy="664397"/>
            </a:xfrm>
            <a:prstGeom prst="rect">
              <a:avLst/>
            </a:prstGeom>
            <a:solidFill>
              <a:srgbClr val="62B230"/>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FFFFFF"/>
                  </a:solidFill>
                  <a:latin typeface="Arial" charset="0"/>
                  <a:ea typeface="Arial" charset="0"/>
                  <a:cs typeface="Arial" charset="0"/>
                </a:rPr>
                <a:t>RGB </a:t>
              </a:r>
              <a:br>
                <a:rPr kumimoji="1" lang="en-US" altLang="zh-CN" sz="500" b="1" dirty="0">
                  <a:solidFill>
                    <a:srgbClr val="FFFFFF"/>
                  </a:solidFill>
                  <a:latin typeface="Arial" charset="0"/>
                  <a:ea typeface="Arial" charset="0"/>
                  <a:cs typeface="Arial" charset="0"/>
                </a:rPr>
              </a:br>
              <a:r>
                <a:rPr kumimoji="1" lang="en-US" altLang="zh-CN" sz="500" b="1" dirty="0">
                  <a:solidFill>
                    <a:srgbClr val="FFFFFF"/>
                  </a:solidFill>
                  <a:latin typeface="Arial" charset="0"/>
                  <a:ea typeface="Arial" charset="0"/>
                  <a:cs typeface="Arial" charset="0"/>
                </a:rPr>
                <a:t>98/178/48</a:t>
              </a:r>
            </a:p>
          </p:txBody>
        </p:sp>
        <p:sp>
          <p:nvSpPr>
            <p:cNvPr id="95" name="矩形 13">
              <a:extLst>
                <a:ext uri="{FF2B5EF4-FFF2-40B4-BE49-F238E27FC236}">
                  <a16:creationId xmlns:a16="http://schemas.microsoft.com/office/drawing/2014/main" id="{A9E1D476-C288-8945-A68A-1F20C557294B}"/>
                </a:ext>
              </a:extLst>
            </p:cNvPr>
            <p:cNvSpPr/>
            <p:nvPr userDrawn="1"/>
          </p:nvSpPr>
          <p:spPr>
            <a:xfrm>
              <a:off x="6184680" y="3415851"/>
              <a:ext cx="791510" cy="664397"/>
            </a:xfrm>
            <a:prstGeom prst="rect">
              <a:avLst/>
            </a:prstGeom>
            <a:solidFill>
              <a:srgbClr val="F28944"/>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FFFFFF"/>
                  </a:solidFill>
                  <a:latin typeface="Arial" charset="0"/>
                  <a:ea typeface="Arial" charset="0"/>
                  <a:cs typeface="Arial" charset="0"/>
                </a:rPr>
                <a:t>RGB</a:t>
              </a:r>
              <a:br>
                <a:rPr kumimoji="1" lang="en-US" altLang="zh-CN" sz="500" b="1" dirty="0">
                  <a:solidFill>
                    <a:srgbClr val="FFFFFF"/>
                  </a:solidFill>
                  <a:latin typeface="Arial" charset="0"/>
                  <a:ea typeface="Arial" charset="0"/>
                  <a:cs typeface="Arial" charset="0"/>
                </a:rPr>
              </a:br>
              <a:r>
                <a:rPr kumimoji="1" lang="en-US" altLang="zh-CN" sz="500" b="1" dirty="0">
                  <a:solidFill>
                    <a:srgbClr val="FFFFFF"/>
                  </a:solidFill>
                  <a:latin typeface="Arial" charset="0"/>
                  <a:ea typeface="Arial" charset="0"/>
                  <a:cs typeface="Arial" charset="0"/>
                </a:rPr>
                <a:t>242/137/68</a:t>
              </a:r>
              <a:endParaRPr kumimoji="1" lang="mr-IN" altLang="zh-CN" sz="500" b="1" dirty="0">
                <a:solidFill>
                  <a:srgbClr val="FFFFFF"/>
                </a:solidFill>
                <a:latin typeface="Arial" charset="0"/>
                <a:ea typeface="Arial" charset="0"/>
                <a:cs typeface="Arial" charset="0"/>
              </a:endParaRPr>
            </a:p>
          </p:txBody>
        </p:sp>
        <p:sp>
          <p:nvSpPr>
            <p:cNvPr id="96" name="矩形 13">
              <a:extLst>
                <a:ext uri="{FF2B5EF4-FFF2-40B4-BE49-F238E27FC236}">
                  <a16:creationId xmlns:a16="http://schemas.microsoft.com/office/drawing/2014/main" id="{42823EBB-E62E-F149-AC9A-09950051F283}"/>
                </a:ext>
              </a:extLst>
            </p:cNvPr>
            <p:cNvSpPr/>
            <p:nvPr userDrawn="1"/>
          </p:nvSpPr>
          <p:spPr>
            <a:xfrm>
              <a:off x="5353240" y="184963"/>
              <a:ext cx="791510" cy="664397"/>
            </a:xfrm>
            <a:prstGeom prst="rect">
              <a:avLst/>
            </a:prstGeom>
            <a:solidFill>
              <a:srgbClr val="C7000B"/>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chemeClr val="tx2"/>
                  </a:solidFill>
                  <a:latin typeface="Arial" charset="0"/>
                  <a:ea typeface="Arial" charset="0"/>
                  <a:cs typeface="Arial" charset="0"/>
                </a:rPr>
                <a:t>PANTONE 185C</a:t>
              </a:r>
            </a:p>
            <a:p>
              <a:pPr algn="ctr">
                <a:lnSpc>
                  <a:spcPts val="620"/>
                </a:lnSpc>
                <a:spcBef>
                  <a:spcPts val="0"/>
                </a:spcBef>
              </a:pPr>
              <a:r>
                <a:rPr kumimoji="1" lang="en-US" altLang="zh-CN" sz="500" b="1" dirty="0">
                  <a:solidFill>
                    <a:schemeClr val="tx2"/>
                  </a:solidFill>
                  <a:latin typeface="Arial" charset="0"/>
                  <a:ea typeface="Arial" charset="0"/>
                  <a:cs typeface="Arial" charset="0"/>
                </a:rPr>
                <a:t>RGB </a:t>
              </a:r>
              <a:br>
                <a:rPr kumimoji="1" lang="en-US" altLang="zh-CN" sz="500" b="1" dirty="0">
                  <a:solidFill>
                    <a:schemeClr val="tx2"/>
                  </a:solidFill>
                  <a:latin typeface="Arial" charset="0"/>
                  <a:ea typeface="Arial" charset="0"/>
                  <a:cs typeface="Arial" charset="0"/>
                </a:rPr>
              </a:br>
              <a:r>
                <a:rPr kumimoji="1" lang="en-US" altLang="zh-CN" sz="500" b="1" dirty="0">
                  <a:solidFill>
                    <a:schemeClr val="tx2"/>
                  </a:solidFill>
                  <a:latin typeface="Arial" charset="0"/>
                  <a:ea typeface="Arial" charset="0"/>
                  <a:cs typeface="Arial" charset="0"/>
                </a:rPr>
                <a:t>199/0/11  </a:t>
              </a:r>
            </a:p>
          </p:txBody>
        </p:sp>
        <p:sp>
          <p:nvSpPr>
            <p:cNvPr id="97" name="文本框 15">
              <a:extLst>
                <a:ext uri="{FF2B5EF4-FFF2-40B4-BE49-F238E27FC236}">
                  <a16:creationId xmlns:a16="http://schemas.microsoft.com/office/drawing/2014/main" id="{EA01C299-6FF2-3642-AAEC-A1DF62D9C654}"/>
                </a:ext>
              </a:extLst>
            </p:cNvPr>
            <p:cNvSpPr txBox="1"/>
            <p:nvPr userDrawn="1"/>
          </p:nvSpPr>
          <p:spPr>
            <a:xfrm>
              <a:off x="5343885" y="-48857"/>
              <a:ext cx="726488" cy="204645"/>
            </a:xfrm>
            <a:prstGeom prst="rect">
              <a:avLst/>
            </a:prstGeom>
            <a:noFill/>
          </p:spPr>
          <p:txBody>
            <a:bodyPr wrap="square" lIns="0" tIns="0" rIns="0" bIns="0" rtlCol="0" anchor="b" anchorCtr="0">
              <a:spAutoFit/>
            </a:bodyPr>
            <a:lstStyle/>
            <a:p>
              <a:pPr algn="l">
                <a:lnSpc>
                  <a:spcPct val="100000"/>
                </a:lnSpc>
              </a:pPr>
              <a:r>
                <a:rPr kumimoji="1" lang="zh-CN" altLang="en-US" sz="800" b="0" i="0" dirty="0">
                  <a:solidFill>
                    <a:schemeClr val="tx1"/>
                  </a:solidFill>
                  <a:latin typeface="Microsoft YaHei" panose="020B0503020204020204" pitchFamily="34" charset="-122"/>
                  <a:ea typeface="Microsoft YaHei" panose="020B0503020204020204" pitchFamily="34" charset="-122"/>
                </a:rPr>
                <a:t>公司色</a:t>
              </a:r>
            </a:p>
          </p:txBody>
        </p:sp>
        <p:sp>
          <p:nvSpPr>
            <p:cNvPr id="98" name="矩形 13">
              <a:extLst>
                <a:ext uri="{FF2B5EF4-FFF2-40B4-BE49-F238E27FC236}">
                  <a16:creationId xmlns:a16="http://schemas.microsoft.com/office/drawing/2014/main" id="{B84AB502-165F-764A-9621-65CA8CBBEAEA}"/>
                </a:ext>
              </a:extLst>
            </p:cNvPr>
            <p:cNvSpPr/>
            <p:nvPr userDrawn="1"/>
          </p:nvSpPr>
          <p:spPr>
            <a:xfrm>
              <a:off x="5352600" y="918047"/>
              <a:ext cx="791510" cy="664397"/>
            </a:xfrm>
            <a:prstGeom prst="rect">
              <a:avLst/>
            </a:prstGeom>
            <a:solidFill>
              <a:srgbClr val="C8102E"/>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chemeClr val="tx2"/>
                  </a:solidFill>
                  <a:latin typeface="Arial" charset="0"/>
                  <a:ea typeface="Arial" charset="0"/>
                  <a:cs typeface="Arial" charset="0"/>
                </a:rPr>
                <a:t>PANTONE 186C</a:t>
              </a:r>
            </a:p>
            <a:p>
              <a:pPr algn="ctr">
                <a:lnSpc>
                  <a:spcPts val="620"/>
                </a:lnSpc>
              </a:pPr>
              <a:r>
                <a:rPr kumimoji="1" lang="en-US" altLang="zh-CN" sz="500" b="1" dirty="0">
                  <a:solidFill>
                    <a:schemeClr val="tx2"/>
                  </a:solidFill>
                  <a:latin typeface="Arial" charset="0"/>
                  <a:ea typeface="Arial" charset="0"/>
                  <a:cs typeface="Arial" charset="0"/>
                </a:rPr>
                <a:t>RGB</a:t>
              </a:r>
              <a:br>
                <a:rPr kumimoji="1" lang="en-US" altLang="zh-CN" sz="500" b="1" dirty="0">
                  <a:solidFill>
                    <a:schemeClr val="tx2"/>
                  </a:solidFill>
                  <a:latin typeface="Arial" charset="0"/>
                  <a:ea typeface="Arial" charset="0"/>
                  <a:cs typeface="Arial" charset="0"/>
                </a:rPr>
              </a:br>
              <a:r>
                <a:rPr kumimoji="1" lang="en-US" altLang="zh-CN" sz="500" b="1" dirty="0">
                  <a:solidFill>
                    <a:schemeClr val="tx2"/>
                  </a:solidFill>
                  <a:latin typeface="Arial" charset="0"/>
                  <a:ea typeface="Arial" charset="0"/>
                  <a:cs typeface="Arial" charset="0"/>
                </a:rPr>
                <a:t>200/16/46  </a:t>
              </a:r>
            </a:p>
          </p:txBody>
        </p:sp>
        <p:sp>
          <p:nvSpPr>
            <p:cNvPr id="99" name="矩形 13">
              <a:extLst>
                <a:ext uri="{FF2B5EF4-FFF2-40B4-BE49-F238E27FC236}">
                  <a16:creationId xmlns:a16="http://schemas.microsoft.com/office/drawing/2014/main" id="{CB8870E8-3E95-764C-B621-A168E194CC7A}"/>
                </a:ext>
              </a:extLst>
            </p:cNvPr>
            <p:cNvSpPr/>
            <p:nvPr userDrawn="1"/>
          </p:nvSpPr>
          <p:spPr>
            <a:xfrm>
              <a:off x="5354164" y="2665974"/>
              <a:ext cx="791510" cy="664397"/>
            </a:xfrm>
            <a:prstGeom prst="rect">
              <a:avLst/>
            </a:prstGeom>
            <a:solidFill>
              <a:srgbClr val="7F0001"/>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FFFFFF"/>
                  </a:solidFill>
                  <a:latin typeface="Arial" charset="0"/>
                  <a:ea typeface="Arial" charset="0"/>
                  <a:cs typeface="Arial" charset="0"/>
                </a:rPr>
                <a:t>RGB</a:t>
              </a:r>
              <a:br>
                <a:rPr kumimoji="1" lang="en-US" altLang="zh-CN" sz="500" b="1" dirty="0">
                  <a:solidFill>
                    <a:srgbClr val="FFFFFF"/>
                  </a:solidFill>
                  <a:latin typeface="Arial" charset="0"/>
                  <a:ea typeface="Arial" charset="0"/>
                  <a:cs typeface="Arial" charset="0"/>
                </a:rPr>
              </a:br>
              <a:r>
                <a:rPr kumimoji="1" lang="en-US" altLang="zh-CN" sz="500" b="1" dirty="0">
                  <a:solidFill>
                    <a:srgbClr val="FFFFFF"/>
                  </a:solidFill>
                  <a:latin typeface="Arial" charset="0"/>
                  <a:ea typeface="Arial" charset="0"/>
                  <a:cs typeface="Arial" charset="0"/>
                </a:rPr>
                <a:t>127/0/1</a:t>
              </a:r>
            </a:p>
          </p:txBody>
        </p:sp>
        <p:sp>
          <p:nvSpPr>
            <p:cNvPr id="100" name="矩形 13">
              <a:extLst>
                <a:ext uri="{FF2B5EF4-FFF2-40B4-BE49-F238E27FC236}">
                  <a16:creationId xmlns:a16="http://schemas.microsoft.com/office/drawing/2014/main" id="{356EF69A-1936-544F-A95F-0664F4E186D5}"/>
                </a:ext>
              </a:extLst>
            </p:cNvPr>
            <p:cNvSpPr/>
            <p:nvPr userDrawn="1"/>
          </p:nvSpPr>
          <p:spPr>
            <a:xfrm>
              <a:off x="5354164" y="4134866"/>
              <a:ext cx="791510" cy="664397"/>
            </a:xfrm>
            <a:prstGeom prst="rect">
              <a:avLst/>
            </a:prstGeom>
            <a:solidFill>
              <a:srgbClr val="FCC800"/>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FFFFFF"/>
                  </a:solidFill>
                  <a:latin typeface="Arial" charset="0"/>
                  <a:ea typeface="Arial" charset="0"/>
                  <a:cs typeface="Arial" charset="0"/>
                </a:rPr>
                <a:t>RGB</a:t>
              </a:r>
              <a:br>
                <a:rPr kumimoji="1" lang="en-US" altLang="zh-CN" sz="500" b="1" dirty="0">
                  <a:solidFill>
                    <a:srgbClr val="FFFFFF"/>
                  </a:solidFill>
                  <a:latin typeface="Arial" charset="0"/>
                  <a:ea typeface="Arial" charset="0"/>
                  <a:cs typeface="Arial" charset="0"/>
                </a:rPr>
              </a:br>
              <a:r>
                <a:rPr kumimoji="1" lang="en-US" altLang="zh-CN" sz="500" b="1" dirty="0">
                  <a:solidFill>
                    <a:srgbClr val="FFFFFF"/>
                  </a:solidFill>
                  <a:latin typeface="Arial" charset="0"/>
                  <a:ea typeface="Arial" charset="0"/>
                  <a:cs typeface="Arial" charset="0"/>
                </a:rPr>
                <a:t>52/200/0</a:t>
              </a:r>
            </a:p>
          </p:txBody>
        </p:sp>
        <p:sp>
          <p:nvSpPr>
            <p:cNvPr id="101" name="矩形 13">
              <a:extLst>
                <a:ext uri="{FF2B5EF4-FFF2-40B4-BE49-F238E27FC236}">
                  <a16:creationId xmlns:a16="http://schemas.microsoft.com/office/drawing/2014/main" id="{03EBAB43-95A5-1C4A-8458-B86EB3D51FCA}"/>
                </a:ext>
              </a:extLst>
            </p:cNvPr>
            <p:cNvSpPr/>
            <p:nvPr userDrawn="1"/>
          </p:nvSpPr>
          <p:spPr>
            <a:xfrm>
              <a:off x="5354164" y="5596166"/>
              <a:ext cx="791510" cy="664397"/>
            </a:xfrm>
            <a:prstGeom prst="rect">
              <a:avLst/>
            </a:prstGeom>
            <a:solidFill>
              <a:srgbClr val="30B5C5"/>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FFFFFF"/>
                  </a:solidFill>
                  <a:latin typeface="Arial" charset="0"/>
                  <a:ea typeface="Arial" charset="0"/>
                  <a:cs typeface="Arial" charset="0"/>
                </a:rPr>
                <a:t>RGB </a:t>
              </a:r>
              <a:br>
                <a:rPr kumimoji="1" lang="en-US" altLang="zh-CN" sz="500" b="1" dirty="0">
                  <a:solidFill>
                    <a:srgbClr val="FFFFFF"/>
                  </a:solidFill>
                  <a:latin typeface="Arial" charset="0"/>
                  <a:ea typeface="Arial" charset="0"/>
                  <a:cs typeface="Arial" charset="0"/>
                </a:rPr>
              </a:br>
              <a:r>
                <a:rPr kumimoji="1" lang="en-US" altLang="zh-CN" sz="500" b="1" dirty="0">
                  <a:solidFill>
                    <a:srgbClr val="FFFFFF"/>
                  </a:solidFill>
                  <a:latin typeface="Arial" charset="0"/>
                  <a:ea typeface="Arial" charset="0"/>
                  <a:cs typeface="Arial" charset="0"/>
                </a:rPr>
                <a:t>48/181/197</a:t>
              </a:r>
            </a:p>
          </p:txBody>
        </p:sp>
        <p:sp>
          <p:nvSpPr>
            <p:cNvPr id="102" name="矩形 13">
              <a:extLst>
                <a:ext uri="{FF2B5EF4-FFF2-40B4-BE49-F238E27FC236}">
                  <a16:creationId xmlns:a16="http://schemas.microsoft.com/office/drawing/2014/main" id="{371A8520-F934-304C-B57F-B49F768694E2}"/>
                </a:ext>
              </a:extLst>
            </p:cNvPr>
            <p:cNvSpPr/>
            <p:nvPr userDrawn="1"/>
          </p:nvSpPr>
          <p:spPr>
            <a:xfrm>
              <a:off x="6184543" y="4866463"/>
              <a:ext cx="791510" cy="664398"/>
            </a:xfrm>
            <a:prstGeom prst="rect">
              <a:avLst/>
            </a:prstGeom>
            <a:solidFill>
              <a:srgbClr val="81C15F"/>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FFFFFF"/>
                  </a:solidFill>
                  <a:latin typeface="Arial" charset="0"/>
                  <a:ea typeface="Arial" charset="0"/>
                  <a:cs typeface="Arial" charset="0"/>
                </a:rPr>
                <a:t>RGB</a:t>
              </a:r>
              <a:br>
                <a:rPr kumimoji="1" lang="en-US" altLang="zh-CN" sz="500" b="1" dirty="0">
                  <a:solidFill>
                    <a:srgbClr val="FFFFFF"/>
                  </a:solidFill>
                  <a:latin typeface="Arial" charset="0"/>
                  <a:ea typeface="Arial" charset="0"/>
                  <a:cs typeface="Arial" charset="0"/>
                </a:rPr>
              </a:br>
              <a:r>
                <a:rPr kumimoji="1" lang="en-US" altLang="zh-CN" sz="500" b="1" dirty="0">
                  <a:solidFill>
                    <a:srgbClr val="FFFFFF"/>
                  </a:solidFill>
                  <a:latin typeface="Arial" charset="0"/>
                  <a:ea typeface="Arial" charset="0"/>
                  <a:cs typeface="Arial" charset="0"/>
                </a:rPr>
                <a:t>129/193/95</a:t>
              </a:r>
            </a:p>
          </p:txBody>
        </p:sp>
        <p:sp>
          <p:nvSpPr>
            <p:cNvPr id="103" name="矩形 13">
              <a:extLst>
                <a:ext uri="{FF2B5EF4-FFF2-40B4-BE49-F238E27FC236}">
                  <a16:creationId xmlns:a16="http://schemas.microsoft.com/office/drawing/2014/main" id="{B83004D7-279B-C14E-9FCF-870FA1B74FDF}"/>
                </a:ext>
              </a:extLst>
            </p:cNvPr>
            <p:cNvSpPr/>
            <p:nvPr userDrawn="1"/>
          </p:nvSpPr>
          <p:spPr>
            <a:xfrm>
              <a:off x="6182308" y="4134866"/>
              <a:ext cx="791510" cy="664398"/>
            </a:xfrm>
            <a:prstGeom prst="rect">
              <a:avLst/>
            </a:prstGeom>
            <a:solidFill>
              <a:srgbClr val="FDD351"/>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FFFFFF"/>
                  </a:solidFill>
                  <a:latin typeface="Arial" charset="0"/>
                  <a:ea typeface="Arial" charset="0"/>
                  <a:cs typeface="Arial" charset="0"/>
                </a:rPr>
                <a:t>RGB</a:t>
              </a:r>
              <a:br>
                <a:rPr kumimoji="1" lang="en-US" altLang="zh-CN" sz="500" b="1" dirty="0">
                  <a:solidFill>
                    <a:srgbClr val="FFFFFF"/>
                  </a:solidFill>
                  <a:latin typeface="Arial" charset="0"/>
                  <a:ea typeface="Arial" charset="0"/>
                  <a:cs typeface="Arial" charset="0"/>
                </a:rPr>
              </a:br>
              <a:r>
                <a:rPr kumimoji="1" lang="en-US" altLang="zh-CN" sz="500" b="1" dirty="0">
                  <a:solidFill>
                    <a:srgbClr val="FFFFFF"/>
                  </a:solidFill>
                  <a:latin typeface="Arial" charset="0"/>
                  <a:ea typeface="Arial" charset="0"/>
                  <a:cs typeface="Arial" charset="0"/>
                </a:rPr>
                <a:t>253/211/81</a:t>
              </a:r>
            </a:p>
          </p:txBody>
        </p:sp>
        <p:sp>
          <p:nvSpPr>
            <p:cNvPr id="104" name="矩形 13">
              <a:extLst>
                <a:ext uri="{FF2B5EF4-FFF2-40B4-BE49-F238E27FC236}">
                  <a16:creationId xmlns:a16="http://schemas.microsoft.com/office/drawing/2014/main" id="{99635968-4E69-CC41-9D78-6DF253FE3035}"/>
                </a:ext>
              </a:extLst>
            </p:cNvPr>
            <p:cNvSpPr/>
            <p:nvPr userDrawn="1"/>
          </p:nvSpPr>
          <p:spPr>
            <a:xfrm>
              <a:off x="6177324" y="5596166"/>
              <a:ext cx="791510" cy="664398"/>
            </a:xfrm>
            <a:prstGeom prst="rect">
              <a:avLst/>
            </a:prstGeom>
            <a:solidFill>
              <a:srgbClr val="56C4D2"/>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FFFFFF"/>
                  </a:solidFill>
                  <a:latin typeface="Arial" charset="0"/>
                  <a:ea typeface="Arial" charset="0"/>
                  <a:cs typeface="Arial" charset="0"/>
                </a:rPr>
                <a:t>RGB </a:t>
              </a:r>
              <a:br>
                <a:rPr kumimoji="1" lang="en-US" altLang="zh-CN" sz="500" b="1" dirty="0">
                  <a:solidFill>
                    <a:srgbClr val="FFFFFF"/>
                  </a:solidFill>
                  <a:latin typeface="Arial" charset="0"/>
                  <a:ea typeface="Arial" charset="0"/>
                  <a:cs typeface="Arial" charset="0"/>
                </a:rPr>
              </a:br>
              <a:r>
                <a:rPr kumimoji="1" lang="en-US" altLang="zh-CN" sz="500" b="1" dirty="0">
                  <a:solidFill>
                    <a:srgbClr val="FFFFFF"/>
                  </a:solidFill>
                  <a:latin typeface="Arial" charset="0"/>
                  <a:ea typeface="Arial" charset="0"/>
                  <a:cs typeface="Arial" charset="0"/>
                </a:rPr>
                <a:t>86/196/210</a:t>
              </a:r>
            </a:p>
          </p:txBody>
        </p:sp>
        <p:sp>
          <p:nvSpPr>
            <p:cNvPr id="105" name="矩形 13">
              <a:extLst>
                <a:ext uri="{FF2B5EF4-FFF2-40B4-BE49-F238E27FC236}">
                  <a16:creationId xmlns:a16="http://schemas.microsoft.com/office/drawing/2014/main" id="{BDBE4949-07B7-F046-AD95-68E4B0C11CCD}"/>
                </a:ext>
              </a:extLst>
            </p:cNvPr>
            <p:cNvSpPr/>
            <p:nvPr/>
          </p:nvSpPr>
          <p:spPr>
            <a:xfrm>
              <a:off x="6186245" y="184963"/>
              <a:ext cx="791510" cy="664397"/>
            </a:xfrm>
            <a:prstGeom prst="rect">
              <a:avLst/>
            </a:prstGeom>
            <a:solidFill>
              <a:srgbClr val="D33941"/>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FFFFFF"/>
                  </a:solidFill>
                  <a:latin typeface="Arial" charset="0"/>
                  <a:ea typeface="Arial" charset="0"/>
                  <a:cs typeface="Arial" charset="0"/>
                </a:rPr>
                <a:t>RGB </a:t>
              </a:r>
              <a:br>
                <a:rPr kumimoji="1" lang="en-US" altLang="zh-CN" sz="500" b="1" dirty="0">
                  <a:solidFill>
                    <a:srgbClr val="FFFFFF"/>
                  </a:solidFill>
                  <a:latin typeface="Arial" charset="0"/>
                  <a:ea typeface="Arial" charset="0"/>
                  <a:cs typeface="Arial" charset="0"/>
                </a:rPr>
              </a:br>
              <a:r>
                <a:rPr kumimoji="1" lang="en-US" altLang="zh-CN" sz="500" b="1" dirty="0">
                  <a:solidFill>
                    <a:srgbClr val="FFFFFF"/>
                  </a:solidFill>
                  <a:latin typeface="Arial" charset="0"/>
                  <a:ea typeface="Arial" charset="0"/>
                  <a:cs typeface="Arial" charset="0"/>
                </a:rPr>
                <a:t>211/57/65</a:t>
              </a:r>
            </a:p>
          </p:txBody>
        </p:sp>
        <p:sp>
          <p:nvSpPr>
            <p:cNvPr id="106" name="矩形 13">
              <a:extLst>
                <a:ext uri="{FF2B5EF4-FFF2-40B4-BE49-F238E27FC236}">
                  <a16:creationId xmlns:a16="http://schemas.microsoft.com/office/drawing/2014/main" id="{AA9F9E00-6A31-F14B-A2E4-79908835FD14}"/>
                </a:ext>
              </a:extLst>
            </p:cNvPr>
            <p:cNvSpPr/>
            <p:nvPr/>
          </p:nvSpPr>
          <p:spPr>
            <a:xfrm>
              <a:off x="6185604" y="918047"/>
              <a:ext cx="791510" cy="664397"/>
            </a:xfrm>
            <a:prstGeom prst="rect">
              <a:avLst/>
            </a:prstGeom>
            <a:solidFill>
              <a:srgbClr val="D33859"/>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FFFFFF"/>
                  </a:solidFill>
                  <a:latin typeface="Arial" charset="0"/>
                  <a:ea typeface="Arial" charset="0"/>
                  <a:cs typeface="Arial" charset="0"/>
                </a:rPr>
                <a:t>RGB </a:t>
              </a:r>
            </a:p>
            <a:p>
              <a:pPr algn="ctr">
                <a:lnSpc>
                  <a:spcPts val="620"/>
                </a:lnSpc>
              </a:pPr>
              <a:r>
                <a:rPr kumimoji="1" lang="en-US" altLang="zh-CN" sz="500" b="1" dirty="0">
                  <a:solidFill>
                    <a:srgbClr val="FFFFFF"/>
                  </a:solidFill>
                  <a:latin typeface="Arial" charset="0"/>
                  <a:ea typeface="Arial" charset="0"/>
                  <a:cs typeface="Arial" charset="0"/>
                </a:rPr>
                <a:t>211/56/89</a:t>
              </a:r>
            </a:p>
          </p:txBody>
        </p:sp>
        <p:sp>
          <p:nvSpPr>
            <p:cNvPr id="107" name="矩形 13">
              <a:extLst>
                <a:ext uri="{FF2B5EF4-FFF2-40B4-BE49-F238E27FC236}">
                  <a16:creationId xmlns:a16="http://schemas.microsoft.com/office/drawing/2014/main" id="{38715A31-485E-B744-B409-43F9F04B48F7}"/>
                </a:ext>
              </a:extLst>
            </p:cNvPr>
            <p:cNvSpPr/>
            <p:nvPr/>
          </p:nvSpPr>
          <p:spPr>
            <a:xfrm>
              <a:off x="6996262" y="1934171"/>
              <a:ext cx="791510" cy="664397"/>
            </a:xfrm>
            <a:prstGeom prst="rect">
              <a:avLst/>
            </a:prstGeom>
            <a:solidFill>
              <a:srgbClr val="DD80AA"/>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595757"/>
                  </a:solidFill>
                  <a:latin typeface="Arial" charset="0"/>
                  <a:ea typeface="Arial" charset="0"/>
                  <a:cs typeface="Arial" charset="0"/>
                </a:rPr>
                <a:t>RGB 221/128/170</a:t>
              </a:r>
            </a:p>
          </p:txBody>
        </p:sp>
        <p:sp>
          <p:nvSpPr>
            <p:cNvPr id="108" name="矩形 13">
              <a:extLst>
                <a:ext uri="{FF2B5EF4-FFF2-40B4-BE49-F238E27FC236}">
                  <a16:creationId xmlns:a16="http://schemas.microsoft.com/office/drawing/2014/main" id="{4AE1609B-25DD-2C4A-B05B-D18ADBC39C71}"/>
                </a:ext>
              </a:extLst>
            </p:cNvPr>
            <p:cNvSpPr/>
            <p:nvPr/>
          </p:nvSpPr>
          <p:spPr>
            <a:xfrm>
              <a:off x="6996262" y="2673360"/>
              <a:ext cx="791510" cy="664397"/>
            </a:xfrm>
            <a:prstGeom prst="rect">
              <a:avLst/>
            </a:prstGeom>
            <a:solidFill>
              <a:srgbClr val="BF8082"/>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0" marR="0" lvl="0" indent="0" algn="ctr" defTabSz="914112" rtl="0" eaLnBrk="1" fontAlgn="auto" latinLnBrk="0" hangingPunct="1">
                <a:lnSpc>
                  <a:spcPts val="620"/>
                </a:lnSpc>
                <a:spcBef>
                  <a:spcPts val="0"/>
                </a:spcBef>
                <a:spcAft>
                  <a:spcPts val="0"/>
                </a:spcAft>
                <a:buClrTx/>
                <a:buSzTx/>
                <a:buFontTx/>
                <a:buNone/>
                <a:tabLst/>
                <a:defRPr/>
              </a:pPr>
              <a:r>
                <a:rPr kumimoji="1" lang="en-US" altLang="zh-CN" sz="500" b="1" dirty="0">
                  <a:solidFill>
                    <a:srgbClr val="595757"/>
                  </a:solidFill>
                  <a:latin typeface="Arial" charset="0"/>
                  <a:ea typeface="Arial" charset="0"/>
                  <a:cs typeface="Arial" charset="0"/>
                </a:rPr>
                <a:t>RGB 191/128/130</a:t>
              </a:r>
            </a:p>
          </p:txBody>
        </p:sp>
        <p:sp>
          <p:nvSpPr>
            <p:cNvPr id="109" name="矩形 13">
              <a:extLst>
                <a:ext uri="{FF2B5EF4-FFF2-40B4-BE49-F238E27FC236}">
                  <a16:creationId xmlns:a16="http://schemas.microsoft.com/office/drawing/2014/main" id="{ECE90F9F-DBBC-0B49-A42C-8B62397E473E}"/>
                </a:ext>
              </a:extLst>
            </p:cNvPr>
            <p:cNvSpPr/>
            <p:nvPr/>
          </p:nvSpPr>
          <p:spPr>
            <a:xfrm>
              <a:off x="6996262" y="3415851"/>
              <a:ext cx="791510" cy="664397"/>
            </a:xfrm>
            <a:prstGeom prst="rect">
              <a:avLst/>
            </a:prstGeom>
            <a:solidFill>
              <a:srgbClr val="F6B78C"/>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595757"/>
                  </a:solidFill>
                  <a:latin typeface="Arial" charset="0"/>
                  <a:ea typeface="Arial" charset="0"/>
                  <a:cs typeface="Arial" charset="0"/>
                </a:rPr>
                <a:t>RGB 246/183/140</a:t>
              </a:r>
              <a:endParaRPr kumimoji="1" lang="mr-IN" altLang="zh-CN" sz="500" b="1" dirty="0">
                <a:solidFill>
                  <a:srgbClr val="595757"/>
                </a:solidFill>
                <a:latin typeface="Arial" charset="0"/>
                <a:ea typeface="Arial" charset="0"/>
                <a:cs typeface="Arial" charset="0"/>
              </a:endParaRPr>
            </a:p>
          </p:txBody>
        </p:sp>
        <p:sp>
          <p:nvSpPr>
            <p:cNvPr id="110" name="矩形 13">
              <a:extLst>
                <a:ext uri="{FF2B5EF4-FFF2-40B4-BE49-F238E27FC236}">
                  <a16:creationId xmlns:a16="http://schemas.microsoft.com/office/drawing/2014/main" id="{D5B387BA-F8B8-B54E-966E-F24E271747C4}"/>
                </a:ext>
              </a:extLst>
            </p:cNvPr>
            <p:cNvSpPr/>
            <p:nvPr/>
          </p:nvSpPr>
          <p:spPr>
            <a:xfrm>
              <a:off x="7006093" y="4866463"/>
              <a:ext cx="791510" cy="664397"/>
            </a:xfrm>
            <a:prstGeom prst="rect">
              <a:avLst/>
            </a:prstGeom>
            <a:solidFill>
              <a:srgbClr val="AFD89C"/>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595757"/>
                  </a:solidFill>
                  <a:latin typeface="Arial" charset="0"/>
                  <a:ea typeface="Arial" charset="0"/>
                  <a:cs typeface="Arial" charset="0"/>
                </a:rPr>
                <a:t>RGB 176/216/156</a:t>
              </a:r>
            </a:p>
          </p:txBody>
        </p:sp>
        <p:sp>
          <p:nvSpPr>
            <p:cNvPr id="111" name="矩形 13">
              <a:extLst>
                <a:ext uri="{FF2B5EF4-FFF2-40B4-BE49-F238E27FC236}">
                  <a16:creationId xmlns:a16="http://schemas.microsoft.com/office/drawing/2014/main" id="{E6C9B99E-8C1C-2B49-B82E-3C754B8E5C02}"/>
                </a:ext>
              </a:extLst>
            </p:cNvPr>
            <p:cNvSpPr/>
            <p:nvPr/>
          </p:nvSpPr>
          <p:spPr>
            <a:xfrm>
              <a:off x="7003856" y="4134866"/>
              <a:ext cx="791510" cy="664397"/>
            </a:xfrm>
            <a:prstGeom prst="rect">
              <a:avLst/>
            </a:prstGeom>
            <a:solidFill>
              <a:srgbClr val="FDE397"/>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595757"/>
                  </a:solidFill>
                  <a:latin typeface="Arial" charset="0"/>
                  <a:ea typeface="Arial" charset="0"/>
                  <a:cs typeface="Arial" charset="0"/>
                </a:rPr>
                <a:t>RGB 253/227/181</a:t>
              </a:r>
            </a:p>
          </p:txBody>
        </p:sp>
        <p:sp>
          <p:nvSpPr>
            <p:cNvPr id="112" name="矩形 13">
              <a:extLst>
                <a:ext uri="{FF2B5EF4-FFF2-40B4-BE49-F238E27FC236}">
                  <a16:creationId xmlns:a16="http://schemas.microsoft.com/office/drawing/2014/main" id="{0106BFA2-9DE1-3A42-A6C6-69BCE0FA34F4}"/>
                </a:ext>
              </a:extLst>
            </p:cNvPr>
            <p:cNvSpPr/>
            <p:nvPr/>
          </p:nvSpPr>
          <p:spPr>
            <a:xfrm>
              <a:off x="7003856" y="5596166"/>
              <a:ext cx="791510" cy="664397"/>
            </a:xfrm>
            <a:prstGeom prst="rect">
              <a:avLst/>
            </a:prstGeom>
            <a:solidFill>
              <a:srgbClr val="94DAE2"/>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595757"/>
                  </a:solidFill>
                  <a:latin typeface="Arial" charset="0"/>
                  <a:ea typeface="Arial" charset="0"/>
                  <a:cs typeface="Arial" charset="0"/>
                </a:rPr>
                <a:t>RGB 148/218/226</a:t>
              </a:r>
            </a:p>
          </p:txBody>
        </p:sp>
        <p:sp>
          <p:nvSpPr>
            <p:cNvPr id="113" name="矩形 13">
              <a:extLst>
                <a:ext uri="{FF2B5EF4-FFF2-40B4-BE49-F238E27FC236}">
                  <a16:creationId xmlns:a16="http://schemas.microsoft.com/office/drawing/2014/main" id="{F760C1C5-4342-C346-A7D2-D101978EDF66}"/>
                </a:ext>
              </a:extLst>
            </p:cNvPr>
            <p:cNvSpPr/>
            <p:nvPr/>
          </p:nvSpPr>
          <p:spPr>
            <a:xfrm>
              <a:off x="6997826" y="184963"/>
              <a:ext cx="791510" cy="664397"/>
            </a:xfrm>
            <a:prstGeom prst="rect">
              <a:avLst/>
            </a:prstGeom>
            <a:solidFill>
              <a:srgbClr val="E28189"/>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595757"/>
                  </a:solidFill>
                  <a:latin typeface="Arial" charset="0"/>
                  <a:ea typeface="Arial" charset="0"/>
                  <a:cs typeface="Arial" charset="0"/>
                </a:rPr>
                <a:t>RGB 226/129/137</a:t>
              </a:r>
            </a:p>
          </p:txBody>
        </p:sp>
        <p:sp>
          <p:nvSpPr>
            <p:cNvPr id="114" name="矩形 13">
              <a:extLst>
                <a:ext uri="{FF2B5EF4-FFF2-40B4-BE49-F238E27FC236}">
                  <a16:creationId xmlns:a16="http://schemas.microsoft.com/office/drawing/2014/main" id="{5BB50A4A-0B64-7E4C-824C-1EBCA1A992CF}"/>
                </a:ext>
              </a:extLst>
            </p:cNvPr>
            <p:cNvSpPr/>
            <p:nvPr/>
          </p:nvSpPr>
          <p:spPr>
            <a:xfrm>
              <a:off x="6997185" y="918047"/>
              <a:ext cx="791510" cy="664397"/>
            </a:xfrm>
            <a:prstGeom prst="rect">
              <a:avLst/>
            </a:prstGeom>
            <a:solidFill>
              <a:srgbClr val="E28198"/>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595757"/>
                  </a:solidFill>
                  <a:latin typeface="Arial" charset="0"/>
                  <a:ea typeface="Arial" charset="0"/>
                  <a:cs typeface="Arial" charset="0"/>
                </a:rPr>
                <a:t>RGB 226/129/152</a:t>
              </a:r>
            </a:p>
          </p:txBody>
        </p:sp>
        <p:sp>
          <p:nvSpPr>
            <p:cNvPr id="115" name="矩形 13">
              <a:extLst>
                <a:ext uri="{FF2B5EF4-FFF2-40B4-BE49-F238E27FC236}">
                  <a16:creationId xmlns:a16="http://schemas.microsoft.com/office/drawing/2014/main" id="{756A7E25-6C44-8A44-A8C5-61D19BC9EDAF}"/>
                </a:ext>
              </a:extLst>
            </p:cNvPr>
            <p:cNvSpPr/>
            <p:nvPr userDrawn="1"/>
          </p:nvSpPr>
          <p:spPr>
            <a:xfrm>
              <a:off x="7806130" y="1934171"/>
              <a:ext cx="791510" cy="664397"/>
            </a:xfrm>
            <a:prstGeom prst="rect">
              <a:avLst/>
            </a:prstGeom>
            <a:solidFill>
              <a:srgbClr val="EBB3CC"/>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595757"/>
                  </a:solidFill>
                  <a:latin typeface="Arial" charset="0"/>
                  <a:ea typeface="Arial" charset="0"/>
                  <a:cs typeface="Arial" charset="0"/>
                </a:rPr>
                <a:t>RGB 235/179/204</a:t>
              </a:r>
            </a:p>
          </p:txBody>
        </p:sp>
        <p:sp>
          <p:nvSpPr>
            <p:cNvPr id="116" name="矩形 13">
              <a:extLst>
                <a:ext uri="{FF2B5EF4-FFF2-40B4-BE49-F238E27FC236}">
                  <a16:creationId xmlns:a16="http://schemas.microsoft.com/office/drawing/2014/main" id="{96588389-39CD-DF4E-B9AC-92091E25724E}"/>
                </a:ext>
              </a:extLst>
            </p:cNvPr>
            <p:cNvSpPr/>
            <p:nvPr/>
          </p:nvSpPr>
          <p:spPr>
            <a:xfrm>
              <a:off x="7806130" y="2673360"/>
              <a:ext cx="791510" cy="664397"/>
            </a:xfrm>
            <a:prstGeom prst="rect">
              <a:avLst/>
            </a:prstGeom>
            <a:solidFill>
              <a:srgbClr val="D8B3B3"/>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0" marR="0" lvl="0" indent="0" algn="ctr" defTabSz="914112" rtl="0" eaLnBrk="1" fontAlgn="auto" latinLnBrk="0" hangingPunct="1">
                <a:lnSpc>
                  <a:spcPts val="620"/>
                </a:lnSpc>
                <a:spcBef>
                  <a:spcPts val="0"/>
                </a:spcBef>
                <a:spcAft>
                  <a:spcPts val="0"/>
                </a:spcAft>
                <a:buClrTx/>
                <a:buSzTx/>
                <a:buFontTx/>
                <a:buNone/>
                <a:tabLst/>
                <a:defRPr/>
              </a:pPr>
              <a:r>
                <a:rPr kumimoji="1" lang="en-US" altLang="zh-CN" sz="500" b="1" dirty="0">
                  <a:solidFill>
                    <a:srgbClr val="595757"/>
                  </a:solidFill>
                  <a:latin typeface="Arial" charset="0"/>
                  <a:ea typeface="Arial" charset="0"/>
                  <a:cs typeface="Arial" charset="0"/>
                </a:rPr>
                <a:t>RGB 216/179/179</a:t>
              </a:r>
            </a:p>
          </p:txBody>
        </p:sp>
        <p:sp>
          <p:nvSpPr>
            <p:cNvPr id="117" name="矩形 13">
              <a:extLst>
                <a:ext uri="{FF2B5EF4-FFF2-40B4-BE49-F238E27FC236}">
                  <a16:creationId xmlns:a16="http://schemas.microsoft.com/office/drawing/2014/main" id="{20725C9F-31AE-DB44-B70A-B4ECDEC0BC00}"/>
                </a:ext>
              </a:extLst>
            </p:cNvPr>
            <p:cNvSpPr/>
            <p:nvPr/>
          </p:nvSpPr>
          <p:spPr>
            <a:xfrm>
              <a:off x="7811114" y="3415851"/>
              <a:ext cx="791510" cy="664398"/>
            </a:xfrm>
            <a:prstGeom prst="rect">
              <a:avLst/>
            </a:prstGeom>
            <a:solidFill>
              <a:srgbClr val="FAD3BB"/>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595757"/>
                  </a:solidFill>
                  <a:latin typeface="Arial" charset="0"/>
                  <a:ea typeface="Arial" charset="0"/>
                  <a:cs typeface="Arial" charset="0"/>
                </a:rPr>
                <a:t>RGB 250/211/187</a:t>
              </a:r>
              <a:endParaRPr kumimoji="1" lang="mr-IN" altLang="zh-CN" sz="500" b="1" dirty="0">
                <a:solidFill>
                  <a:srgbClr val="595757"/>
                </a:solidFill>
                <a:latin typeface="Arial" charset="0"/>
                <a:ea typeface="Arial" charset="0"/>
                <a:cs typeface="Arial" charset="0"/>
              </a:endParaRPr>
            </a:p>
          </p:txBody>
        </p:sp>
        <p:sp>
          <p:nvSpPr>
            <p:cNvPr id="118" name="矩形 13">
              <a:extLst>
                <a:ext uri="{FF2B5EF4-FFF2-40B4-BE49-F238E27FC236}">
                  <a16:creationId xmlns:a16="http://schemas.microsoft.com/office/drawing/2014/main" id="{AC5BCC27-B68D-0743-8E0B-E25F8D01C3A4}"/>
                </a:ext>
              </a:extLst>
            </p:cNvPr>
            <p:cNvSpPr/>
            <p:nvPr/>
          </p:nvSpPr>
          <p:spPr>
            <a:xfrm>
              <a:off x="7820945" y="4866463"/>
              <a:ext cx="791510" cy="664398"/>
            </a:xfrm>
            <a:prstGeom prst="rect">
              <a:avLst/>
            </a:prstGeom>
            <a:solidFill>
              <a:srgbClr val="D0E8C4"/>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595757"/>
                  </a:solidFill>
                  <a:latin typeface="Arial" charset="0"/>
                  <a:ea typeface="Arial" charset="0"/>
                  <a:cs typeface="Arial" charset="0"/>
                </a:rPr>
                <a:t>RGB 208/232/196</a:t>
              </a:r>
            </a:p>
          </p:txBody>
        </p:sp>
        <p:sp>
          <p:nvSpPr>
            <p:cNvPr id="119" name="矩形 13">
              <a:extLst>
                <a:ext uri="{FF2B5EF4-FFF2-40B4-BE49-F238E27FC236}">
                  <a16:creationId xmlns:a16="http://schemas.microsoft.com/office/drawing/2014/main" id="{51C2E83A-C975-6945-B2FD-5B22BBB53DB7}"/>
                </a:ext>
              </a:extLst>
            </p:cNvPr>
            <p:cNvSpPr/>
            <p:nvPr/>
          </p:nvSpPr>
          <p:spPr>
            <a:xfrm>
              <a:off x="7818707" y="4134866"/>
              <a:ext cx="791510" cy="664398"/>
            </a:xfrm>
            <a:prstGeom prst="rect">
              <a:avLst/>
            </a:prstGeom>
            <a:solidFill>
              <a:srgbClr val="FEEEC1"/>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595757"/>
                  </a:solidFill>
                  <a:latin typeface="Arial" charset="0"/>
                  <a:ea typeface="Arial" charset="0"/>
                  <a:cs typeface="Arial" charset="0"/>
                </a:rPr>
                <a:t>RGB 254/238/193</a:t>
              </a:r>
            </a:p>
          </p:txBody>
        </p:sp>
        <p:sp>
          <p:nvSpPr>
            <p:cNvPr id="120" name="矩形 13">
              <a:extLst>
                <a:ext uri="{FF2B5EF4-FFF2-40B4-BE49-F238E27FC236}">
                  <a16:creationId xmlns:a16="http://schemas.microsoft.com/office/drawing/2014/main" id="{BEE9A95F-6965-354F-A2C7-2E8C81DDA52F}"/>
                </a:ext>
              </a:extLst>
            </p:cNvPr>
            <p:cNvSpPr/>
            <p:nvPr/>
          </p:nvSpPr>
          <p:spPr>
            <a:xfrm>
              <a:off x="7823691" y="5596166"/>
              <a:ext cx="791510" cy="664398"/>
            </a:xfrm>
            <a:prstGeom prst="rect">
              <a:avLst/>
            </a:prstGeom>
            <a:solidFill>
              <a:srgbClr val="BEE9EE"/>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595757"/>
                  </a:solidFill>
                  <a:latin typeface="Arial" charset="0"/>
                  <a:ea typeface="Arial" charset="0"/>
                  <a:cs typeface="Arial" charset="0"/>
                </a:rPr>
                <a:t>RGB</a:t>
              </a:r>
              <a:br>
                <a:rPr kumimoji="1" lang="en-US" altLang="zh-CN" sz="500" b="1" dirty="0">
                  <a:solidFill>
                    <a:srgbClr val="595757"/>
                  </a:solidFill>
                  <a:latin typeface="Arial" charset="0"/>
                  <a:ea typeface="Arial" charset="0"/>
                  <a:cs typeface="Arial" charset="0"/>
                </a:rPr>
              </a:br>
              <a:r>
                <a:rPr kumimoji="1" lang="en-US" altLang="zh-CN" sz="500" b="1" dirty="0">
                  <a:solidFill>
                    <a:srgbClr val="595757"/>
                  </a:solidFill>
                  <a:latin typeface="Arial" charset="0"/>
                  <a:ea typeface="Arial" charset="0"/>
                  <a:cs typeface="Arial" charset="0"/>
                </a:rPr>
                <a:t>190/233/238</a:t>
              </a:r>
            </a:p>
          </p:txBody>
        </p:sp>
        <p:sp>
          <p:nvSpPr>
            <p:cNvPr id="121" name="矩形 13">
              <a:extLst>
                <a:ext uri="{FF2B5EF4-FFF2-40B4-BE49-F238E27FC236}">
                  <a16:creationId xmlns:a16="http://schemas.microsoft.com/office/drawing/2014/main" id="{509164EB-3DC4-7A4F-9E7C-06EBC981CD0A}"/>
                </a:ext>
              </a:extLst>
            </p:cNvPr>
            <p:cNvSpPr/>
            <p:nvPr/>
          </p:nvSpPr>
          <p:spPr>
            <a:xfrm>
              <a:off x="7807694" y="184963"/>
              <a:ext cx="791510" cy="664397"/>
            </a:xfrm>
            <a:prstGeom prst="rect">
              <a:avLst/>
            </a:prstGeom>
            <a:solidFill>
              <a:srgbClr val="EEB3B8"/>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595757"/>
                  </a:solidFill>
                  <a:latin typeface="Arial" charset="0"/>
                  <a:ea typeface="Arial" charset="0"/>
                  <a:cs typeface="Arial" charset="0"/>
                </a:rPr>
                <a:t>RGB 239/178/184</a:t>
              </a:r>
            </a:p>
          </p:txBody>
        </p:sp>
        <p:sp>
          <p:nvSpPr>
            <p:cNvPr id="122" name="矩形 13">
              <a:extLst>
                <a:ext uri="{FF2B5EF4-FFF2-40B4-BE49-F238E27FC236}">
                  <a16:creationId xmlns:a16="http://schemas.microsoft.com/office/drawing/2014/main" id="{667867DD-D3E6-3040-A7B5-39345C0CE2E3}"/>
                </a:ext>
              </a:extLst>
            </p:cNvPr>
            <p:cNvSpPr/>
            <p:nvPr/>
          </p:nvSpPr>
          <p:spPr>
            <a:xfrm>
              <a:off x="7807054" y="918047"/>
              <a:ext cx="791510" cy="664397"/>
            </a:xfrm>
            <a:prstGeom prst="rect">
              <a:avLst/>
            </a:prstGeom>
            <a:solidFill>
              <a:srgbClr val="EEB3C1"/>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595757"/>
                  </a:solidFill>
                  <a:latin typeface="Arial" charset="0"/>
                  <a:ea typeface="Arial" charset="0"/>
                  <a:cs typeface="Arial" charset="0"/>
                </a:rPr>
                <a:t>RGB 238/179/193</a:t>
              </a:r>
            </a:p>
          </p:txBody>
        </p:sp>
        <p:sp>
          <p:nvSpPr>
            <p:cNvPr id="123" name="矩形 13">
              <a:extLst>
                <a:ext uri="{FF2B5EF4-FFF2-40B4-BE49-F238E27FC236}">
                  <a16:creationId xmlns:a16="http://schemas.microsoft.com/office/drawing/2014/main" id="{9EE10597-3782-AB46-8453-89FA049C6C46}"/>
                </a:ext>
              </a:extLst>
            </p:cNvPr>
            <p:cNvSpPr/>
            <p:nvPr userDrawn="1"/>
          </p:nvSpPr>
          <p:spPr>
            <a:xfrm>
              <a:off x="5354169" y="6324025"/>
              <a:ext cx="513579" cy="664397"/>
            </a:xfrm>
            <a:prstGeom prst="rect">
              <a:avLst/>
            </a:prstGeom>
            <a:solidFill>
              <a:srgbClr val="221815"/>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FFFFFF"/>
                  </a:solidFill>
                  <a:latin typeface="Arial" charset="0"/>
                  <a:ea typeface="Arial" charset="0"/>
                  <a:cs typeface="Arial" charset="0"/>
                </a:rPr>
                <a:t>RGB </a:t>
              </a:r>
              <a:br>
                <a:rPr kumimoji="1" lang="en-US" altLang="zh-CN" sz="500" b="1" dirty="0">
                  <a:solidFill>
                    <a:srgbClr val="FFFFFF"/>
                  </a:solidFill>
                  <a:latin typeface="Arial" charset="0"/>
                  <a:ea typeface="Arial" charset="0"/>
                  <a:cs typeface="Arial" charset="0"/>
                </a:rPr>
              </a:br>
              <a:r>
                <a:rPr kumimoji="1" lang="en-US" altLang="zh-CN" sz="500" b="1" dirty="0">
                  <a:solidFill>
                    <a:srgbClr val="FFFFFF"/>
                  </a:solidFill>
                  <a:latin typeface="Arial" charset="0"/>
                  <a:ea typeface="Arial" charset="0"/>
                  <a:cs typeface="Arial" charset="0"/>
                </a:rPr>
                <a:t>0/0/0</a:t>
              </a:r>
            </a:p>
          </p:txBody>
        </p:sp>
        <p:sp>
          <p:nvSpPr>
            <p:cNvPr id="124" name="矩形 13">
              <a:extLst>
                <a:ext uri="{FF2B5EF4-FFF2-40B4-BE49-F238E27FC236}">
                  <a16:creationId xmlns:a16="http://schemas.microsoft.com/office/drawing/2014/main" id="{966B3529-B594-884C-BED0-5887B34BBBB8}"/>
                </a:ext>
              </a:extLst>
            </p:cNvPr>
            <p:cNvSpPr/>
            <p:nvPr userDrawn="1"/>
          </p:nvSpPr>
          <p:spPr>
            <a:xfrm>
              <a:off x="5900626" y="6324025"/>
              <a:ext cx="513579" cy="664397"/>
            </a:xfrm>
            <a:prstGeom prst="rect">
              <a:avLst/>
            </a:prstGeom>
            <a:solidFill>
              <a:srgbClr val="595757"/>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FFFFFF"/>
                  </a:solidFill>
                  <a:latin typeface="Arial" charset="0"/>
                  <a:ea typeface="Arial" charset="0"/>
                  <a:cs typeface="Arial" charset="0"/>
                </a:rPr>
                <a:t>RGB </a:t>
              </a:r>
            </a:p>
            <a:p>
              <a:pPr algn="ctr">
                <a:lnSpc>
                  <a:spcPts val="620"/>
                </a:lnSpc>
              </a:pPr>
              <a:r>
                <a:rPr kumimoji="1" lang="en-US" altLang="zh-CN" sz="500" b="1" dirty="0">
                  <a:solidFill>
                    <a:srgbClr val="FFFFFF"/>
                  </a:solidFill>
                  <a:latin typeface="Arial" charset="0"/>
                  <a:ea typeface="Arial" charset="0"/>
                  <a:cs typeface="Arial" charset="0"/>
                </a:rPr>
                <a:t>89/87/87</a:t>
              </a:r>
            </a:p>
          </p:txBody>
        </p:sp>
        <p:sp>
          <p:nvSpPr>
            <p:cNvPr id="125" name="矩形 13">
              <a:extLst>
                <a:ext uri="{FF2B5EF4-FFF2-40B4-BE49-F238E27FC236}">
                  <a16:creationId xmlns:a16="http://schemas.microsoft.com/office/drawing/2014/main" id="{0B0545C9-147F-584F-80D2-EF13876D7D33}"/>
                </a:ext>
              </a:extLst>
            </p:cNvPr>
            <p:cNvSpPr/>
            <p:nvPr userDrawn="1"/>
          </p:nvSpPr>
          <p:spPr>
            <a:xfrm>
              <a:off x="6445335" y="6324024"/>
              <a:ext cx="513579" cy="664398"/>
            </a:xfrm>
            <a:prstGeom prst="rect">
              <a:avLst/>
            </a:prstGeom>
            <a:solidFill>
              <a:srgbClr val="888888"/>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FFFFFF"/>
                  </a:solidFill>
                  <a:latin typeface="Arial" charset="0"/>
                  <a:ea typeface="Arial" charset="0"/>
                  <a:cs typeface="Arial" charset="0"/>
                </a:rPr>
                <a:t>RGB</a:t>
              </a:r>
            </a:p>
            <a:p>
              <a:pPr algn="ctr">
                <a:lnSpc>
                  <a:spcPts val="620"/>
                </a:lnSpc>
              </a:pPr>
              <a:r>
                <a:rPr kumimoji="1" lang="en-US" altLang="zh-CN" sz="500" b="1" dirty="0">
                  <a:solidFill>
                    <a:srgbClr val="FFFFFF"/>
                  </a:solidFill>
                  <a:latin typeface="Arial" charset="0"/>
                  <a:ea typeface="Arial" charset="0"/>
                  <a:cs typeface="Arial" charset="0"/>
                </a:rPr>
                <a:t>137/137/</a:t>
              </a:r>
              <a:br>
                <a:rPr kumimoji="1" lang="en-US" altLang="zh-CN" sz="500" b="1" dirty="0">
                  <a:solidFill>
                    <a:srgbClr val="FFFFFF"/>
                  </a:solidFill>
                  <a:latin typeface="Arial" charset="0"/>
                  <a:ea typeface="Arial" charset="0"/>
                  <a:cs typeface="Arial" charset="0"/>
                </a:rPr>
              </a:br>
              <a:r>
                <a:rPr kumimoji="1" lang="en-US" altLang="zh-CN" sz="500" b="1" dirty="0">
                  <a:solidFill>
                    <a:srgbClr val="FFFFFF"/>
                  </a:solidFill>
                  <a:latin typeface="Arial" charset="0"/>
                  <a:ea typeface="Arial" charset="0"/>
                  <a:cs typeface="Arial" charset="0"/>
                </a:rPr>
                <a:t>137</a:t>
              </a:r>
            </a:p>
          </p:txBody>
        </p:sp>
        <p:sp>
          <p:nvSpPr>
            <p:cNvPr id="126" name="矩形 13">
              <a:extLst>
                <a:ext uri="{FF2B5EF4-FFF2-40B4-BE49-F238E27FC236}">
                  <a16:creationId xmlns:a16="http://schemas.microsoft.com/office/drawing/2014/main" id="{44FD0A0B-0D45-3340-A523-465AC24134BF}"/>
                </a:ext>
              </a:extLst>
            </p:cNvPr>
            <p:cNvSpPr/>
            <p:nvPr userDrawn="1"/>
          </p:nvSpPr>
          <p:spPr>
            <a:xfrm>
              <a:off x="7003279" y="6324024"/>
              <a:ext cx="513579" cy="664398"/>
            </a:xfrm>
            <a:prstGeom prst="rect">
              <a:avLst/>
            </a:prstGeom>
            <a:solidFill>
              <a:srgbClr val="B5B5B5"/>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FFFFFF"/>
                  </a:solidFill>
                  <a:latin typeface="Arial" charset="0"/>
                  <a:ea typeface="Arial" charset="0"/>
                  <a:cs typeface="Arial" charset="0"/>
                </a:rPr>
                <a:t>RGB</a:t>
              </a:r>
            </a:p>
            <a:p>
              <a:pPr algn="ctr">
                <a:lnSpc>
                  <a:spcPts val="620"/>
                </a:lnSpc>
              </a:pPr>
              <a:r>
                <a:rPr kumimoji="1" lang="en-US" altLang="zh-CN" sz="500" b="1" dirty="0">
                  <a:solidFill>
                    <a:srgbClr val="FFFFFF"/>
                  </a:solidFill>
                  <a:latin typeface="Arial" charset="0"/>
                  <a:ea typeface="Arial" charset="0"/>
                  <a:cs typeface="Arial" charset="0"/>
                </a:rPr>
                <a:t>181/181/</a:t>
              </a:r>
              <a:br>
                <a:rPr kumimoji="1" lang="en-US" altLang="zh-CN" sz="500" b="1" dirty="0">
                  <a:solidFill>
                    <a:srgbClr val="FFFFFF"/>
                  </a:solidFill>
                  <a:latin typeface="Arial" charset="0"/>
                  <a:ea typeface="Arial" charset="0"/>
                  <a:cs typeface="Arial" charset="0"/>
                </a:rPr>
              </a:br>
              <a:r>
                <a:rPr kumimoji="1" lang="en-US" altLang="zh-CN" sz="500" b="1" dirty="0">
                  <a:solidFill>
                    <a:srgbClr val="FFFFFF"/>
                  </a:solidFill>
                  <a:latin typeface="Arial" charset="0"/>
                  <a:ea typeface="Arial" charset="0"/>
                  <a:cs typeface="Arial" charset="0"/>
                </a:rPr>
                <a:t>181</a:t>
              </a:r>
            </a:p>
          </p:txBody>
        </p:sp>
        <p:sp>
          <p:nvSpPr>
            <p:cNvPr id="127" name="矩形 13">
              <a:extLst>
                <a:ext uri="{FF2B5EF4-FFF2-40B4-BE49-F238E27FC236}">
                  <a16:creationId xmlns:a16="http://schemas.microsoft.com/office/drawing/2014/main" id="{2C404A07-276B-3648-BB25-4EDB5905448C}"/>
                </a:ext>
              </a:extLst>
            </p:cNvPr>
            <p:cNvSpPr/>
            <p:nvPr userDrawn="1"/>
          </p:nvSpPr>
          <p:spPr>
            <a:xfrm>
              <a:off x="7551547" y="6324024"/>
              <a:ext cx="513579" cy="664398"/>
            </a:xfrm>
            <a:prstGeom prst="rect">
              <a:avLst/>
            </a:prstGeom>
            <a:solidFill>
              <a:srgbClr val="DDDDDD"/>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595757"/>
                  </a:solidFill>
                  <a:latin typeface="Arial" charset="0"/>
                  <a:ea typeface="Arial" charset="0"/>
                  <a:cs typeface="Arial" charset="0"/>
                </a:rPr>
                <a:t>RGB 221/221/</a:t>
              </a:r>
              <a:br>
                <a:rPr kumimoji="1" lang="en-US" altLang="zh-CN" sz="500" b="1" dirty="0">
                  <a:solidFill>
                    <a:srgbClr val="595757"/>
                  </a:solidFill>
                  <a:latin typeface="Arial" charset="0"/>
                  <a:ea typeface="Arial" charset="0"/>
                  <a:cs typeface="Arial" charset="0"/>
                </a:rPr>
              </a:br>
              <a:r>
                <a:rPr kumimoji="1" lang="en-US" altLang="zh-CN" sz="500" b="1" dirty="0">
                  <a:solidFill>
                    <a:srgbClr val="595757"/>
                  </a:solidFill>
                  <a:latin typeface="Arial" charset="0"/>
                  <a:ea typeface="Arial" charset="0"/>
                  <a:cs typeface="Arial" charset="0"/>
                </a:rPr>
                <a:t>221</a:t>
              </a:r>
            </a:p>
          </p:txBody>
        </p:sp>
        <p:sp>
          <p:nvSpPr>
            <p:cNvPr id="128" name="矩形 13">
              <a:extLst>
                <a:ext uri="{FF2B5EF4-FFF2-40B4-BE49-F238E27FC236}">
                  <a16:creationId xmlns:a16="http://schemas.microsoft.com/office/drawing/2014/main" id="{72B0F29C-A346-8946-9B8E-8F1B9DFF7AD0}"/>
                </a:ext>
              </a:extLst>
            </p:cNvPr>
            <p:cNvSpPr/>
            <p:nvPr userDrawn="1"/>
          </p:nvSpPr>
          <p:spPr>
            <a:xfrm>
              <a:off x="8098559" y="6324024"/>
              <a:ext cx="513579" cy="664398"/>
            </a:xfrm>
            <a:prstGeom prst="rect">
              <a:avLst/>
            </a:prstGeom>
            <a:solidFill>
              <a:srgbClr val="FFFFFF"/>
            </a:solidFill>
            <a:ln w="6350">
              <a:solidFill>
                <a:srgbClr val="B5B5B5"/>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595757"/>
                  </a:solidFill>
                  <a:latin typeface="Arial" charset="0"/>
                  <a:ea typeface="Arial" charset="0"/>
                  <a:cs typeface="Arial" charset="0"/>
                </a:rPr>
                <a:t>RGB</a:t>
              </a:r>
            </a:p>
            <a:p>
              <a:pPr algn="ctr">
                <a:lnSpc>
                  <a:spcPts val="620"/>
                </a:lnSpc>
              </a:pPr>
              <a:r>
                <a:rPr kumimoji="1" lang="en-US" altLang="zh-CN" sz="500" b="1" dirty="0">
                  <a:solidFill>
                    <a:srgbClr val="595757"/>
                  </a:solidFill>
                  <a:latin typeface="Arial" charset="0"/>
                  <a:ea typeface="Arial" charset="0"/>
                  <a:cs typeface="Arial" charset="0"/>
                </a:rPr>
                <a:t>255/255/</a:t>
              </a:r>
              <a:br>
                <a:rPr kumimoji="1" lang="en-US" altLang="zh-CN" sz="500" b="1" dirty="0">
                  <a:solidFill>
                    <a:srgbClr val="595757"/>
                  </a:solidFill>
                  <a:latin typeface="Arial" charset="0"/>
                  <a:ea typeface="Arial" charset="0"/>
                  <a:cs typeface="Arial" charset="0"/>
                </a:rPr>
              </a:br>
              <a:r>
                <a:rPr kumimoji="1" lang="en-US" altLang="zh-CN" sz="500" b="1" dirty="0">
                  <a:solidFill>
                    <a:srgbClr val="595757"/>
                  </a:solidFill>
                  <a:latin typeface="Arial" charset="0"/>
                  <a:ea typeface="Arial" charset="0"/>
                  <a:cs typeface="Arial" charset="0"/>
                </a:rPr>
                <a:t>255</a:t>
              </a:r>
            </a:p>
          </p:txBody>
        </p:sp>
      </p:grpSp>
      <p:pic>
        <p:nvPicPr>
          <p:cNvPr id="47" name="Picture 46">
            <a:extLst>
              <a:ext uri="{FF2B5EF4-FFF2-40B4-BE49-F238E27FC236}">
                <a16:creationId xmlns:a16="http://schemas.microsoft.com/office/drawing/2014/main" id="{92D9040A-3082-2F49-987E-B51574332EF5}"/>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192194" y="6323416"/>
            <a:ext cx="1270304" cy="275024"/>
          </a:xfrm>
          <a:prstGeom prst="rect">
            <a:avLst/>
          </a:prstGeom>
        </p:spPr>
      </p:pic>
    </p:spTree>
    <p:extLst>
      <p:ext uri="{BB962C8B-B14F-4D97-AF65-F5344CB8AC3E}">
        <p14:creationId xmlns:p14="http://schemas.microsoft.com/office/powerpoint/2010/main" val="3244445098"/>
      </p:ext>
    </p:extLst>
  </p:cSld>
  <p:clrMap bg1="lt1" tx1="dk1" bg2="lt2" tx2="dk2" accent1="accent1" accent2="accent2" accent3="accent3" accent4="accent4" accent5="accent5" accent6="accent6" hlink="hlink" folHlink="folHlink"/>
  <p:hf hdr="0" ftr="0" dt="0"/>
  <p:txStyles>
    <p:titleStyle>
      <a:lvl1pPr algn="l" defTabSz="1187323" rtl="0" eaLnBrk="1" latinLnBrk="0" hangingPunct="1">
        <a:lnSpc>
          <a:spcPct val="90000"/>
        </a:lnSpc>
        <a:spcBef>
          <a:spcPct val="0"/>
        </a:spcBef>
        <a:buNone/>
        <a:defRPr sz="5714" kern="1200">
          <a:solidFill>
            <a:schemeClr val="tx1"/>
          </a:solidFill>
          <a:latin typeface="+mj-lt"/>
          <a:ea typeface="+mj-ea"/>
          <a:cs typeface="+mj-cs"/>
        </a:defRPr>
      </a:lvl1pPr>
    </p:titleStyle>
    <p:bodyStyle>
      <a:lvl1pPr marL="296831" indent="-296831" algn="l" defTabSz="1187323" rtl="0" eaLnBrk="1" latinLnBrk="0" hangingPunct="1">
        <a:lnSpc>
          <a:spcPct val="90000"/>
        </a:lnSpc>
        <a:spcBef>
          <a:spcPts val="1298"/>
        </a:spcBef>
        <a:buFont typeface="Arial" panose="020B0604020202020204" pitchFamily="34" charset="0"/>
        <a:buChar char="•"/>
        <a:defRPr sz="3635" kern="1200">
          <a:solidFill>
            <a:schemeClr val="tx1"/>
          </a:solidFill>
          <a:latin typeface="+mn-lt"/>
          <a:ea typeface="+mn-ea"/>
          <a:cs typeface="+mn-cs"/>
        </a:defRPr>
      </a:lvl1pPr>
      <a:lvl2pPr marL="890493" indent="-296831" algn="l" defTabSz="1187323" rtl="0" eaLnBrk="1" latinLnBrk="0" hangingPunct="1">
        <a:lnSpc>
          <a:spcPct val="90000"/>
        </a:lnSpc>
        <a:spcBef>
          <a:spcPts val="650"/>
        </a:spcBef>
        <a:buFont typeface="Arial" panose="020B0604020202020204" pitchFamily="34" charset="0"/>
        <a:buChar char="•"/>
        <a:defRPr sz="3117" kern="1200">
          <a:solidFill>
            <a:schemeClr val="tx1"/>
          </a:solidFill>
          <a:latin typeface="+mn-lt"/>
          <a:ea typeface="+mn-ea"/>
          <a:cs typeface="+mn-cs"/>
        </a:defRPr>
      </a:lvl2pPr>
      <a:lvl3pPr marL="1484154" indent="-296831" algn="l" defTabSz="1187323" rtl="0" eaLnBrk="1" latinLnBrk="0" hangingPunct="1">
        <a:lnSpc>
          <a:spcPct val="90000"/>
        </a:lnSpc>
        <a:spcBef>
          <a:spcPts val="650"/>
        </a:spcBef>
        <a:buFont typeface="Arial" panose="020B0604020202020204" pitchFamily="34" charset="0"/>
        <a:buChar char="•"/>
        <a:defRPr sz="2597" kern="1200">
          <a:solidFill>
            <a:schemeClr val="tx1"/>
          </a:solidFill>
          <a:latin typeface="+mn-lt"/>
          <a:ea typeface="+mn-ea"/>
          <a:cs typeface="+mn-cs"/>
        </a:defRPr>
      </a:lvl3pPr>
      <a:lvl4pPr marL="2077817" indent="-296831" algn="l" defTabSz="1187323" rtl="0" eaLnBrk="1" latinLnBrk="0" hangingPunct="1">
        <a:lnSpc>
          <a:spcPct val="90000"/>
        </a:lnSpc>
        <a:spcBef>
          <a:spcPts val="650"/>
        </a:spcBef>
        <a:buFont typeface="Arial" panose="020B0604020202020204" pitchFamily="34" charset="0"/>
        <a:buChar char="•"/>
        <a:defRPr sz="2337" kern="1200">
          <a:solidFill>
            <a:schemeClr val="tx1"/>
          </a:solidFill>
          <a:latin typeface="+mn-lt"/>
          <a:ea typeface="+mn-ea"/>
          <a:cs typeface="+mn-cs"/>
        </a:defRPr>
      </a:lvl4pPr>
      <a:lvl5pPr marL="2671478" indent="-296831" algn="l" defTabSz="1187323" rtl="0" eaLnBrk="1" latinLnBrk="0" hangingPunct="1">
        <a:lnSpc>
          <a:spcPct val="90000"/>
        </a:lnSpc>
        <a:spcBef>
          <a:spcPts val="650"/>
        </a:spcBef>
        <a:buFont typeface="Arial" panose="020B0604020202020204" pitchFamily="34" charset="0"/>
        <a:buChar char="•"/>
        <a:defRPr sz="2337" kern="1200">
          <a:solidFill>
            <a:schemeClr val="tx1"/>
          </a:solidFill>
          <a:latin typeface="+mn-lt"/>
          <a:ea typeface="+mn-ea"/>
          <a:cs typeface="+mn-cs"/>
        </a:defRPr>
      </a:lvl5pPr>
      <a:lvl6pPr marL="3265140" indent="-296831" algn="l" defTabSz="1187323" rtl="0" eaLnBrk="1" latinLnBrk="0" hangingPunct="1">
        <a:lnSpc>
          <a:spcPct val="90000"/>
        </a:lnSpc>
        <a:spcBef>
          <a:spcPts val="650"/>
        </a:spcBef>
        <a:buFont typeface="Arial" panose="020B0604020202020204" pitchFamily="34" charset="0"/>
        <a:buChar char="•"/>
        <a:defRPr sz="2337" kern="1200">
          <a:solidFill>
            <a:schemeClr val="tx1"/>
          </a:solidFill>
          <a:latin typeface="+mn-lt"/>
          <a:ea typeface="+mn-ea"/>
          <a:cs typeface="+mn-cs"/>
        </a:defRPr>
      </a:lvl6pPr>
      <a:lvl7pPr marL="3858802" indent="-296831" algn="l" defTabSz="1187323" rtl="0" eaLnBrk="1" latinLnBrk="0" hangingPunct="1">
        <a:lnSpc>
          <a:spcPct val="90000"/>
        </a:lnSpc>
        <a:spcBef>
          <a:spcPts val="650"/>
        </a:spcBef>
        <a:buFont typeface="Arial" panose="020B0604020202020204" pitchFamily="34" charset="0"/>
        <a:buChar char="•"/>
        <a:defRPr sz="2337" kern="1200">
          <a:solidFill>
            <a:schemeClr val="tx1"/>
          </a:solidFill>
          <a:latin typeface="+mn-lt"/>
          <a:ea typeface="+mn-ea"/>
          <a:cs typeface="+mn-cs"/>
        </a:defRPr>
      </a:lvl7pPr>
      <a:lvl8pPr marL="4452463" indent="-296831" algn="l" defTabSz="1187323" rtl="0" eaLnBrk="1" latinLnBrk="0" hangingPunct="1">
        <a:lnSpc>
          <a:spcPct val="90000"/>
        </a:lnSpc>
        <a:spcBef>
          <a:spcPts val="650"/>
        </a:spcBef>
        <a:buFont typeface="Arial" panose="020B0604020202020204" pitchFamily="34" charset="0"/>
        <a:buChar char="•"/>
        <a:defRPr sz="2337" kern="1200">
          <a:solidFill>
            <a:schemeClr val="tx1"/>
          </a:solidFill>
          <a:latin typeface="+mn-lt"/>
          <a:ea typeface="+mn-ea"/>
          <a:cs typeface="+mn-cs"/>
        </a:defRPr>
      </a:lvl8pPr>
      <a:lvl9pPr marL="5046125" indent="-296831" algn="l" defTabSz="1187323" rtl="0" eaLnBrk="1" latinLnBrk="0" hangingPunct="1">
        <a:lnSpc>
          <a:spcPct val="90000"/>
        </a:lnSpc>
        <a:spcBef>
          <a:spcPts val="650"/>
        </a:spcBef>
        <a:buFont typeface="Arial" panose="020B0604020202020204" pitchFamily="34" charset="0"/>
        <a:buChar char="•"/>
        <a:defRPr sz="2337" kern="1200">
          <a:solidFill>
            <a:schemeClr val="tx1"/>
          </a:solidFill>
          <a:latin typeface="+mn-lt"/>
          <a:ea typeface="+mn-ea"/>
          <a:cs typeface="+mn-cs"/>
        </a:defRPr>
      </a:lvl9pPr>
    </p:bodyStyle>
    <p:otherStyle>
      <a:defPPr>
        <a:defRPr lang="en-US"/>
      </a:defPPr>
      <a:lvl1pPr marL="0" algn="l" defTabSz="1187323" rtl="0" eaLnBrk="1" latinLnBrk="0" hangingPunct="1">
        <a:defRPr sz="2337" kern="1200">
          <a:solidFill>
            <a:schemeClr val="tx1"/>
          </a:solidFill>
          <a:latin typeface="+mn-lt"/>
          <a:ea typeface="+mn-ea"/>
          <a:cs typeface="+mn-cs"/>
        </a:defRPr>
      </a:lvl1pPr>
      <a:lvl2pPr marL="593662" algn="l" defTabSz="1187323" rtl="0" eaLnBrk="1" latinLnBrk="0" hangingPunct="1">
        <a:defRPr sz="2337" kern="1200">
          <a:solidFill>
            <a:schemeClr val="tx1"/>
          </a:solidFill>
          <a:latin typeface="+mn-lt"/>
          <a:ea typeface="+mn-ea"/>
          <a:cs typeface="+mn-cs"/>
        </a:defRPr>
      </a:lvl2pPr>
      <a:lvl3pPr marL="1187323" algn="l" defTabSz="1187323" rtl="0" eaLnBrk="1" latinLnBrk="0" hangingPunct="1">
        <a:defRPr sz="2337" kern="1200">
          <a:solidFill>
            <a:schemeClr val="tx1"/>
          </a:solidFill>
          <a:latin typeface="+mn-lt"/>
          <a:ea typeface="+mn-ea"/>
          <a:cs typeface="+mn-cs"/>
        </a:defRPr>
      </a:lvl3pPr>
      <a:lvl4pPr marL="1780986" algn="l" defTabSz="1187323" rtl="0" eaLnBrk="1" latinLnBrk="0" hangingPunct="1">
        <a:defRPr sz="2337" kern="1200">
          <a:solidFill>
            <a:schemeClr val="tx1"/>
          </a:solidFill>
          <a:latin typeface="+mn-lt"/>
          <a:ea typeface="+mn-ea"/>
          <a:cs typeface="+mn-cs"/>
        </a:defRPr>
      </a:lvl4pPr>
      <a:lvl5pPr marL="2374648" algn="l" defTabSz="1187323" rtl="0" eaLnBrk="1" latinLnBrk="0" hangingPunct="1">
        <a:defRPr sz="2337" kern="1200">
          <a:solidFill>
            <a:schemeClr val="tx1"/>
          </a:solidFill>
          <a:latin typeface="+mn-lt"/>
          <a:ea typeface="+mn-ea"/>
          <a:cs typeface="+mn-cs"/>
        </a:defRPr>
      </a:lvl5pPr>
      <a:lvl6pPr marL="2968309" algn="l" defTabSz="1187323" rtl="0" eaLnBrk="1" latinLnBrk="0" hangingPunct="1">
        <a:defRPr sz="2337" kern="1200">
          <a:solidFill>
            <a:schemeClr val="tx1"/>
          </a:solidFill>
          <a:latin typeface="+mn-lt"/>
          <a:ea typeface="+mn-ea"/>
          <a:cs typeface="+mn-cs"/>
        </a:defRPr>
      </a:lvl6pPr>
      <a:lvl7pPr marL="3561971" algn="l" defTabSz="1187323" rtl="0" eaLnBrk="1" latinLnBrk="0" hangingPunct="1">
        <a:defRPr sz="2337" kern="1200">
          <a:solidFill>
            <a:schemeClr val="tx1"/>
          </a:solidFill>
          <a:latin typeface="+mn-lt"/>
          <a:ea typeface="+mn-ea"/>
          <a:cs typeface="+mn-cs"/>
        </a:defRPr>
      </a:lvl7pPr>
      <a:lvl8pPr marL="4155634" algn="l" defTabSz="1187323" rtl="0" eaLnBrk="1" latinLnBrk="0" hangingPunct="1">
        <a:defRPr sz="2337" kern="1200">
          <a:solidFill>
            <a:schemeClr val="tx1"/>
          </a:solidFill>
          <a:latin typeface="+mn-lt"/>
          <a:ea typeface="+mn-ea"/>
          <a:cs typeface="+mn-cs"/>
        </a:defRPr>
      </a:lvl8pPr>
      <a:lvl9pPr marL="4749295" algn="l" defTabSz="1187323" rtl="0" eaLnBrk="1" latinLnBrk="0" hangingPunct="1">
        <a:defRPr sz="2337"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a:extLst>
              <a:ext uri="{FF2B5EF4-FFF2-40B4-BE49-F238E27FC236}">
                <a16:creationId xmlns:a16="http://schemas.microsoft.com/office/drawing/2014/main" id="{6BFCA172-672F-4297-B767-9F7EDE373FA1}"/>
              </a:ext>
            </a:extLst>
          </p:cNvPr>
          <p:cNvSpPr>
            <a:spLocks noGrp="1"/>
          </p:cNvSpPr>
          <p:nvPr>
            <p:ph type="title"/>
          </p:nvPr>
        </p:nvSpPr>
        <p:spPr>
          <a:xfrm>
            <a:off x="493295" y="2219660"/>
            <a:ext cx="11205410" cy="1458578"/>
          </a:xfrm>
        </p:spPr>
        <p:txBody>
          <a:bodyPr/>
          <a:lstStyle/>
          <a:p>
            <a:pPr algn="ctr" eaLnBrk="1" hangingPunct="1"/>
            <a:r>
              <a:rPr lang="en-US" altLang="en-US" sz="4400" b="1" dirty="0"/>
              <a:t>SA2#171 R20 Ambient IoT pre-meeting call</a:t>
            </a:r>
            <a:endParaRPr lang="en-GB" altLang="en-US" sz="4400" b="1" dirty="0"/>
          </a:p>
        </p:txBody>
      </p:sp>
      <p:sp>
        <p:nvSpPr>
          <p:cNvPr id="5123" name="Text Placeholder 2">
            <a:extLst>
              <a:ext uri="{FF2B5EF4-FFF2-40B4-BE49-F238E27FC236}">
                <a16:creationId xmlns:a16="http://schemas.microsoft.com/office/drawing/2014/main" id="{9FAD3684-801E-4E1E-85EB-F5F3E5D37277}"/>
              </a:ext>
            </a:extLst>
          </p:cNvPr>
          <p:cNvSpPr>
            <a:spLocks noGrp="1"/>
          </p:cNvSpPr>
          <p:nvPr>
            <p:ph type="body" idx="4294967295"/>
          </p:nvPr>
        </p:nvSpPr>
        <p:spPr>
          <a:xfrm>
            <a:off x="2152650" y="4192421"/>
            <a:ext cx="7886700" cy="1119412"/>
          </a:xfrm>
        </p:spPr>
        <p:txBody>
          <a:bodyPr/>
          <a:lstStyle/>
          <a:p>
            <a:pPr marL="0" indent="0" algn="ctr" eaLnBrk="1" hangingPunct="1">
              <a:buFontTx/>
              <a:buNone/>
            </a:pPr>
            <a:r>
              <a:rPr lang="en-GB" altLang="en-US" dirty="0"/>
              <a:t>Huawei, OPPO (rapporteurs)</a:t>
            </a:r>
          </a:p>
          <a:p>
            <a:pPr marL="0" indent="0" algn="ctr" eaLnBrk="1" hangingPunct="1">
              <a:buFontTx/>
              <a:buNone/>
            </a:pPr>
            <a:r>
              <a:rPr lang="en-US" altLang="zh-CN" dirty="0"/>
              <a:t>Nov</a:t>
            </a:r>
            <a:r>
              <a:rPr lang="en-GB" altLang="en-US" dirty="0"/>
              <a:t> 3</a:t>
            </a:r>
            <a:r>
              <a:rPr lang="en-GB" altLang="en-US" baseline="30000" dirty="0"/>
              <a:t>rd</a:t>
            </a:r>
            <a:r>
              <a:rPr lang="en-GB" altLang="en-US" dirty="0"/>
              <a:t> , 2025</a:t>
            </a:r>
          </a:p>
        </p:txBody>
      </p:sp>
    </p:spTree>
  </p:cSld>
  <p:clrMapOvr>
    <a:masterClrMapping/>
  </p:clrMapOvr>
  <p:transition>
    <p:wipe dir="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副标题 1">
            <a:extLst>
              <a:ext uri="{FF2B5EF4-FFF2-40B4-BE49-F238E27FC236}">
                <a16:creationId xmlns:a16="http://schemas.microsoft.com/office/drawing/2014/main" id="{440CEA78-CE02-4527-B55F-6208E30C5C72}"/>
              </a:ext>
            </a:extLst>
          </p:cNvPr>
          <p:cNvSpPr txBox="1">
            <a:spLocks/>
          </p:cNvSpPr>
          <p:nvPr/>
        </p:nvSpPr>
        <p:spPr>
          <a:xfrm>
            <a:off x="524638" y="925366"/>
            <a:ext cx="8968278" cy="475628"/>
          </a:xfrm>
          <a:prstGeom prst="rect">
            <a:avLst/>
          </a:prstGeom>
        </p:spPr>
        <p:txBody>
          <a:bodyPr lIns="0" tIns="0" rIns="0" bIns="0" anchor="t">
            <a:normAutofit/>
          </a:bodyPr>
          <a:lstStyle>
            <a:lvl1pPr marL="0" indent="0" algn="l" defTabSz="1187798" rtl="0" eaLnBrk="1" latinLnBrk="0" hangingPunct="1">
              <a:lnSpc>
                <a:spcPts val="3430"/>
              </a:lnSpc>
              <a:spcBef>
                <a:spcPts val="0"/>
              </a:spcBef>
              <a:buFont typeface="Arial" panose="020B0604020202020204" pitchFamily="34" charset="0"/>
              <a:buNone/>
              <a:defRPr sz="3200" kern="1200" baseline="0">
                <a:solidFill>
                  <a:schemeClr val="tx1"/>
                </a:solidFill>
                <a:latin typeface="Microsoft YaHei" panose="020B0503020204020204" pitchFamily="34" charset="-122"/>
                <a:ea typeface="Microsoft YaHei" panose="020B0503020204020204" pitchFamily="34" charset="-122"/>
                <a:cs typeface="+mn-cs"/>
              </a:defRPr>
            </a:lvl1pPr>
            <a:lvl2pPr marL="593900" indent="0" algn="ctr" defTabSz="1187798" rtl="0" eaLnBrk="1" latinLnBrk="0" hangingPunct="1">
              <a:lnSpc>
                <a:spcPct val="90000"/>
              </a:lnSpc>
              <a:spcBef>
                <a:spcPts val="650"/>
              </a:spcBef>
              <a:buFont typeface="Arial" panose="020B0604020202020204" pitchFamily="34" charset="0"/>
              <a:buNone/>
              <a:defRPr sz="2598" kern="1200">
                <a:solidFill>
                  <a:schemeClr val="tx1"/>
                </a:solidFill>
                <a:latin typeface="+mn-lt"/>
                <a:ea typeface="+mn-ea"/>
                <a:cs typeface="+mn-cs"/>
              </a:defRPr>
            </a:lvl2pPr>
            <a:lvl3pPr marL="1187798" indent="0" algn="ctr" defTabSz="1187798" rtl="0" eaLnBrk="1" latinLnBrk="0" hangingPunct="1">
              <a:lnSpc>
                <a:spcPct val="90000"/>
              </a:lnSpc>
              <a:spcBef>
                <a:spcPts val="650"/>
              </a:spcBef>
              <a:buFont typeface="Arial" panose="020B0604020202020204" pitchFamily="34" charset="0"/>
              <a:buNone/>
              <a:defRPr sz="2338" kern="1200">
                <a:solidFill>
                  <a:schemeClr val="tx1"/>
                </a:solidFill>
                <a:latin typeface="+mn-lt"/>
                <a:ea typeface="+mn-ea"/>
                <a:cs typeface="+mn-cs"/>
              </a:defRPr>
            </a:lvl3pPr>
            <a:lvl4pPr marL="1781699" indent="0" algn="ctr" defTabSz="1187798" rtl="0" eaLnBrk="1" latinLnBrk="0" hangingPunct="1">
              <a:lnSpc>
                <a:spcPct val="90000"/>
              </a:lnSpc>
              <a:spcBef>
                <a:spcPts val="650"/>
              </a:spcBef>
              <a:buFont typeface="Arial" panose="020B0604020202020204" pitchFamily="34" charset="0"/>
              <a:buNone/>
              <a:defRPr sz="2079" kern="1200">
                <a:solidFill>
                  <a:schemeClr val="tx1"/>
                </a:solidFill>
                <a:latin typeface="+mn-lt"/>
                <a:ea typeface="+mn-ea"/>
                <a:cs typeface="+mn-cs"/>
              </a:defRPr>
            </a:lvl4pPr>
            <a:lvl5pPr marL="2375598" indent="0" algn="ctr" defTabSz="1187798" rtl="0" eaLnBrk="1" latinLnBrk="0" hangingPunct="1">
              <a:lnSpc>
                <a:spcPct val="90000"/>
              </a:lnSpc>
              <a:spcBef>
                <a:spcPts val="650"/>
              </a:spcBef>
              <a:buFont typeface="Arial" panose="020B0604020202020204" pitchFamily="34" charset="0"/>
              <a:buNone/>
              <a:defRPr sz="2079" kern="1200">
                <a:solidFill>
                  <a:schemeClr val="tx1"/>
                </a:solidFill>
                <a:latin typeface="+mn-lt"/>
                <a:ea typeface="+mn-ea"/>
                <a:cs typeface="+mn-cs"/>
              </a:defRPr>
            </a:lvl5pPr>
            <a:lvl6pPr marL="2969497" indent="0" algn="ctr" defTabSz="1187798" rtl="0" eaLnBrk="1" latinLnBrk="0" hangingPunct="1">
              <a:lnSpc>
                <a:spcPct val="90000"/>
              </a:lnSpc>
              <a:spcBef>
                <a:spcPts val="650"/>
              </a:spcBef>
              <a:buFont typeface="Arial" panose="020B0604020202020204" pitchFamily="34" charset="0"/>
              <a:buNone/>
              <a:defRPr sz="2079" kern="1200">
                <a:solidFill>
                  <a:schemeClr val="tx1"/>
                </a:solidFill>
                <a:latin typeface="+mn-lt"/>
                <a:ea typeface="+mn-ea"/>
                <a:cs typeface="+mn-cs"/>
              </a:defRPr>
            </a:lvl6pPr>
            <a:lvl7pPr marL="3563396" indent="0" algn="ctr" defTabSz="1187798" rtl="0" eaLnBrk="1" latinLnBrk="0" hangingPunct="1">
              <a:lnSpc>
                <a:spcPct val="90000"/>
              </a:lnSpc>
              <a:spcBef>
                <a:spcPts val="650"/>
              </a:spcBef>
              <a:buFont typeface="Arial" panose="020B0604020202020204" pitchFamily="34" charset="0"/>
              <a:buNone/>
              <a:defRPr sz="2079" kern="1200">
                <a:solidFill>
                  <a:schemeClr val="tx1"/>
                </a:solidFill>
                <a:latin typeface="+mn-lt"/>
                <a:ea typeface="+mn-ea"/>
                <a:cs typeface="+mn-cs"/>
              </a:defRPr>
            </a:lvl7pPr>
            <a:lvl8pPr marL="4157297" indent="0" algn="ctr" defTabSz="1187798" rtl="0" eaLnBrk="1" latinLnBrk="0" hangingPunct="1">
              <a:lnSpc>
                <a:spcPct val="90000"/>
              </a:lnSpc>
              <a:spcBef>
                <a:spcPts val="650"/>
              </a:spcBef>
              <a:buFont typeface="Arial" panose="020B0604020202020204" pitchFamily="34" charset="0"/>
              <a:buNone/>
              <a:defRPr sz="2079" kern="1200">
                <a:solidFill>
                  <a:schemeClr val="tx1"/>
                </a:solidFill>
                <a:latin typeface="+mn-lt"/>
                <a:ea typeface="+mn-ea"/>
                <a:cs typeface="+mn-cs"/>
              </a:defRPr>
            </a:lvl8pPr>
            <a:lvl9pPr marL="4751195" indent="0" algn="ctr" defTabSz="1187798" rtl="0" eaLnBrk="1" latinLnBrk="0" hangingPunct="1">
              <a:lnSpc>
                <a:spcPct val="90000"/>
              </a:lnSpc>
              <a:spcBef>
                <a:spcPts val="650"/>
              </a:spcBef>
              <a:buFont typeface="Arial" panose="020B0604020202020204" pitchFamily="34" charset="0"/>
              <a:buNone/>
              <a:defRPr sz="2079" kern="1200">
                <a:solidFill>
                  <a:schemeClr val="tx1"/>
                </a:solidFill>
                <a:latin typeface="+mn-lt"/>
                <a:ea typeface="+mn-ea"/>
                <a:cs typeface="+mn-cs"/>
              </a:defRPr>
            </a:lvl9pPr>
          </a:lstStyle>
          <a:p>
            <a:pPr algn="just"/>
            <a:r>
              <a:rPr lang="en-US" altLang="zh-CN" sz="2800" b="1" dirty="0">
                <a:latin typeface="+mj-lt"/>
                <a:ea typeface="等线" panose="02010600030101010101" pitchFamily="2" charset="-122"/>
              </a:rPr>
              <a:t>Key issue 2 conclusion --- DO-A capable device registration</a:t>
            </a:r>
            <a:endParaRPr lang="zh-CN" altLang="zh-CN" sz="2800" b="1" dirty="0">
              <a:latin typeface="+mj-lt"/>
              <a:ea typeface="等线" panose="02010600030101010101" pitchFamily="2" charset="-122"/>
            </a:endParaRPr>
          </a:p>
        </p:txBody>
      </p:sp>
      <p:graphicFrame>
        <p:nvGraphicFramePr>
          <p:cNvPr id="2" name="表格 2">
            <a:extLst>
              <a:ext uri="{FF2B5EF4-FFF2-40B4-BE49-F238E27FC236}">
                <a16:creationId xmlns:a16="http://schemas.microsoft.com/office/drawing/2014/main" id="{4AF41E03-DA4D-4674-A746-B149DDD0C1D7}"/>
              </a:ext>
            </a:extLst>
          </p:cNvPr>
          <p:cNvGraphicFramePr>
            <a:graphicFrameLocks noGrp="1"/>
          </p:cNvGraphicFramePr>
          <p:nvPr>
            <p:extLst>
              <p:ext uri="{D42A27DB-BD31-4B8C-83A1-F6EECF244321}">
                <p14:modId xmlns:p14="http://schemas.microsoft.com/office/powerpoint/2010/main" val="3276907746"/>
              </p:ext>
            </p:extLst>
          </p:nvPr>
        </p:nvGraphicFramePr>
        <p:xfrm>
          <a:off x="524638" y="1945640"/>
          <a:ext cx="10626186" cy="3479800"/>
        </p:xfrm>
        <a:graphic>
          <a:graphicData uri="http://schemas.openxmlformats.org/drawingml/2006/table">
            <a:tbl>
              <a:tblPr firstRow="1" bandRow="1">
                <a:tableStyleId>{5C22544A-7EE6-4342-B048-85BDC9FD1C3A}</a:tableStyleId>
              </a:tblPr>
              <a:tblGrid>
                <a:gridCol w="2315666">
                  <a:extLst>
                    <a:ext uri="{9D8B030D-6E8A-4147-A177-3AD203B41FA5}">
                      <a16:colId xmlns:a16="http://schemas.microsoft.com/office/drawing/2014/main" val="3038229242"/>
                    </a:ext>
                  </a:extLst>
                </a:gridCol>
                <a:gridCol w="4768458">
                  <a:extLst>
                    <a:ext uri="{9D8B030D-6E8A-4147-A177-3AD203B41FA5}">
                      <a16:colId xmlns:a16="http://schemas.microsoft.com/office/drawing/2014/main" val="4207635480"/>
                    </a:ext>
                  </a:extLst>
                </a:gridCol>
                <a:gridCol w="3542062">
                  <a:extLst>
                    <a:ext uri="{9D8B030D-6E8A-4147-A177-3AD203B41FA5}">
                      <a16:colId xmlns:a16="http://schemas.microsoft.com/office/drawing/2014/main" val="1355453590"/>
                    </a:ext>
                  </a:extLst>
                </a:gridCol>
              </a:tblGrid>
              <a:tr h="370840">
                <a:tc>
                  <a:txBody>
                    <a:bodyPr/>
                    <a:lstStyle/>
                    <a:p>
                      <a:pPr algn="ctr"/>
                      <a:r>
                        <a:rPr lang="en-US" altLang="zh-CN" dirty="0"/>
                        <a:t>Aspect name</a:t>
                      </a:r>
                      <a:endParaRPr lang="zh-CN" altLang="en-US" dirty="0"/>
                    </a:p>
                  </a:txBody>
                  <a:tcPr/>
                </a:tc>
                <a:tc>
                  <a:txBody>
                    <a:bodyPr/>
                    <a:lstStyle/>
                    <a:p>
                      <a:r>
                        <a:rPr lang="en-US" altLang="zh-CN" dirty="0"/>
                        <a:t>Summary of TR solution proposals</a:t>
                      </a:r>
                      <a:endParaRPr lang="zh-CN" altLang="en-US" dirty="0"/>
                    </a:p>
                  </a:txBody>
                  <a:tcPr/>
                </a:tc>
                <a:tc>
                  <a:txBody>
                    <a:bodyPr/>
                    <a:lstStyle/>
                    <a:p>
                      <a:r>
                        <a:rPr lang="en-US" altLang="zh-CN" dirty="0"/>
                        <a:t>Way forward</a:t>
                      </a:r>
                      <a:endParaRPr lang="zh-CN" altLang="en-US" dirty="0"/>
                    </a:p>
                  </a:txBody>
                  <a:tcPr/>
                </a:tc>
                <a:extLst>
                  <a:ext uri="{0D108BD9-81ED-4DB2-BD59-A6C34878D82A}">
                    <a16:rowId xmlns:a16="http://schemas.microsoft.com/office/drawing/2014/main" val="3479192243"/>
                  </a:ext>
                </a:extLst>
              </a:tr>
              <a:tr h="370840">
                <a:tc>
                  <a:txBody>
                    <a:bodyPr/>
                    <a:lstStyle/>
                    <a:p>
                      <a:r>
                        <a:rPr lang="en-US" altLang="zh-CN" dirty="0"/>
                        <a:t>Registration is required or not</a:t>
                      </a:r>
                    </a:p>
                  </a:txBody>
                  <a:tcPr/>
                </a:tc>
                <a:tc>
                  <a:txBody>
                    <a:bodyPr/>
                    <a:lstStyle/>
                    <a:p>
                      <a:r>
                        <a:rPr lang="en-US" altLang="zh-CN" dirty="0"/>
                        <a:t>NO: two solutions </a:t>
                      </a:r>
                    </a:p>
                    <a:p>
                      <a:r>
                        <a:rPr lang="en-US" altLang="zh-CN" dirty="0"/>
                        <a:t>YES: other solutions </a:t>
                      </a:r>
                      <a:endParaRPr lang="zh-CN" altLang="en-US" dirty="0"/>
                    </a:p>
                  </a:txBody>
                  <a:tcPr/>
                </a:tc>
                <a:tc>
                  <a:txBody>
                    <a:bodyPr/>
                    <a:lstStyle/>
                    <a:p>
                      <a:r>
                        <a:rPr lang="en-US" altLang="zh-CN" dirty="0"/>
                        <a:t>Registration is required?</a:t>
                      </a:r>
                      <a:endParaRPr lang="zh-CN" altLang="en-US" dirty="0"/>
                    </a:p>
                  </a:txBody>
                  <a:tcPr/>
                </a:tc>
                <a:extLst>
                  <a:ext uri="{0D108BD9-81ED-4DB2-BD59-A6C34878D82A}">
                    <a16:rowId xmlns:a16="http://schemas.microsoft.com/office/drawing/2014/main" val="802822832"/>
                  </a:ext>
                </a:extLst>
              </a:tr>
              <a:tr h="370840">
                <a:tc>
                  <a:txBody>
                    <a:bodyPr/>
                    <a:lstStyle/>
                    <a:p>
                      <a:r>
                        <a:rPr lang="en-US" altLang="zh-CN" dirty="0"/>
                        <a:t>Trigger of device registration</a:t>
                      </a:r>
                    </a:p>
                  </a:txBody>
                  <a:tcPr/>
                </a:tc>
                <a:tc>
                  <a:txBody>
                    <a:bodyPr/>
                    <a:lstStyle/>
                    <a:p>
                      <a:r>
                        <a:rPr lang="en-US" altLang="zh-CN" dirty="0"/>
                        <a:t>Option 1: autonomous</a:t>
                      </a:r>
                    </a:p>
                    <a:p>
                      <a:r>
                        <a:rPr lang="en-US" altLang="zh-CN" dirty="0"/>
                        <a:t>Option 2: based on provisioning parameter (trigger) from AF </a:t>
                      </a:r>
                      <a:endParaRPr lang="zh-CN" altLang="en-US" dirty="0"/>
                    </a:p>
                  </a:txBody>
                  <a:tcPr/>
                </a:tc>
                <a:tc>
                  <a:txBody>
                    <a:bodyPr/>
                    <a:lstStyle/>
                    <a:p>
                      <a:r>
                        <a:rPr lang="en-US" altLang="zh-CN" dirty="0"/>
                        <a:t>Option 1 and option 2?</a:t>
                      </a:r>
                      <a:endParaRPr lang="zh-CN" altLang="en-US" dirty="0"/>
                    </a:p>
                  </a:txBody>
                  <a:tcPr/>
                </a:tc>
                <a:extLst>
                  <a:ext uri="{0D108BD9-81ED-4DB2-BD59-A6C34878D82A}">
                    <a16:rowId xmlns:a16="http://schemas.microsoft.com/office/drawing/2014/main" val="2892077178"/>
                  </a:ext>
                </a:extLst>
              </a:tr>
              <a:tr h="370840">
                <a:tc>
                  <a:txBody>
                    <a:bodyPr/>
                    <a:lstStyle/>
                    <a:p>
                      <a:r>
                        <a:rPr lang="en-US" altLang="zh-CN" dirty="0"/>
                        <a:t>Radio resource for device registration</a:t>
                      </a:r>
                    </a:p>
                  </a:txBody>
                  <a:tcPr/>
                </a:tc>
                <a:tc>
                  <a:txBody>
                    <a:bodyPr/>
                    <a:lstStyle/>
                    <a:p>
                      <a:r>
                        <a:rPr lang="en-US" altLang="zh-CN" dirty="0"/>
                        <a:t>Option 1: pre-configured at Device</a:t>
                      </a:r>
                    </a:p>
                    <a:p>
                      <a:r>
                        <a:rPr lang="en-US" altLang="zh-CN" dirty="0"/>
                        <a:t>Option 2: provided by NG-RAN </a:t>
                      </a:r>
                      <a:endParaRPr lang="zh-CN" altLang="en-US" dirty="0"/>
                    </a:p>
                  </a:txBody>
                  <a:tcPr/>
                </a:tc>
                <a:tc>
                  <a:txBody>
                    <a:bodyPr/>
                    <a:lstStyle/>
                    <a:p>
                      <a:r>
                        <a:rPr lang="en-US" altLang="zh-CN" dirty="0"/>
                        <a:t>Option 2?</a:t>
                      </a:r>
                      <a:endParaRPr lang="zh-CN" altLang="en-US" dirty="0"/>
                    </a:p>
                  </a:txBody>
                  <a:tcPr/>
                </a:tc>
                <a:extLst>
                  <a:ext uri="{0D108BD9-81ED-4DB2-BD59-A6C34878D82A}">
                    <a16:rowId xmlns:a16="http://schemas.microsoft.com/office/drawing/2014/main" val="884676641"/>
                  </a:ext>
                </a:extLst>
              </a:tr>
              <a:tr h="370840">
                <a:tc>
                  <a:txBody>
                    <a:bodyPr/>
                    <a:lstStyle/>
                    <a:p>
                      <a:r>
                        <a:rPr lang="en-US" altLang="zh-CN" dirty="0"/>
                        <a:t>AIOTF discovery and selection by NG-RAN</a:t>
                      </a:r>
                    </a:p>
                  </a:txBody>
                  <a:tcPr/>
                </a:tc>
                <a:tc>
                  <a:txBody>
                    <a:bodyPr/>
                    <a:lstStyle/>
                    <a:p>
                      <a:r>
                        <a:rPr lang="en-US" altLang="zh-CN" dirty="0"/>
                        <a:t>AIOTF discover and selection based on:</a:t>
                      </a:r>
                    </a:p>
                    <a:p>
                      <a:pPr marL="0" indent="0">
                        <a:buFontTx/>
                        <a:buNone/>
                      </a:pPr>
                      <a:r>
                        <a:rPr lang="en-US" altLang="zh-CN" dirty="0"/>
                        <a:t>Option 1: AIOTF information provided by Device</a:t>
                      </a:r>
                    </a:p>
                    <a:p>
                      <a:pPr marL="0" indent="0">
                        <a:buFontTx/>
                        <a:buNone/>
                      </a:pPr>
                      <a:r>
                        <a:rPr lang="en-US" altLang="zh-CN" dirty="0"/>
                        <a:t>Option 2: local configuration</a:t>
                      </a:r>
                    </a:p>
                  </a:txBody>
                  <a:tcPr/>
                </a:tc>
                <a:tc>
                  <a:txBody>
                    <a:bodyPr/>
                    <a:lstStyle/>
                    <a:p>
                      <a:r>
                        <a:rPr lang="en-US" altLang="zh-CN" dirty="0"/>
                        <a:t>Option 1 and option 2?</a:t>
                      </a:r>
                      <a:endParaRPr lang="zh-CN" altLang="en-US" dirty="0"/>
                    </a:p>
                  </a:txBody>
                  <a:tcPr/>
                </a:tc>
                <a:extLst>
                  <a:ext uri="{0D108BD9-81ED-4DB2-BD59-A6C34878D82A}">
                    <a16:rowId xmlns:a16="http://schemas.microsoft.com/office/drawing/2014/main" val="2279695215"/>
                  </a:ext>
                </a:extLst>
              </a:tr>
            </a:tbl>
          </a:graphicData>
        </a:graphic>
      </p:graphicFrame>
    </p:spTree>
    <p:extLst>
      <p:ext uri="{BB962C8B-B14F-4D97-AF65-F5344CB8AC3E}">
        <p14:creationId xmlns:p14="http://schemas.microsoft.com/office/powerpoint/2010/main" val="218970746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副标题 1">
            <a:extLst>
              <a:ext uri="{FF2B5EF4-FFF2-40B4-BE49-F238E27FC236}">
                <a16:creationId xmlns:a16="http://schemas.microsoft.com/office/drawing/2014/main" id="{440CEA78-CE02-4527-B55F-6208E30C5C72}"/>
              </a:ext>
            </a:extLst>
          </p:cNvPr>
          <p:cNvSpPr txBox="1">
            <a:spLocks/>
          </p:cNvSpPr>
          <p:nvPr/>
        </p:nvSpPr>
        <p:spPr>
          <a:xfrm>
            <a:off x="524638" y="925366"/>
            <a:ext cx="8968278" cy="475628"/>
          </a:xfrm>
          <a:prstGeom prst="rect">
            <a:avLst/>
          </a:prstGeom>
        </p:spPr>
        <p:txBody>
          <a:bodyPr lIns="0" tIns="0" rIns="0" bIns="0" anchor="t">
            <a:normAutofit/>
          </a:bodyPr>
          <a:lstStyle>
            <a:lvl1pPr marL="0" indent="0" algn="l" defTabSz="1187798" rtl="0" eaLnBrk="1" latinLnBrk="0" hangingPunct="1">
              <a:lnSpc>
                <a:spcPts val="3430"/>
              </a:lnSpc>
              <a:spcBef>
                <a:spcPts val="0"/>
              </a:spcBef>
              <a:buFont typeface="Arial" panose="020B0604020202020204" pitchFamily="34" charset="0"/>
              <a:buNone/>
              <a:defRPr sz="3200" kern="1200" baseline="0">
                <a:solidFill>
                  <a:schemeClr val="tx1"/>
                </a:solidFill>
                <a:latin typeface="Microsoft YaHei" panose="020B0503020204020204" pitchFamily="34" charset="-122"/>
                <a:ea typeface="Microsoft YaHei" panose="020B0503020204020204" pitchFamily="34" charset="-122"/>
                <a:cs typeface="+mn-cs"/>
              </a:defRPr>
            </a:lvl1pPr>
            <a:lvl2pPr marL="593900" indent="0" algn="ctr" defTabSz="1187798" rtl="0" eaLnBrk="1" latinLnBrk="0" hangingPunct="1">
              <a:lnSpc>
                <a:spcPct val="90000"/>
              </a:lnSpc>
              <a:spcBef>
                <a:spcPts val="650"/>
              </a:spcBef>
              <a:buFont typeface="Arial" panose="020B0604020202020204" pitchFamily="34" charset="0"/>
              <a:buNone/>
              <a:defRPr sz="2598" kern="1200">
                <a:solidFill>
                  <a:schemeClr val="tx1"/>
                </a:solidFill>
                <a:latin typeface="+mn-lt"/>
                <a:ea typeface="+mn-ea"/>
                <a:cs typeface="+mn-cs"/>
              </a:defRPr>
            </a:lvl2pPr>
            <a:lvl3pPr marL="1187798" indent="0" algn="ctr" defTabSz="1187798" rtl="0" eaLnBrk="1" latinLnBrk="0" hangingPunct="1">
              <a:lnSpc>
                <a:spcPct val="90000"/>
              </a:lnSpc>
              <a:spcBef>
                <a:spcPts val="650"/>
              </a:spcBef>
              <a:buFont typeface="Arial" panose="020B0604020202020204" pitchFamily="34" charset="0"/>
              <a:buNone/>
              <a:defRPr sz="2338" kern="1200">
                <a:solidFill>
                  <a:schemeClr val="tx1"/>
                </a:solidFill>
                <a:latin typeface="+mn-lt"/>
                <a:ea typeface="+mn-ea"/>
                <a:cs typeface="+mn-cs"/>
              </a:defRPr>
            </a:lvl3pPr>
            <a:lvl4pPr marL="1781699" indent="0" algn="ctr" defTabSz="1187798" rtl="0" eaLnBrk="1" latinLnBrk="0" hangingPunct="1">
              <a:lnSpc>
                <a:spcPct val="90000"/>
              </a:lnSpc>
              <a:spcBef>
                <a:spcPts val="650"/>
              </a:spcBef>
              <a:buFont typeface="Arial" panose="020B0604020202020204" pitchFamily="34" charset="0"/>
              <a:buNone/>
              <a:defRPr sz="2079" kern="1200">
                <a:solidFill>
                  <a:schemeClr val="tx1"/>
                </a:solidFill>
                <a:latin typeface="+mn-lt"/>
                <a:ea typeface="+mn-ea"/>
                <a:cs typeface="+mn-cs"/>
              </a:defRPr>
            </a:lvl4pPr>
            <a:lvl5pPr marL="2375598" indent="0" algn="ctr" defTabSz="1187798" rtl="0" eaLnBrk="1" latinLnBrk="0" hangingPunct="1">
              <a:lnSpc>
                <a:spcPct val="90000"/>
              </a:lnSpc>
              <a:spcBef>
                <a:spcPts val="650"/>
              </a:spcBef>
              <a:buFont typeface="Arial" panose="020B0604020202020204" pitchFamily="34" charset="0"/>
              <a:buNone/>
              <a:defRPr sz="2079" kern="1200">
                <a:solidFill>
                  <a:schemeClr val="tx1"/>
                </a:solidFill>
                <a:latin typeface="+mn-lt"/>
                <a:ea typeface="+mn-ea"/>
                <a:cs typeface="+mn-cs"/>
              </a:defRPr>
            </a:lvl5pPr>
            <a:lvl6pPr marL="2969497" indent="0" algn="ctr" defTabSz="1187798" rtl="0" eaLnBrk="1" latinLnBrk="0" hangingPunct="1">
              <a:lnSpc>
                <a:spcPct val="90000"/>
              </a:lnSpc>
              <a:spcBef>
                <a:spcPts val="650"/>
              </a:spcBef>
              <a:buFont typeface="Arial" panose="020B0604020202020204" pitchFamily="34" charset="0"/>
              <a:buNone/>
              <a:defRPr sz="2079" kern="1200">
                <a:solidFill>
                  <a:schemeClr val="tx1"/>
                </a:solidFill>
                <a:latin typeface="+mn-lt"/>
                <a:ea typeface="+mn-ea"/>
                <a:cs typeface="+mn-cs"/>
              </a:defRPr>
            </a:lvl6pPr>
            <a:lvl7pPr marL="3563396" indent="0" algn="ctr" defTabSz="1187798" rtl="0" eaLnBrk="1" latinLnBrk="0" hangingPunct="1">
              <a:lnSpc>
                <a:spcPct val="90000"/>
              </a:lnSpc>
              <a:spcBef>
                <a:spcPts val="650"/>
              </a:spcBef>
              <a:buFont typeface="Arial" panose="020B0604020202020204" pitchFamily="34" charset="0"/>
              <a:buNone/>
              <a:defRPr sz="2079" kern="1200">
                <a:solidFill>
                  <a:schemeClr val="tx1"/>
                </a:solidFill>
                <a:latin typeface="+mn-lt"/>
                <a:ea typeface="+mn-ea"/>
                <a:cs typeface="+mn-cs"/>
              </a:defRPr>
            </a:lvl7pPr>
            <a:lvl8pPr marL="4157297" indent="0" algn="ctr" defTabSz="1187798" rtl="0" eaLnBrk="1" latinLnBrk="0" hangingPunct="1">
              <a:lnSpc>
                <a:spcPct val="90000"/>
              </a:lnSpc>
              <a:spcBef>
                <a:spcPts val="650"/>
              </a:spcBef>
              <a:buFont typeface="Arial" panose="020B0604020202020204" pitchFamily="34" charset="0"/>
              <a:buNone/>
              <a:defRPr sz="2079" kern="1200">
                <a:solidFill>
                  <a:schemeClr val="tx1"/>
                </a:solidFill>
                <a:latin typeface="+mn-lt"/>
                <a:ea typeface="+mn-ea"/>
                <a:cs typeface="+mn-cs"/>
              </a:defRPr>
            </a:lvl8pPr>
            <a:lvl9pPr marL="4751195" indent="0" algn="ctr" defTabSz="1187798" rtl="0" eaLnBrk="1" latinLnBrk="0" hangingPunct="1">
              <a:lnSpc>
                <a:spcPct val="90000"/>
              </a:lnSpc>
              <a:spcBef>
                <a:spcPts val="650"/>
              </a:spcBef>
              <a:buFont typeface="Arial" panose="020B0604020202020204" pitchFamily="34" charset="0"/>
              <a:buNone/>
              <a:defRPr sz="2079" kern="1200">
                <a:solidFill>
                  <a:schemeClr val="tx1"/>
                </a:solidFill>
                <a:latin typeface="+mn-lt"/>
                <a:ea typeface="+mn-ea"/>
                <a:cs typeface="+mn-cs"/>
              </a:defRPr>
            </a:lvl9pPr>
          </a:lstStyle>
          <a:p>
            <a:pPr algn="just"/>
            <a:r>
              <a:rPr lang="en-US" altLang="zh-CN" sz="2800" b="1" dirty="0">
                <a:latin typeface="+mj-lt"/>
                <a:ea typeface="等线" panose="02010600030101010101" pitchFamily="2" charset="-122"/>
              </a:rPr>
              <a:t>Key issue 2 conclusion --- DO-A capable device registration</a:t>
            </a:r>
            <a:endParaRPr lang="zh-CN" altLang="zh-CN" sz="2800" b="1" dirty="0">
              <a:latin typeface="+mj-lt"/>
              <a:ea typeface="等线" panose="02010600030101010101" pitchFamily="2" charset="-122"/>
            </a:endParaRPr>
          </a:p>
        </p:txBody>
      </p:sp>
      <p:graphicFrame>
        <p:nvGraphicFramePr>
          <p:cNvPr id="2" name="表格 2">
            <a:extLst>
              <a:ext uri="{FF2B5EF4-FFF2-40B4-BE49-F238E27FC236}">
                <a16:creationId xmlns:a16="http://schemas.microsoft.com/office/drawing/2014/main" id="{4AF41E03-DA4D-4674-A746-B149DDD0C1D7}"/>
              </a:ext>
            </a:extLst>
          </p:cNvPr>
          <p:cNvGraphicFramePr>
            <a:graphicFrameLocks noGrp="1"/>
          </p:cNvGraphicFramePr>
          <p:nvPr>
            <p:extLst>
              <p:ext uri="{D42A27DB-BD31-4B8C-83A1-F6EECF244321}">
                <p14:modId xmlns:p14="http://schemas.microsoft.com/office/powerpoint/2010/main" val="3975158007"/>
              </p:ext>
            </p:extLst>
          </p:nvPr>
        </p:nvGraphicFramePr>
        <p:xfrm>
          <a:off x="524638" y="1945640"/>
          <a:ext cx="10626186" cy="3937000"/>
        </p:xfrm>
        <a:graphic>
          <a:graphicData uri="http://schemas.openxmlformats.org/drawingml/2006/table">
            <a:tbl>
              <a:tblPr firstRow="1" bandRow="1">
                <a:tableStyleId>{5C22544A-7EE6-4342-B048-85BDC9FD1C3A}</a:tableStyleId>
              </a:tblPr>
              <a:tblGrid>
                <a:gridCol w="2631256">
                  <a:extLst>
                    <a:ext uri="{9D8B030D-6E8A-4147-A177-3AD203B41FA5}">
                      <a16:colId xmlns:a16="http://schemas.microsoft.com/office/drawing/2014/main" val="3038229242"/>
                    </a:ext>
                  </a:extLst>
                </a:gridCol>
                <a:gridCol w="4452868">
                  <a:extLst>
                    <a:ext uri="{9D8B030D-6E8A-4147-A177-3AD203B41FA5}">
                      <a16:colId xmlns:a16="http://schemas.microsoft.com/office/drawing/2014/main" val="4207635480"/>
                    </a:ext>
                  </a:extLst>
                </a:gridCol>
                <a:gridCol w="3542062">
                  <a:extLst>
                    <a:ext uri="{9D8B030D-6E8A-4147-A177-3AD203B41FA5}">
                      <a16:colId xmlns:a16="http://schemas.microsoft.com/office/drawing/2014/main" val="1355453590"/>
                    </a:ext>
                  </a:extLst>
                </a:gridCol>
              </a:tblGrid>
              <a:tr h="370840">
                <a:tc>
                  <a:txBody>
                    <a:bodyPr/>
                    <a:lstStyle/>
                    <a:p>
                      <a:pPr algn="ctr"/>
                      <a:r>
                        <a:rPr lang="en-US" altLang="zh-CN" dirty="0"/>
                        <a:t>Aspect name</a:t>
                      </a:r>
                      <a:endParaRPr lang="zh-CN" altLang="en-US" dirty="0"/>
                    </a:p>
                  </a:txBody>
                  <a:tcPr/>
                </a:tc>
                <a:tc>
                  <a:txBody>
                    <a:bodyPr/>
                    <a:lstStyle/>
                    <a:p>
                      <a:r>
                        <a:rPr lang="en-US" altLang="zh-CN" dirty="0"/>
                        <a:t>Summary of TR solution proposals</a:t>
                      </a:r>
                      <a:endParaRPr lang="zh-CN" altLang="en-US" dirty="0"/>
                    </a:p>
                  </a:txBody>
                  <a:tcPr/>
                </a:tc>
                <a:tc>
                  <a:txBody>
                    <a:bodyPr/>
                    <a:lstStyle/>
                    <a:p>
                      <a:r>
                        <a:rPr lang="en-US" altLang="zh-CN" dirty="0"/>
                        <a:t>Way forward</a:t>
                      </a:r>
                      <a:endParaRPr lang="zh-CN" altLang="en-US" dirty="0"/>
                    </a:p>
                  </a:txBody>
                  <a:tcPr/>
                </a:tc>
                <a:extLst>
                  <a:ext uri="{0D108BD9-81ED-4DB2-BD59-A6C34878D82A}">
                    <a16:rowId xmlns:a16="http://schemas.microsoft.com/office/drawing/2014/main" val="3479192243"/>
                  </a:ext>
                </a:extLst>
              </a:tr>
              <a:tr h="370840">
                <a:tc>
                  <a:txBody>
                    <a:bodyPr/>
                    <a:lstStyle/>
                    <a:p>
                      <a:r>
                        <a:rPr lang="en-US" altLang="zh-CN" dirty="0" err="1"/>
                        <a:t>AIoT</a:t>
                      </a:r>
                      <a:r>
                        <a:rPr lang="en-US" altLang="zh-CN" dirty="0"/>
                        <a:t> Device context management by AIOTF</a:t>
                      </a:r>
                    </a:p>
                  </a:txBody>
                  <a:tcPr/>
                </a:tc>
                <a:tc>
                  <a:txBody>
                    <a:bodyPr/>
                    <a:lstStyle/>
                    <a:p>
                      <a:r>
                        <a:rPr lang="en-US" altLang="zh-CN" dirty="0"/>
                        <a:t>Device context includes:</a:t>
                      </a:r>
                    </a:p>
                    <a:p>
                      <a:pPr marL="285750" indent="-285750">
                        <a:buFont typeface="Arial" panose="020B0604020202020204" pitchFamily="34" charset="0"/>
                        <a:buChar char="•"/>
                      </a:pPr>
                      <a:r>
                        <a:rPr lang="en-US" altLang="zh-CN" dirty="0"/>
                        <a:t>Device ID;</a:t>
                      </a:r>
                    </a:p>
                    <a:p>
                      <a:pPr marL="285750" indent="-285750">
                        <a:buFont typeface="Arial" panose="020B0604020202020204" pitchFamily="34" charset="0"/>
                        <a:buChar char="•"/>
                      </a:pPr>
                      <a:r>
                        <a:rPr lang="en-US" altLang="zh-CN" dirty="0"/>
                        <a:t>Device registration state;</a:t>
                      </a:r>
                    </a:p>
                    <a:p>
                      <a:pPr marL="285750" indent="-285750">
                        <a:buFont typeface="Arial" panose="020B0604020202020204" pitchFamily="34" charset="0"/>
                        <a:buChar char="•"/>
                      </a:pPr>
                      <a:r>
                        <a:rPr lang="en-US" altLang="zh-CN" dirty="0"/>
                        <a:t>Security parameter (SA3 to decide);</a:t>
                      </a:r>
                    </a:p>
                    <a:p>
                      <a:pPr marL="285750" indent="-285750">
                        <a:buFont typeface="Arial" panose="020B0604020202020204" pitchFamily="34" charset="0"/>
                        <a:buChar char="•"/>
                      </a:pPr>
                      <a:r>
                        <a:rPr lang="en-US" altLang="zh-CN" dirty="0"/>
                        <a:t>AF routing information</a:t>
                      </a:r>
                    </a:p>
                    <a:p>
                      <a:pPr marL="285750" indent="-285750">
                        <a:buFont typeface="Arial" panose="020B0604020202020204" pitchFamily="34" charset="0"/>
                        <a:buChar char="•"/>
                      </a:pPr>
                      <a:r>
                        <a:rPr lang="en-US" altLang="zh-CN" dirty="0"/>
                        <a:t>Other information</a:t>
                      </a:r>
                    </a:p>
                  </a:txBody>
                  <a:tcPr/>
                </a:tc>
                <a:tc>
                  <a:txBody>
                    <a:bodyPr/>
                    <a:lstStyle/>
                    <a:p>
                      <a:endParaRPr lang="zh-CN" altLang="en-US" dirty="0"/>
                    </a:p>
                  </a:txBody>
                  <a:tcPr/>
                </a:tc>
                <a:extLst>
                  <a:ext uri="{0D108BD9-81ED-4DB2-BD59-A6C34878D82A}">
                    <a16:rowId xmlns:a16="http://schemas.microsoft.com/office/drawing/2014/main" val="884676641"/>
                  </a:ext>
                </a:extLst>
              </a:tr>
              <a:tr h="370840">
                <a:tc>
                  <a:txBody>
                    <a:bodyPr/>
                    <a:lstStyle/>
                    <a:p>
                      <a:r>
                        <a:rPr lang="en-US" altLang="zh-CN" dirty="0" err="1"/>
                        <a:t>AIoT</a:t>
                      </a:r>
                      <a:r>
                        <a:rPr lang="en-US" altLang="zh-CN" dirty="0"/>
                        <a:t> device authentication (e.g. ID validation) by AIOTF</a:t>
                      </a:r>
                    </a:p>
                  </a:txBody>
                  <a:tcPr/>
                </a:tc>
                <a:tc>
                  <a:txBody>
                    <a:bodyPr/>
                    <a:lstStyle/>
                    <a:p>
                      <a:r>
                        <a:rPr lang="en-US" altLang="zh-CN" dirty="0"/>
                        <a:t>Details to be discussed by SA3</a:t>
                      </a:r>
                      <a:endParaRPr lang="zh-CN" altLang="en-US" dirty="0"/>
                    </a:p>
                  </a:txBody>
                  <a:tcPr/>
                </a:tc>
                <a:tc>
                  <a:txBody>
                    <a:bodyPr/>
                    <a:lstStyle/>
                    <a:p>
                      <a:endParaRPr lang="zh-CN" altLang="en-US" dirty="0"/>
                    </a:p>
                  </a:txBody>
                  <a:tcPr/>
                </a:tc>
                <a:extLst>
                  <a:ext uri="{0D108BD9-81ED-4DB2-BD59-A6C34878D82A}">
                    <a16:rowId xmlns:a16="http://schemas.microsoft.com/office/drawing/2014/main" val="2279695215"/>
                  </a:ext>
                </a:extLst>
              </a:tr>
              <a:tr h="370840">
                <a:tc>
                  <a:txBody>
                    <a:bodyPr/>
                    <a:lstStyle/>
                    <a:p>
                      <a:r>
                        <a:rPr lang="en-US" altLang="zh-CN" dirty="0" err="1"/>
                        <a:t>AIoT</a:t>
                      </a:r>
                      <a:r>
                        <a:rPr lang="en-US" altLang="zh-CN" dirty="0"/>
                        <a:t> device profile data in the ADM</a:t>
                      </a:r>
                    </a:p>
                  </a:txBody>
                  <a:tcPr/>
                </a:tc>
                <a:tc>
                  <a:txBody>
                    <a:bodyPr/>
                    <a:lstStyle/>
                    <a:p>
                      <a:r>
                        <a:rPr lang="en-US" altLang="zh-CN" dirty="0" err="1"/>
                        <a:t>AIoT</a:t>
                      </a:r>
                      <a:r>
                        <a:rPr lang="en-US" altLang="zh-CN" dirty="0"/>
                        <a:t> device profile data is extended with</a:t>
                      </a:r>
                    </a:p>
                    <a:p>
                      <a:pPr marL="285750" indent="-285750" algn="l" defTabSz="914400" rtl="0" eaLnBrk="1" latinLnBrk="0" hangingPunct="1">
                        <a:buFont typeface="Arial" panose="020B0604020202020204" pitchFamily="34" charset="0"/>
                        <a:buChar char="•"/>
                      </a:pPr>
                      <a:r>
                        <a:rPr lang="en-US" altLang="zh-CN" sz="1800" kern="1200" dirty="0">
                          <a:solidFill>
                            <a:schemeClr val="dk1"/>
                          </a:solidFill>
                          <a:latin typeface="+mn-lt"/>
                          <a:ea typeface="+mn-ea"/>
                          <a:cs typeface="+mn-cs"/>
                        </a:rPr>
                        <a:t>Registration state</a:t>
                      </a:r>
                    </a:p>
                    <a:p>
                      <a:pPr marL="285750" indent="-285750" algn="l" defTabSz="914400" rtl="0" eaLnBrk="1" latinLnBrk="0" hangingPunct="1">
                        <a:buFont typeface="Arial" panose="020B0604020202020204" pitchFamily="34" charset="0"/>
                        <a:buChar char="•"/>
                      </a:pPr>
                      <a:r>
                        <a:rPr lang="en-US" altLang="zh-CN" sz="1800" kern="1200" dirty="0">
                          <a:solidFill>
                            <a:schemeClr val="dk1"/>
                          </a:solidFill>
                          <a:latin typeface="+mn-lt"/>
                          <a:ea typeface="+mn-ea"/>
                          <a:cs typeface="+mn-cs"/>
                        </a:rPr>
                        <a:t>AF routing information</a:t>
                      </a:r>
                      <a:endParaRPr lang="zh-CN" altLang="en-US" sz="1800" kern="1200" dirty="0">
                        <a:solidFill>
                          <a:schemeClr val="dk1"/>
                        </a:solidFill>
                        <a:latin typeface="+mn-lt"/>
                        <a:ea typeface="+mn-ea"/>
                        <a:cs typeface="+mn-cs"/>
                      </a:endParaRPr>
                    </a:p>
                  </a:txBody>
                  <a:tcPr/>
                </a:tc>
                <a:tc>
                  <a:txBody>
                    <a:bodyPr/>
                    <a:lstStyle/>
                    <a:p>
                      <a:endParaRPr lang="zh-CN" altLang="en-US" dirty="0"/>
                    </a:p>
                  </a:txBody>
                  <a:tcPr/>
                </a:tc>
                <a:extLst>
                  <a:ext uri="{0D108BD9-81ED-4DB2-BD59-A6C34878D82A}">
                    <a16:rowId xmlns:a16="http://schemas.microsoft.com/office/drawing/2014/main" val="596682811"/>
                  </a:ext>
                </a:extLst>
              </a:tr>
            </a:tbl>
          </a:graphicData>
        </a:graphic>
      </p:graphicFrame>
    </p:spTree>
    <p:extLst>
      <p:ext uri="{BB962C8B-B14F-4D97-AF65-F5344CB8AC3E}">
        <p14:creationId xmlns:p14="http://schemas.microsoft.com/office/powerpoint/2010/main" val="282721074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副标题 1">
            <a:extLst>
              <a:ext uri="{FF2B5EF4-FFF2-40B4-BE49-F238E27FC236}">
                <a16:creationId xmlns:a16="http://schemas.microsoft.com/office/drawing/2014/main" id="{440CEA78-CE02-4527-B55F-6208E30C5C72}"/>
              </a:ext>
            </a:extLst>
          </p:cNvPr>
          <p:cNvSpPr txBox="1">
            <a:spLocks/>
          </p:cNvSpPr>
          <p:nvPr/>
        </p:nvSpPr>
        <p:spPr>
          <a:xfrm>
            <a:off x="524638" y="925366"/>
            <a:ext cx="8968278" cy="475628"/>
          </a:xfrm>
          <a:prstGeom prst="rect">
            <a:avLst/>
          </a:prstGeom>
        </p:spPr>
        <p:txBody>
          <a:bodyPr lIns="0" tIns="0" rIns="0" bIns="0" anchor="t">
            <a:normAutofit/>
          </a:bodyPr>
          <a:lstStyle>
            <a:lvl1pPr marL="0" indent="0" algn="l" defTabSz="1187798" rtl="0" eaLnBrk="1" latinLnBrk="0" hangingPunct="1">
              <a:lnSpc>
                <a:spcPts val="3430"/>
              </a:lnSpc>
              <a:spcBef>
                <a:spcPts val="0"/>
              </a:spcBef>
              <a:buFont typeface="Arial" panose="020B0604020202020204" pitchFamily="34" charset="0"/>
              <a:buNone/>
              <a:defRPr sz="3200" kern="1200" baseline="0">
                <a:solidFill>
                  <a:schemeClr val="tx1"/>
                </a:solidFill>
                <a:latin typeface="Microsoft YaHei" panose="020B0503020204020204" pitchFamily="34" charset="-122"/>
                <a:ea typeface="Microsoft YaHei" panose="020B0503020204020204" pitchFamily="34" charset="-122"/>
                <a:cs typeface="+mn-cs"/>
              </a:defRPr>
            </a:lvl1pPr>
            <a:lvl2pPr marL="593900" indent="0" algn="ctr" defTabSz="1187798" rtl="0" eaLnBrk="1" latinLnBrk="0" hangingPunct="1">
              <a:lnSpc>
                <a:spcPct val="90000"/>
              </a:lnSpc>
              <a:spcBef>
                <a:spcPts val="650"/>
              </a:spcBef>
              <a:buFont typeface="Arial" panose="020B0604020202020204" pitchFamily="34" charset="0"/>
              <a:buNone/>
              <a:defRPr sz="2598" kern="1200">
                <a:solidFill>
                  <a:schemeClr val="tx1"/>
                </a:solidFill>
                <a:latin typeface="+mn-lt"/>
                <a:ea typeface="+mn-ea"/>
                <a:cs typeface="+mn-cs"/>
              </a:defRPr>
            </a:lvl2pPr>
            <a:lvl3pPr marL="1187798" indent="0" algn="ctr" defTabSz="1187798" rtl="0" eaLnBrk="1" latinLnBrk="0" hangingPunct="1">
              <a:lnSpc>
                <a:spcPct val="90000"/>
              </a:lnSpc>
              <a:spcBef>
                <a:spcPts val="650"/>
              </a:spcBef>
              <a:buFont typeface="Arial" panose="020B0604020202020204" pitchFamily="34" charset="0"/>
              <a:buNone/>
              <a:defRPr sz="2338" kern="1200">
                <a:solidFill>
                  <a:schemeClr val="tx1"/>
                </a:solidFill>
                <a:latin typeface="+mn-lt"/>
                <a:ea typeface="+mn-ea"/>
                <a:cs typeface="+mn-cs"/>
              </a:defRPr>
            </a:lvl3pPr>
            <a:lvl4pPr marL="1781699" indent="0" algn="ctr" defTabSz="1187798" rtl="0" eaLnBrk="1" latinLnBrk="0" hangingPunct="1">
              <a:lnSpc>
                <a:spcPct val="90000"/>
              </a:lnSpc>
              <a:spcBef>
                <a:spcPts val="650"/>
              </a:spcBef>
              <a:buFont typeface="Arial" panose="020B0604020202020204" pitchFamily="34" charset="0"/>
              <a:buNone/>
              <a:defRPr sz="2079" kern="1200">
                <a:solidFill>
                  <a:schemeClr val="tx1"/>
                </a:solidFill>
                <a:latin typeface="+mn-lt"/>
                <a:ea typeface="+mn-ea"/>
                <a:cs typeface="+mn-cs"/>
              </a:defRPr>
            </a:lvl4pPr>
            <a:lvl5pPr marL="2375598" indent="0" algn="ctr" defTabSz="1187798" rtl="0" eaLnBrk="1" latinLnBrk="0" hangingPunct="1">
              <a:lnSpc>
                <a:spcPct val="90000"/>
              </a:lnSpc>
              <a:spcBef>
                <a:spcPts val="650"/>
              </a:spcBef>
              <a:buFont typeface="Arial" panose="020B0604020202020204" pitchFamily="34" charset="0"/>
              <a:buNone/>
              <a:defRPr sz="2079" kern="1200">
                <a:solidFill>
                  <a:schemeClr val="tx1"/>
                </a:solidFill>
                <a:latin typeface="+mn-lt"/>
                <a:ea typeface="+mn-ea"/>
                <a:cs typeface="+mn-cs"/>
              </a:defRPr>
            </a:lvl5pPr>
            <a:lvl6pPr marL="2969497" indent="0" algn="ctr" defTabSz="1187798" rtl="0" eaLnBrk="1" latinLnBrk="0" hangingPunct="1">
              <a:lnSpc>
                <a:spcPct val="90000"/>
              </a:lnSpc>
              <a:spcBef>
                <a:spcPts val="650"/>
              </a:spcBef>
              <a:buFont typeface="Arial" panose="020B0604020202020204" pitchFamily="34" charset="0"/>
              <a:buNone/>
              <a:defRPr sz="2079" kern="1200">
                <a:solidFill>
                  <a:schemeClr val="tx1"/>
                </a:solidFill>
                <a:latin typeface="+mn-lt"/>
                <a:ea typeface="+mn-ea"/>
                <a:cs typeface="+mn-cs"/>
              </a:defRPr>
            </a:lvl6pPr>
            <a:lvl7pPr marL="3563396" indent="0" algn="ctr" defTabSz="1187798" rtl="0" eaLnBrk="1" latinLnBrk="0" hangingPunct="1">
              <a:lnSpc>
                <a:spcPct val="90000"/>
              </a:lnSpc>
              <a:spcBef>
                <a:spcPts val="650"/>
              </a:spcBef>
              <a:buFont typeface="Arial" panose="020B0604020202020204" pitchFamily="34" charset="0"/>
              <a:buNone/>
              <a:defRPr sz="2079" kern="1200">
                <a:solidFill>
                  <a:schemeClr val="tx1"/>
                </a:solidFill>
                <a:latin typeface="+mn-lt"/>
                <a:ea typeface="+mn-ea"/>
                <a:cs typeface="+mn-cs"/>
              </a:defRPr>
            </a:lvl7pPr>
            <a:lvl8pPr marL="4157297" indent="0" algn="ctr" defTabSz="1187798" rtl="0" eaLnBrk="1" latinLnBrk="0" hangingPunct="1">
              <a:lnSpc>
                <a:spcPct val="90000"/>
              </a:lnSpc>
              <a:spcBef>
                <a:spcPts val="650"/>
              </a:spcBef>
              <a:buFont typeface="Arial" panose="020B0604020202020204" pitchFamily="34" charset="0"/>
              <a:buNone/>
              <a:defRPr sz="2079" kern="1200">
                <a:solidFill>
                  <a:schemeClr val="tx1"/>
                </a:solidFill>
                <a:latin typeface="+mn-lt"/>
                <a:ea typeface="+mn-ea"/>
                <a:cs typeface="+mn-cs"/>
              </a:defRPr>
            </a:lvl8pPr>
            <a:lvl9pPr marL="4751195" indent="0" algn="ctr" defTabSz="1187798" rtl="0" eaLnBrk="1" latinLnBrk="0" hangingPunct="1">
              <a:lnSpc>
                <a:spcPct val="90000"/>
              </a:lnSpc>
              <a:spcBef>
                <a:spcPts val="650"/>
              </a:spcBef>
              <a:buFont typeface="Arial" panose="020B0604020202020204" pitchFamily="34" charset="0"/>
              <a:buNone/>
              <a:defRPr sz="2079" kern="1200">
                <a:solidFill>
                  <a:schemeClr val="tx1"/>
                </a:solidFill>
                <a:latin typeface="+mn-lt"/>
                <a:ea typeface="+mn-ea"/>
                <a:cs typeface="+mn-cs"/>
              </a:defRPr>
            </a:lvl9pPr>
          </a:lstStyle>
          <a:p>
            <a:pPr algn="just"/>
            <a:r>
              <a:rPr lang="en-US" altLang="zh-CN" sz="2800" b="1" dirty="0">
                <a:latin typeface="+mj-lt"/>
                <a:ea typeface="等线" panose="02010600030101010101" pitchFamily="2" charset="-122"/>
              </a:rPr>
              <a:t>Key issue 2 conclusion --- DO-A data transfer</a:t>
            </a:r>
            <a:endParaRPr lang="zh-CN" altLang="zh-CN" sz="2800" b="1" dirty="0">
              <a:latin typeface="+mj-lt"/>
              <a:ea typeface="等线" panose="02010600030101010101" pitchFamily="2" charset="-122"/>
            </a:endParaRPr>
          </a:p>
        </p:txBody>
      </p:sp>
      <p:sp>
        <p:nvSpPr>
          <p:cNvPr id="5" name="文本框 4">
            <a:extLst>
              <a:ext uri="{FF2B5EF4-FFF2-40B4-BE49-F238E27FC236}">
                <a16:creationId xmlns:a16="http://schemas.microsoft.com/office/drawing/2014/main" id="{0A7549A5-787B-4EB3-8B25-B950CE0C1D24}"/>
              </a:ext>
            </a:extLst>
          </p:cNvPr>
          <p:cNvSpPr txBox="1"/>
          <p:nvPr/>
        </p:nvSpPr>
        <p:spPr>
          <a:xfrm>
            <a:off x="524637" y="2373207"/>
            <a:ext cx="6976679" cy="2277547"/>
          </a:xfrm>
          <a:prstGeom prst="rect">
            <a:avLst/>
          </a:prstGeom>
          <a:noFill/>
        </p:spPr>
        <p:txBody>
          <a:bodyPr wrap="square">
            <a:spAutoFit/>
          </a:bodyPr>
          <a:lstStyle/>
          <a:p>
            <a:pPr marL="179388" marR="0" lvl="0" indent="-168275" algn="l" defTabSz="1187798" rtl="0" eaLnBrk="1" fontAlgn="auto" latinLnBrk="0" hangingPunct="1">
              <a:lnSpc>
                <a:spcPct val="100000"/>
              </a:lnSpc>
              <a:spcBef>
                <a:spcPts val="0"/>
              </a:spcBef>
              <a:spcAft>
                <a:spcPts val="600"/>
              </a:spcAft>
              <a:buClr>
                <a:srgbClr val="000000"/>
              </a:buClr>
              <a:buSzTx/>
              <a:buFont typeface="Arial" panose="020B0604020202020204" pitchFamily="34" charset="0"/>
              <a:buChar char="•"/>
              <a:tabLst>
                <a:tab pos="1208088" algn="ctr"/>
              </a:tabLst>
              <a:defRPr/>
            </a:pPr>
            <a:r>
              <a:rPr kumimoji="0" lang="en-US" altLang="zh-CN" sz="1600" b="0" i="0" u="none" strike="noStrike" kern="1200" cap="none" spc="0" normalizeH="0" baseline="0" noProof="0" dirty="0">
                <a:ln>
                  <a:noFill/>
                </a:ln>
                <a:solidFill>
                  <a:srgbClr val="1D1D1A"/>
                </a:solidFill>
                <a:effectLst/>
                <a:uLnTx/>
                <a:uFillTx/>
                <a:latin typeface="Microsoft YaHei" panose="020B0503020204020204" pitchFamily="34" charset="-122"/>
                <a:ea typeface="Microsoft YaHei" panose="020B0503020204020204" pitchFamily="34" charset="-122"/>
                <a:cs typeface="Arial" panose="020B0604020202020204" pitchFamily="34" charset="0"/>
              </a:rPr>
              <a:t>Trigger of </a:t>
            </a:r>
            <a:r>
              <a:rPr lang="en-US" altLang="zh-CN" sz="1600" dirty="0">
                <a:solidFill>
                  <a:srgbClr val="1D1D1A"/>
                </a:solidFill>
                <a:latin typeface="Microsoft YaHei" panose="020B0503020204020204" pitchFamily="34" charset="-122"/>
                <a:ea typeface="Microsoft YaHei" panose="020B0503020204020204" pitchFamily="34" charset="-122"/>
              </a:rPr>
              <a:t>DO-A data transfer</a:t>
            </a:r>
          </a:p>
          <a:p>
            <a:pPr marL="179388" marR="0" lvl="0" indent="-168275" algn="l" defTabSz="1187798" rtl="0" eaLnBrk="1" fontAlgn="auto" latinLnBrk="0" hangingPunct="1">
              <a:lnSpc>
                <a:spcPct val="100000"/>
              </a:lnSpc>
              <a:spcBef>
                <a:spcPts val="0"/>
              </a:spcBef>
              <a:spcAft>
                <a:spcPts val="600"/>
              </a:spcAft>
              <a:buClr>
                <a:srgbClr val="000000"/>
              </a:buClr>
              <a:buSzTx/>
              <a:buFont typeface="Arial" panose="020B0604020202020204" pitchFamily="34" charset="0"/>
              <a:buChar char="•"/>
              <a:tabLst>
                <a:tab pos="1208088" algn="ctr"/>
              </a:tabLst>
              <a:defRPr/>
            </a:pPr>
            <a:r>
              <a:rPr kumimoji="0" lang="en-US" altLang="zh-CN" sz="1600" b="0" i="0" u="none" strike="noStrike" kern="1200" cap="none" spc="0" normalizeH="0" baseline="0" noProof="0" dirty="0">
                <a:ln>
                  <a:noFill/>
                </a:ln>
                <a:solidFill>
                  <a:srgbClr val="1D1D1A"/>
                </a:solidFill>
                <a:effectLst/>
                <a:uLnTx/>
                <a:uFillTx/>
                <a:latin typeface="Microsoft YaHei" panose="020B0503020204020204" pitchFamily="34" charset="-122"/>
                <a:ea typeface="Microsoft YaHei" panose="020B0503020204020204" pitchFamily="34" charset="-122"/>
                <a:cs typeface="Arial" panose="020B0604020202020204" pitchFamily="34" charset="0"/>
              </a:rPr>
              <a:t>D</a:t>
            </a:r>
            <a:r>
              <a:rPr lang="en-US" altLang="zh-CN" sz="1600" dirty="0" err="1">
                <a:solidFill>
                  <a:srgbClr val="1D1D1A"/>
                </a:solidFill>
                <a:latin typeface="Microsoft YaHei" panose="020B0503020204020204" pitchFamily="34" charset="-122"/>
                <a:ea typeface="Microsoft YaHei" panose="020B0503020204020204" pitchFamily="34" charset="-122"/>
              </a:rPr>
              <a:t>ata</a:t>
            </a:r>
            <a:r>
              <a:rPr lang="en-US" altLang="zh-CN" sz="1600" dirty="0">
                <a:solidFill>
                  <a:srgbClr val="1D1D1A"/>
                </a:solidFill>
                <a:latin typeface="Microsoft YaHei" panose="020B0503020204020204" pitchFamily="34" charset="-122"/>
                <a:ea typeface="Microsoft YaHei" panose="020B0503020204020204" pitchFamily="34" charset="-122"/>
              </a:rPr>
              <a:t> transfer protocol</a:t>
            </a:r>
            <a:endParaRPr kumimoji="0" lang="en-US" altLang="zh-CN" sz="1600" b="0" i="0" u="none" strike="noStrike" kern="1200" cap="none" spc="0" normalizeH="0" baseline="0" noProof="0" dirty="0">
              <a:ln>
                <a:noFill/>
              </a:ln>
              <a:solidFill>
                <a:srgbClr val="1D1D1A"/>
              </a:solidFill>
              <a:effectLst/>
              <a:uLnTx/>
              <a:uFillTx/>
              <a:latin typeface="Microsoft YaHei" panose="020B0503020204020204" pitchFamily="34" charset="-122"/>
              <a:ea typeface="Microsoft YaHei" panose="020B0503020204020204" pitchFamily="34" charset="-122"/>
              <a:cs typeface="Arial" panose="020B0604020202020204" pitchFamily="34" charset="0"/>
            </a:endParaRPr>
          </a:p>
          <a:p>
            <a:pPr marL="179388" marR="0" lvl="0" indent="-168275" algn="l" defTabSz="1187798" rtl="0" eaLnBrk="1" fontAlgn="auto" latinLnBrk="0" hangingPunct="1">
              <a:lnSpc>
                <a:spcPct val="100000"/>
              </a:lnSpc>
              <a:spcBef>
                <a:spcPts val="0"/>
              </a:spcBef>
              <a:spcAft>
                <a:spcPts val="600"/>
              </a:spcAft>
              <a:buClr>
                <a:srgbClr val="000000"/>
              </a:buClr>
              <a:buSzTx/>
              <a:buFont typeface="Arial" panose="020B0604020202020204" pitchFamily="34" charset="0"/>
              <a:buChar char="•"/>
              <a:tabLst>
                <a:tab pos="1208088" algn="ctr"/>
              </a:tabLst>
              <a:defRPr/>
            </a:pPr>
            <a:r>
              <a:rPr kumimoji="0" lang="en-US" altLang="zh-CN" sz="1600" b="0" i="0" u="none" strike="noStrike" kern="1200" cap="none" spc="0" normalizeH="0" baseline="0" noProof="0" dirty="0">
                <a:ln>
                  <a:noFill/>
                </a:ln>
                <a:solidFill>
                  <a:srgbClr val="1D1D1A"/>
                </a:solidFill>
                <a:effectLst/>
                <a:uLnTx/>
                <a:uFillTx/>
                <a:latin typeface="Microsoft YaHei" panose="020B0503020204020204" pitchFamily="34" charset="-122"/>
                <a:ea typeface="Microsoft YaHei" panose="020B0503020204020204" pitchFamily="34" charset="-122"/>
                <a:cs typeface="Arial" panose="020B0604020202020204" pitchFamily="34" charset="0"/>
              </a:rPr>
              <a:t>Radio resource for </a:t>
            </a:r>
            <a:r>
              <a:rPr lang="en-US" altLang="zh-CN" sz="1600" dirty="0">
                <a:solidFill>
                  <a:srgbClr val="1D1D1A"/>
                </a:solidFill>
                <a:latin typeface="Microsoft YaHei" panose="020B0503020204020204" pitchFamily="34" charset="-122"/>
                <a:ea typeface="Microsoft YaHei" panose="020B0503020204020204" pitchFamily="34" charset="-122"/>
              </a:rPr>
              <a:t>DO-A data transfer provided by NG-RAN</a:t>
            </a:r>
            <a:endParaRPr kumimoji="0" lang="en-US" altLang="zh-CN" sz="1600" b="0" i="0" u="none" strike="noStrike" kern="1200" cap="none" spc="0" normalizeH="0" baseline="0" noProof="0" dirty="0">
              <a:ln>
                <a:noFill/>
              </a:ln>
              <a:solidFill>
                <a:srgbClr val="1D1D1A"/>
              </a:solidFill>
              <a:effectLst/>
              <a:uLnTx/>
              <a:uFillTx/>
              <a:latin typeface="Microsoft YaHei" panose="020B0503020204020204" pitchFamily="34" charset="-122"/>
              <a:ea typeface="Microsoft YaHei" panose="020B0503020204020204" pitchFamily="34" charset="-122"/>
              <a:cs typeface="Arial" panose="020B0604020202020204" pitchFamily="34" charset="0"/>
            </a:endParaRPr>
          </a:p>
          <a:p>
            <a:pPr marL="179388" marR="0" lvl="0" indent="-168275" algn="l" defTabSz="1187798" rtl="0" eaLnBrk="1" fontAlgn="auto" latinLnBrk="0" hangingPunct="1">
              <a:lnSpc>
                <a:spcPct val="100000"/>
              </a:lnSpc>
              <a:spcBef>
                <a:spcPts val="0"/>
              </a:spcBef>
              <a:spcAft>
                <a:spcPts val="600"/>
              </a:spcAft>
              <a:buClr>
                <a:srgbClr val="000000"/>
              </a:buClr>
              <a:buSzTx/>
              <a:buFont typeface="Arial" panose="020B0604020202020204" pitchFamily="34" charset="0"/>
              <a:buChar char="•"/>
              <a:tabLst>
                <a:tab pos="1208088" algn="ctr"/>
              </a:tabLst>
              <a:defRPr/>
            </a:pPr>
            <a:r>
              <a:rPr kumimoji="0" lang="en-US" altLang="zh-CN" sz="1600" b="0" i="0" u="none" strike="noStrike" kern="1200" cap="none" spc="0" normalizeH="0" baseline="0" noProof="0" dirty="0">
                <a:ln>
                  <a:noFill/>
                </a:ln>
                <a:solidFill>
                  <a:srgbClr val="1D1D1A"/>
                </a:solidFill>
                <a:effectLst/>
                <a:uLnTx/>
                <a:uFillTx/>
                <a:latin typeface="Microsoft YaHei" panose="020B0503020204020204" pitchFamily="34" charset="-122"/>
                <a:ea typeface="Microsoft YaHei" panose="020B0503020204020204" pitchFamily="34" charset="-122"/>
                <a:cs typeface="Arial" panose="020B0604020202020204" pitchFamily="34" charset="0"/>
              </a:rPr>
              <a:t>AF routing information obtained by AIOTF</a:t>
            </a:r>
          </a:p>
          <a:p>
            <a:pPr marL="179388" marR="0" lvl="0" indent="-168275" algn="l" defTabSz="1187798" rtl="0" eaLnBrk="1" fontAlgn="auto" latinLnBrk="0" hangingPunct="1">
              <a:lnSpc>
                <a:spcPct val="100000"/>
              </a:lnSpc>
              <a:spcBef>
                <a:spcPts val="0"/>
              </a:spcBef>
              <a:spcAft>
                <a:spcPts val="600"/>
              </a:spcAft>
              <a:buClr>
                <a:srgbClr val="000000"/>
              </a:buClr>
              <a:buSzTx/>
              <a:buFont typeface="Arial" panose="020B0604020202020204" pitchFamily="34" charset="0"/>
              <a:buChar char="•"/>
              <a:tabLst>
                <a:tab pos="1208088" algn="ctr"/>
              </a:tabLst>
              <a:defRPr/>
            </a:pPr>
            <a:r>
              <a:rPr lang="en-US" altLang="zh-CN" sz="1600" dirty="0">
                <a:solidFill>
                  <a:srgbClr val="1D1D1A"/>
                </a:solidFill>
                <a:latin typeface="Microsoft YaHei" panose="020B0503020204020204" pitchFamily="34" charset="-122"/>
                <a:ea typeface="Microsoft YaHei" panose="020B0503020204020204" pitchFamily="34" charset="-122"/>
              </a:rPr>
              <a:t>Security protection of DO-A data transfer</a:t>
            </a:r>
          </a:p>
          <a:p>
            <a:pPr marL="179388" indent="-168275" defTabSz="1187798" eaLnBrk="1" fontAlgn="auto" hangingPunct="1">
              <a:spcBef>
                <a:spcPts val="0"/>
              </a:spcBef>
              <a:spcAft>
                <a:spcPts val="600"/>
              </a:spcAft>
              <a:buClr>
                <a:srgbClr val="000000"/>
              </a:buClr>
              <a:buFont typeface="Arial" panose="020B0604020202020204" pitchFamily="34" charset="0"/>
              <a:buChar char="•"/>
              <a:tabLst>
                <a:tab pos="1208088" algn="ctr"/>
              </a:tabLst>
              <a:defRPr/>
            </a:pPr>
            <a:r>
              <a:rPr kumimoji="0" lang="en-US" altLang="zh-CN" sz="1600" b="0" i="0" u="none" strike="noStrike" kern="1200" cap="none" spc="0" normalizeH="0" baseline="0" noProof="0" dirty="0">
                <a:ln>
                  <a:noFill/>
                </a:ln>
                <a:solidFill>
                  <a:srgbClr val="FF0000"/>
                </a:solidFill>
                <a:effectLst/>
                <a:uLnTx/>
                <a:uFillTx/>
                <a:latin typeface="Microsoft YaHei" panose="020B0503020204020204" pitchFamily="34" charset="-122"/>
                <a:ea typeface="Microsoft YaHei" panose="020B0503020204020204" pitchFamily="34" charset="-122"/>
                <a:cs typeface="Arial" panose="020B0604020202020204" pitchFamily="34" charset="0"/>
              </a:rPr>
              <a:t>Other aspect ?</a:t>
            </a:r>
          </a:p>
          <a:p>
            <a:pPr marL="11113" marR="0" lvl="0" algn="l" defTabSz="1187798" rtl="0" eaLnBrk="1" fontAlgn="auto" latinLnBrk="0" hangingPunct="1">
              <a:lnSpc>
                <a:spcPct val="100000"/>
              </a:lnSpc>
              <a:spcBef>
                <a:spcPts val="0"/>
              </a:spcBef>
              <a:spcAft>
                <a:spcPts val="600"/>
              </a:spcAft>
              <a:buClr>
                <a:srgbClr val="000000"/>
              </a:buClr>
              <a:buSzTx/>
              <a:tabLst>
                <a:tab pos="1208088" algn="ctr"/>
              </a:tabLst>
              <a:defRPr/>
            </a:pPr>
            <a:endParaRPr kumimoji="0" lang="en-US" altLang="zh-CN" sz="1600" b="0" i="0" u="none" strike="noStrike" kern="1200" cap="none" spc="0" normalizeH="0" baseline="0" noProof="0" dirty="0">
              <a:ln>
                <a:noFill/>
              </a:ln>
              <a:solidFill>
                <a:srgbClr val="1D1D1A"/>
              </a:solidFill>
              <a:effectLst/>
              <a:uLnTx/>
              <a:uFillTx/>
              <a:latin typeface="Microsoft YaHei" panose="020B0503020204020204" pitchFamily="34" charset="-122"/>
              <a:ea typeface="Microsoft YaHei" panose="020B0503020204020204" pitchFamily="34" charset="-122"/>
              <a:cs typeface="Arial" panose="020B0604020202020204" pitchFamily="34" charset="0"/>
            </a:endParaRPr>
          </a:p>
        </p:txBody>
      </p:sp>
      <p:sp>
        <p:nvSpPr>
          <p:cNvPr id="6" name="文本框 5">
            <a:extLst>
              <a:ext uri="{FF2B5EF4-FFF2-40B4-BE49-F238E27FC236}">
                <a16:creationId xmlns:a16="http://schemas.microsoft.com/office/drawing/2014/main" id="{25831D1C-9A7E-4A7D-825B-E8E6AF9DEA5A}"/>
              </a:ext>
            </a:extLst>
          </p:cNvPr>
          <p:cNvSpPr txBox="1"/>
          <p:nvPr/>
        </p:nvSpPr>
        <p:spPr>
          <a:xfrm>
            <a:off x="524639" y="1802904"/>
            <a:ext cx="10941776" cy="456535"/>
          </a:xfrm>
          <a:prstGeom prst="rect">
            <a:avLst/>
          </a:prstGeom>
          <a:noFill/>
        </p:spPr>
        <p:txBody>
          <a:bodyPr wrap="square" rtlCol="0">
            <a:spAutoFit/>
          </a:bodyPr>
          <a:lstStyle/>
          <a:p>
            <a:pPr>
              <a:lnSpc>
                <a:spcPct val="150000"/>
              </a:lnSpc>
            </a:pPr>
            <a:r>
              <a:rPr lang="en-US" altLang="zh-CN" b="1" dirty="0"/>
              <a:t>Following sub-aspects are widely proposed in the TR solutions </a:t>
            </a:r>
          </a:p>
        </p:txBody>
      </p:sp>
      <p:sp>
        <p:nvSpPr>
          <p:cNvPr id="8" name="文本框 7">
            <a:extLst>
              <a:ext uri="{FF2B5EF4-FFF2-40B4-BE49-F238E27FC236}">
                <a16:creationId xmlns:a16="http://schemas.microsoft.com/office/drawing/2014/main" id="{D53C26D8-53DD-4BDA-863C-7E4FCE8F4E93}"/>
              </a:ext>
            </a:extLst>
          </p:cNvPr>
          <p:cNvSpPr txBox="1"/>
          <p:nvPr/>
        </p:nvSpPr>
        <p:spPr>
          <a:xfrm>
            <a:off x="540145" y="4907129"/>
            <a:ext cx="11111709" cy="785343"/>
          </a:xfrm>
          <a:prstGeom prst="rect">
            <a:avLst/>
          </a:prstGeom>
          <a:noFill/>
        </p:spPr>
        <p:txBody>
          <a:bodyPr wrap="square">
            <a:spAutoFit/>
          </a:bodyPr>
          <a:lstStyle/>
          <a:p>
            <a:pPr>
              <a:lnSpc>
                <a:spcPct val="150000"/>
              </a:lnSpc>
            </a:pPr>
            <a:r>
              <a:rPr lang="en-US" altLang="zh-CN" sz="1600" b="1" dirty="0"/>
              <a:t>Proposal:</a:t>
            </a:r>
          </a:p>
          <a:p>
            <a:pPr>
              <a:lnSpc>
                <a:spcPct val="150000"/>
              </a:lnSpc>
            </a:pPr>
            <a:r>
              <a:rPr lang="en-US" altLang="zh-CN" sz="1600" dirty="0"/>
              <a:t>November meeting to discuss the conclusion of the above-mentioned aspects. </a:t>
            </a:r>
          </a:p>
        </p:txBody>
      </p:sp>
    </p:spTree>
    <p:extLst>
      <p:ext uri="{BB962C8B-B14F-4D97-AF65-F5344CB8AC3E}">
        <p14:creationId xmlns:p14="http://schemas.microsoft.com/office/powerpoint/2010/main" val="250517159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副标题 1">
            <a:extLst>
              <a:ext uri="{FF2B5EF4-FFF2-40B4-BE49-F238E27FC236}">
                <a16:creationId xmlns:a16="http://schemas.microsoft.com/office/drawing/2014/main" id="{440CEA78-CE02-4527-B55F-6208E30C5C72}"/>
              </a:ext>
            </a:extLst>
          </p:cNvPr>
          <p:cNvSpPr txBox="1">
            <a:spLocks/>
          </p:cNvSpPr>
          <p:nvPr/>
        </p:nvSpPr>
        <p:spPr>
          <a:xfrm>
            <a:off x="524638" y="925366"/>
            <a:ext cx="8968278" cy="475628"/>
          </a:xfrm>
          <a:prstGeom prst="rect">
            <a:avLst/>
          </a:prstGeom>
        </p:spPr>
        <p:txBody>
          <a:bodyPr lIns="0" tIns="0" rIns="0" bIns="0" anchor="t">
            <a:normAutofit/>
          </a:bodyPr>
          <a:lstStyle>
            <a:lvl1pPr marL="0" indent="0" algn="l" defTabSz="1187798" rtl="0" eaLnBrk="1" latinLnBrk="0" hangingPunct="1">
              <a:lnSpc>
                <a:spcPts val="3430"/>
              </a:lnSpc>
              <a:spcBef>
                <a:spcPts val="0"/>
              </a:spcBef>
              <a:buFont typeface="Arial" panose="020B0604020202020204" pitchFamily="34" charset="0"/>
              <a:buNone/>
              <a:defRPr sz="3200" kern="1200" baseline="0">
                <a:solidFill>
                  <a:schemeClr val="tx1"/>
                </a:solidFill>
                <a:latin typeface="Microsoft YaHei" panose="020B0503020204020204" pitchFamily="34" charset="-122"/>
                <a:ea typeface="Microsoft YaHei" panose="020B0503020204020204" pitchFamily="34" charset="-122"/>
                <a:cs typeface="+mn-cs"/>
              </a:defRPr>
            </a:lvl1pPr>
            <a:lvl2pPr marL="593900" indent="0" algn="ctr" defTabSz="1187798" rtl="0" eaLnBrk="1" latinLnBrk="0" hangingPunct="1">
              <a:lnSpc>
                <a:spcPct val="90000"/>
              </a:lnSpc>
              <a:spcBef>
                <a:spcPts val="650"/>
              </a:spcBef>
              <a:buFont typeface="Arial" panose="020B0604020202020204" pitchFamily="34" charset="0"/>
              <a:buNone/>
              <a:defRPr sz="2598" kern="1200">
                <a:solidFill>
                  <a:schemeClr val="tx1"/>
                </a:solidFill>
                <a:latin typeface="+mn-lt"/>
                <a:ea typeface="+mn-ea"/>
                <a:cs typeface="+mn-cs"/>
              </a:defRPr>
            </a:lvl2pPr>
            <a:lvl3pPr marL="1187798" indent="0" algn="ctr" defTabSz="1187798" rtl="0" eaLnBrk="1" latinLnBrk="0" hangingPunct="1">
              <a:lnSpc>
                <a:spcPct val="90000"/>
              </a:lnSpc>
              <a:spcBef>
                <a:spcPts val="650"/>
              </a:spcBef>
              <a:buFont typeface="Arial" panose="020B0604020202020204" pitchFamily="34" charset="0"/>
              <a:buNone/>
              <a:defRPr sz="2338" kern="1200">
                <a:solidFill>
                  <a:schemeClr val="tx1"/>
                </a:solidFill>
                <a:latin typeface="+mn-lt"/>
                <a:ea typeface="+mn-ea"/>
                <a:cs typeface="+mn-cs"/>
              </a:defRPr>
            </a:lvl3pPr>
            <a:lvl4pPr marL="1781699" indent="0" algn="ctr" defTabSz="1187798" rtl="0" eaLnBrk="1" latinLnBrk="0" hangingPunct="1">
              <a:lnSpc>
                <a:spcPct val="90000"/>
              </a:lnSpc>
              <a:spcBef>
                <a:spcPts val="650"/>
              </a:spcBef>
              <a:buFont typeface="Arial" panose="020B0604020202020204" pitchFamily="34" charset="0"/>
              <a:buNone/>
              <a:defRPr sz="2079" kern="1200">
                <a:solidFill>
                  <a:schemeClr val="tx1"/>
                </a:solidFill>
                <a:latin typeface="+mn-lt"/>
                <a:ea typeface="+mn-ea"/>
                <a:cs typeface="+mn-cs"/>
              </a:defRPr>
            </a:lvl4pPr>
            <a:lvl5pPr marL="2375598" indent="0" algn="ctr" defTabSz="1187798" rtl="0" eaLnBrk="1" latinLnBrk="0" hangingPunct="1">
              <a:lnSpc>
                <a:spcPct val="90000"/>
              </a:lnSpc>
              <a:spcBef>
                <a:spcPts val="650"/>
              </a:spcBef>
              <a:buFont typeface="Arial" panose="020B0604020202020204" pitchFamily="34" charset="0"/>
              <a:buNone/>
              <a:defRPr sz="2079" kern="1200">
                <a:solidFill>
                  <a:schemeClr val="tx1"/>
                </a:solidFill>
                <a:latin typeface="+mn-lt"/>
                <a:ea typeface="+mn-ea"/>
                <a:cs typeface="+mn-cs"/>
              </a:defRPr>
            </a:lvl5pPr>
            <a:lvl6pPr marL="2969497" indent="0" algn="ctr" defTabSz="1187798" rtl="0" eaLnBrk="1" latinLnBrk="0" hangingPunct="1">
              <a:lnSpc>
                <a:spcPct val="90000"/>
              </a:lnSpc>
              <a:spcBef>
                <a:spcPts val="650"/>
              </a:spcBef>
              <a:buFont typeface="Arial" panose="020B0604020202020204" pitchFamily="34" charset="0"/>
              <a:buNone/>
              <a:defRPr sz="2079" kern="1200">
                <a:solidFill>
                  <a:schemeClr val="tx1"/>
                </a:solidFill>
                <a:latin typeface="+mn-lt"/>
                <a:ea typeface="+mn-ea"/>
                <a:cs typeface="+mn-cs"/>
              </a:defRPr>
            </a:lvl6pPr>
            <a:lvl7pPr marL="3563396" indent="0" algn="ctr" defTabSz="1187798" rtl="0" eaLnBrk="1" latinLnBrk="0" hangingPunct="1">
              <a:lnSpc>
                <a:spcPct val="90000"/>
              </a:lnSpc>
              <a:spcBef>
                <a:spcPts val="650"/>
              </a:spcBef>
              <a:buFont typeface="Arial" panose="020B0604020202020204" pitchFamily="34" charset="0"/>
              <a:buNone/>
              <a:defRPr sz="2079" kern="1200">
                <a:solidFill>
                  <a:schemeClr val="tx1"/>
                </a:solidFill>
                <a:latin typeface="+mn-lt"/>
                <a:ea typeface="+mn-ea"/>
                <a:cs typeface="+mn-cs"/>
              </a:defRPr>
            </a:lvl7pPr>
            <a:lvl8pPr marL="4157297" indent="0" algn="ctr" defTabSz="1187798" rtl="0" eaLnBrk="1" latinLnBrk="0" hangingPunct="1">
              <a:lnSpc>
                <a:spcPct val="90000"/>
              </a:lnSpc>
              <a:spcBef>
                <a:spcPts val="650"/>
              </a:spcBef>
              <a:buFont typeface="Arial" panose="020B0604020202020204" pitchFamily="34" charset="0"/>
              <a:buNone/>
              <a:defRPr sz="2079" kern="1200">
                <a:solidFill>
                  <a:schemeClr val="tx1"/>
                </a:solidFill>
                <a:latin typeface="+mn-lt"/>
                <a:ea typeface="+mn-ea"/>
                <a:cs typeface="+mn-cs"/>
              </a:defRPr>
            </a:lvl8pPr>
            <a:lvl9pPr marL="4751195" indent="0" algn="ctr" defTabSz="1187798" rtl="0" eaLnBrk="1" latinLnBrk="0" hangingPunct="1">
              <a:lnSpc>
                <a:spcPct val="90000"/>
              </a:lnSpc>
              <a:spcBef>
                <a:spcPts val="650"/>
              </a:spcBef>
              <a:buFont typeface="Arial" panose="020B0604020202020204" pitchFamily="34" charset="0"/>
              <a:buNone/>
              <a:defRPr sz="2079" kern="1200">
                <a:solidFill>
                  <a:schemeClr val="tx1"/>
                </a:solidFill>
                <a:latin typeface="+mn-lt"/>
                <a:ea typeface="+mn-ea"/>
                <a:cs typeface="+mn-cs"/>
              </a:defRPr>
            </a:lvl9pPr>
          </a:lstStyle>
          <a:p>
            <a:pPr algn="just"/>
            <a:r>
              <a:rPr lang="en-US" altLang="zh-CN" sz="2800" b="1" dirty="0">
                <a:latin typeface="+mj-lt"/>
                <a:ea typeface="等线" panose="02010600030101010101" pitchFamily="2" charset="-122"/>
              </a:rPr>
              <a:t>Key issue 2 conclusion --- DO-A capable device registration</a:t>
            </a:r>
            <a:endParaRPr lang="zh-CN" altLang="zh-CN" sz="2800" b="1" dirty="0">
              <a:latin typeface="+mj-lt"/>
              <a:ea typeface="等线" panose="02010600030101010101" pitchFamily="2" charset="-122"/>
            </a:endParaRPr>
          </a:p>
        </p:txBody>
      </p:sp>
      <p:graphicFrame>
        <p:nvGraphicFramePr>
          <p:cNvPr id="2" name="表格 2">
            <a:extLst>
              <a:ext uri="{FF2B5EF4-FFF2-40B4-BE49-F238E27FC236}">
                <a16:creationId xmlns:a16="http://schemas.microsoft.com/office/drawing/2014/main" id="{4AF41E03-DA4D-4674-A746-B149DDD0C1D7}"/>
              </a:ext>
            </a:extLst>
          </p:cNvPr>
          <p:cNvGraphicFramePr>
            <a:graphicFrameLocks noGrp="1"/>
          </p:cNvGraphicFramePr>
          <p:nvPr>
            <p:extLst>
              <p:ext uri="{D42A27DB-BD31-4B8C-83A1-F6EECF244321}">
                <p14:modId xmlns:p14="http://schemas.microsoft.com/office/powerpoint/2010/main" val="1468886101"/>
              </p:ext>
            </p:extLst>
          </p:nvPr>
        </p:nvGraphicFramePr>
        <p:xfrm>
          <a:off x="524638" y="1945640"/>
          <a:ext cx="10626186" cy="4124960"/>
        </p:xfrm>
        <a:graphic>
          <a:graphicData uri="http://schemas.openxmlformats.org/drawingml/2006/table">
            <a:tbl>
              <a:tblPr firstRow="1" bandRow="1">
                <a:tableStyleId>{5C22544A-7EE6-4342-B048-85BDC9FD1C3A}</a:tableStyleId>
              </a:tblPr>
              <a:tblGrid>
                <a:gridCol w="3238158">
                  <a:extLst>
                    <a:ext uri="{9D8B030D-6E8A-4147-A177-3AD203B41FA5}">
                      <a16:colId xmlns:a16="http://schemas.microsoft.com/office/drawing/2014/main" val="3038229242"/>
                    </a:ext>
                  </a:extLst>
                </a:gridCol>
                <a:gridCol w="4353516">
                  <a:extLst>
                    <a:ext uri="{9D8B030D-6E8A-4147-A177-3AD203B41FA5}">
                      <a16:colId xmlns:a16="http://schemas.microsoft.com/office/drawing/2014/main" val="4207635480"/>
                    </a:ext>
                  </a:extLst>
                </a:gridCol>
                <a:gridCol w="3034512">
                  <a:extLst>
                    <a:ext uri="{9D8B030D-6E8A-4147-A177-3AD203B41FA5}">
                      <a16:colId xmlns:a16="http://schemas.microsoft.com/office/drawing/2014/main" val="1355453590"/>
                    </a:ext>
                  </a:extLst>
                </a:gridCol>
              </a:tblGrid>
              <a:tr h="370840">
                <a:tc>
                  <a:txBody>
                    <a:bodyPr/>
                    <a:lstStyle/>
                    <a:p>
                      <a:pPr algn="ctr"/>
                      <a:r>
                        <a:rPr lang="en-US" altLang="zh-CN" dirty="0"/>
                        <a:t>Aspect name</a:t>
                      </a:r>
                      <a:endParaRPr lang="zh-CN" altLang="en-US" dirty="0"/>
                    </a:p>
                  </a:txBody>
                  <a:tcPr/>
                </a:tc>
                <a:tc>
                  <a:txBody>
                    <a:bodyPr/>
                    <a:lstStyle/>
                    <a:p>
                      <a:r>
                        <a:rPr lang="en-US" altLang="zh-CN" dirty="0"/>
                        <a:t>Summary of TR solution proposals</a:t>
                      </a:r>
                      <a:endParaRPr lang="zh-CN" altLang="en-US" dirty="0"/>
                    </a:p>
                  </a:txBody>
                  <a:tcPr/>
                </a:tc>
                <a:tc>
                  <a:txBody>
                    <a:bodyPr/>
                    <a:lstStyle/>
                    <a:p>
                      <a:r>
                        <a:rPr lang="en-US" altLang="zh-CN" dirty="0"/>
                        <a:t>Way forward</a:t>
                      </a:r>
                      <a:endParaRPr lang="zh-CN" altLang="en-US" dirty="0"/>
                    </a:p>
                  </a:txBody>
                  <a:tcPr/>
                </a:tc>
                <a:extLst>
                  <a:ext uri="{0D108BD9-81ED-4DB2-BD59-A6C34878D82A}">
                    <a16:rowId xmlns:a16="http://schemas.microsoft.com/office/drawing/2014/main" val="3479192243"/>
                  </a:ext>
                </a:extLst>
              </a:tr>
              <a:tr h="370840">
                <a:tc>
                  <a:txBody>
                    <a:bodyPr/>
                    <a:lstStyle/>
                    <a:p>
                      <a:r>
                        <a:rPr lang="en-US" altLang="zh-CN" dirty="0"/>
                        <a:t>Trigger of DO-A data transfer</a:t>
                      </a:r>
                    </a:p>
                  </a:txBody>
                  <a:tcPr/>
                </a:tc>
                <a:tc>
                  <a:txBody>
                    <a:bodyPr/>
                    <a:lstStyle/>
                    <a:p>
                      <a:r>
                        <a:rPr lang="en-US" altLang="zh-CN" dirty="0"/>
                        <a:t>Option 1: autonomous (internal trigger)</a:t>
                      </a:r>
                    </a:p>
                    <a:p>
                      <a:r>
                        <a:rPr lang="en-US" altLang="zh-CN" dirty="0"/>
                        <a:t>Option 2: based on provisioning parameter (trigger) from AF</a:t>
                      </a:r>
                    </a:p>
                    <a:p>
                      <a:r>
                        <a:rPr lang="en-US" altLang="zh-CN" dirty="0"/>
                        <a:t>Option 3: respond to </a:t>
                      </a:r>
                      <a:r>
                        <a:rPr lang="en-US" altLang="zh-CN" dirty="0" err="1"/>
                        <a:t>AIoT</a:t>
                      </a:r>
                      <a:r>
                        <a:rPr lang="en-US" altLang="zh-CN" dirty="0"/>
                        <a:t> command-like  </a:t>
                      </a:r>
                      <a:endParaRPr lang="zh-CN" altLang="en-US" dirty="0"/>
                    </a:p>
                  </a:txBody>
                  <a:tcPr/>
                </a:tc>
                <a:tc>
                  <a:txBody>
                    <a:bodyPr/>
                    <a:lstStyle/>
                    <a:p>
                      <a:endParaRPr lang="zh-CN" altLang="en-US" dirty="0"/>
                    </a:p>
                  </a:txBody>
                  <a:tcPr/>
                </a:tc>
                <a:extLst>
                  <a:ext uri="{0D108BD9-81ED-4DB2-BD59-A6C34878D82A}">
                    <a16:rowId xmlns:a16="http://schemas.microsoft.com/office/drawing/2014/main" val="802822832"/>
                  </a:ext>
                </a:extLst>
              </a:tr>
              <a:tr h="370840">
                <a:tc>
                  <a:txBody>
                    <a:bodyPr/>
                    <a:lstStyle/>
                    <a:p>
                      <a:r>
                        <a:rPr lang="en-US" altLang="zh-CN" dirty="0"/>
                        <a:t>Data transfer protocol </a:t>
                      </a:r>
                    </a:p>
                  </a:txBody>
                  <a:tcPr/>
                </a:tc>
                <a:tc>
                  <a:txBody>
                    <a:bodyPr/>
                    <a:lstStyle/>
                    <a:p>
                      <a:r>
                        <a:rPr lang="en-US" altLang="zh-CN" dirty="0" err="1"/>
                        <a:t>AIoT</a:t>
                      </a:r>
                      <a:r>
                        <a:rPr lang="en-US" altLang="zh-CN" dirty="0"/>
                        <a:t> NAS protocol</a:t>
                      </a:r>
                      <a:endParaRPr lang="zh-CN" altLang="en-US"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dirty="0" err="1"/>
                        <a:t>AIoT</a:t>
                      </a:r>
                      <a:r>
                        <a:rPr lang="en-US" altLang="zh-CN" dirty="0"/>
                        <a:t> NAS protocol</a:t>
                      </a:r>
                      <a:endParaRPr lang="zh-CN" altLang="en-US" dirty="0"/>
                    </a:p>
                  </a:txBody>
                  <a:tcPr/>
                </a:tc>
                <a:extLst>
                  <a:ext uri="{0D108BD9-81ED-4DB2-BD59-A6C34878D82A}">
                    <a16:rowId xmlns:a16="http://schemas.microsoft.com/office/drawing/2014/main" val="2892077178"/>
                  </a:ext>
                </a:extLst>
              </a:tr>
              <a:tr h="370840">
                <a:tc>
                  <a:txBody>
                    <a:bodyPr/>
                    <a:lstStyle/>
                    <a:p>
                      <a:r>
                        <a:rPr lang="en-US" altLang="zh-CN" dirty="0"/>
                        <a:t>Radio resource for device registration provided by NG-RAN</a:t>
                      </a:r>
                    </a:p>
                  </a:txBody>
                  <a:tcPr/>
                </a:tc>
                <a:tc>
                  <a:txBody>
                    <a:bodyPr/>
                    <a:lstStyle/>
                    <a:p>
                      <a:r>
                        <a:rPr lang="en-US" altLang="zh-CN" dirty="0"/>
                        <a:t>Option 1: RAN broadcast autonomously</a:t>
                      </a:r>
                    </a:p>
                    <a:p>
                      <a:r>
                        <a:rPr lang="en-US" altLang="zh-CN" dirty="0"/>
                        <a:t>Option 2: RAN broadcast based on AIOTF (may from AF) trigger</a:t>
                      </a:r>
                      <a:endParaRPr lang="zh-CN" altLang="en-US" dirty="0"/>
                    </a:p>
                  </a:txBody>
                  <a:tcPr/>
                </a:tc>
                <a:tc>
                  <a:txBody>
                    <a:bodyPr/>
                    <a:lstStyle/>
                    <a:p>
                      <a:endParaRPr lang="zh-CN" altLang="en-US" dirty="0"/>
                    </a:p>
                  </a:txBody>
                  <a:tcPr/>
                </a:tc>
                <a:extLst>
                  <a:ext uri="{0D108BD9-81ED-4DB2-BD59-A6C34878D82A}">
                    <a16:rowId xmlns:a16="http://schemas.microsoft.com/office/drawing/2014/main" val="884676641"/>
                  </a:ext>
                </a:extLst>
              </a:tr>
              <a:tr h="370840">
                <a:tc>
                  <a:txBody>
                    <a:bodyPr/>
                    <a:lstStyle/>
                    <a:p>
                      <a:r>
                        <a:rPr lang="en-US" altLang="zh-CN" dirty="0"/>
                        <a:t>AF routing information obtained by AIOTF</a:t>
                      </a:r>
                    </a:p>
                  </a:txBody>
                  <a:tcPr/>
                </a:tc>
                <a:tc>
                  <a:txBody>
                    <a:bodyPr/>
                    <a:lstStyle/>
                    <a:p>
                      <a:r>
                        <a:rPr lang="en-US" altLang="zh-CN" dirty="0"/>
                        <a:t>Option 1: provided by </a:t>
                      </a:r>
                      <a:r>
                        <a:rPr lang="en-US" altLang="zh-CN" dirty="0" err="1"/>
                        <a:t>AIoT</a:t>
                      </a:r>
                      <a:r>
                        <a:rPr lang="en-US" altLang="zh-CN" dirty="0"/>
                        <a:t> Device</a:t>
                      </a:r>
                    </a:p>
                    <a:p>
                      <a:r>
                        <a:rPr lang="en-US" altLang="zh-CN" dirty="0"/>
                        <a:t>Option 2: fetched from ADM</a:t>
                      </a:r>
                    </a:p>
                  </a:txBody>
                  <a:tcPr/>
                </a:tc>
                <a:tc>
                  <a:txBody>
                    <a:bodyPr/>
                    <a:lstStyle/>
                    <a:p>
                      <a:endParaRPr lang="zh-CN" altLang="en-US" dirty="0"/>
                    </a:p>
                  </a:txBody>
                  <a:tcPr/>
                </a:tc>
                <a:extLst>
                  <a:ext uri="{0D108BD9-81ED-4DB2-BD59-A6C34878D82A}">
                    <a16:rowId xmlns:a16="http://schemas.microsoft.com/office/drawing/2014/main" val="2279695215"/>
                  </a:ext>
                </a:extLst>
              </a:tr>
              <a:tr h="370840">
                <a:tc>
                  <a:txBody>
                    <a:bodyPr/>
                    <a:lstStyle/>
                    <a:p>
                      <a:r>
                        <a:rPr lang="en-US" altLang="zh-CN" dirty="0"/>
                        <a:t>Security protection of DO-A data transfer</a:t>
                      </a:r>
                    </a:p>
                  </a:txBody>
                  <a:tcPr/>
                </a:tc>
                <a:tc>
                  <a:txBody>
                    <a:bodyPr/>
                    <a:lstStyle/>
                    <a:p>
                      <a:r>
                        <a:rPr lang="en-US" altLang="zh-CN" dirty="0"/>
                        <a:t>Leave to SA3</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dirty="0"/>
                        <a:t>Leave to SA3</a:t>
                      </a:r>
                    </a:p>
                  </a:txBody>
                  <a:tcPr/>
                </a:tc>
                <a:extLst>
                  <a:ext uri="{0D108BD9-81ED-4DB2-BD59-A6C34878D82A}">
                    <a16:rowId xmlns:a16="http://schemas.microsoft.com/office/drawing/2014/main" val="1589490295"/>
                  </a:ext>
                </a:extLst>
              </a:tr>
            </a:tbl>
          </a:graphicData>
        </a:graphic>
      </p:graphicFrame>
    </p:spTree>
    <p:extLst>
      <p:ext uri="{BB962C8B-B14F-4D97-AF65-F5344CB8AC3E}">
        <p14:creationId xmlns:p14="http://schemas.microsoft.com/office/powerpoint/2010/main" val="247585738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副标题 1">
            <a:extLst>
              <a:ext uri="{FF2B5EF4-FFF2-40B4-BE49-F238E27FC236}">
                <a16:creationId xmlns:a16="http://schemas.microsoft.com/office/drawing/2014/main" id="{440CEA78-CE02-4527-B55F-6208E30C5C72}"/>
              </a:ext>
            </a:extLst>
          </p:cNvPr>
          <p:cNvSpPr txBox="1">
            <a:spLocks/>
          </p:cNvSpPr>
          <p:nvPr/>
        </p:nvSpPr>
        <p:spPr>
          <a:xfrm>
            <a:off x="524638" y="925366"/>
            <a:ext cx="8968278" cy="475628"/>
          </a:xfrm>
          <a:prstGeom prst="rect">
            <a:avLst/>
          </a:prstGeom>
        </p:spPr>
        <p:txBody>
          <a:bodyPr lIns="0" tIns="0" rIns="0" bIns="0" anchor="t">
            <a:normAutofit/>
          </a:bodyPr>
          <a:lstStyle>
            <a:lvl1pPr marL="0" indent="0" algn="l" defTabSz="1187798" rtl="0" eaLnBrk="1" latinLnBrk="0" hangingPunct="1">
              <a:lnSpc>
                <a:spcPts val="3430"/>
              </a:lnSpc>
              <a:spcBef>
                <a:spcPts val="0"/>
              </a:spcBef>
              <a:buFont typeface="Arial" panose="020B0604020202020204" pitchFamily="34" charset="0"/>
              <a:buNone/>
              <a:defRPr sz="3200" kern="1200" baseline="0">
                <a:solidFill>
                  <a:schemeClr val="tx1"/>
                </a:solidFill>
                <a:latin typeface="Microsoft YaHei" panose="020B0503020204020204" pitchFamily="34" charset="-122"/>
                <a:ea typeface="Microsoft YaHei" panose="020B0503020204020204" pitchFamily="34" charset="-122"/>
                <a:cs typeface="+mn-cs"/>
              </a:defRPr>
            </a:lvl1pPr>
            <a:lvl2pPr marL="593900" indent="0" algn="ctr" defTabSz="1187798" rtl="0" eaLnBrk="1" latinLnBrk="0" hangingPunct="1">
              <a:lnSpc>
                <a:spcPct val="90000"/>
              </a:lnSpc>
              <a:spcBef>
                <a:spcPts val="650"/>
              </a:spcBef>
              <a:buFont typeface="Arial" panose="020B0604020202020204" pitchFamily="34" charset="0"/>
              <a:buNone/>
              <a:defRPr sz="2598" kern="1200">
                <a:solidFill>
                  <a:schemeClr val="tx1"/>
                </a:solidFill>
                <a:latin typeface="+mn-lt"/>
                <a:ea typeface="+mn-ea"/>
                <a:cs typeface="+mn-cs"/>
              </a:defRPr>
            </a:lvl2pPr>
            <a:lvl3pPr marL="1187798" indent="0" algn="ctr" defTabSz="1187798" rtl="0" eaLnBrk="1" latinLnBrk="0" hangingPunct="1">
              <a:lnSpc>
                <a:spcPct val="90000"/>
              </a:lnSpc>
              <a:spcBef>
                <a:spcPts val="650"/>
              </a:spcBef>
              <a:buFont typeface="Arial" panose="020B0604020202020204" pitchFamily="34" charset="0"/>
              <a:buNone/>
              <a:defRPr sz="2338" kern="1200">
                <a:solidFill>
                  <a:schemeClr val="tx1"/>
                </a:solidFill>
                <a:latin typeface="+mn-lt"/>
                <a:ea typeface="+mn-ea"/>
                <a:cs typeface="+mn-cs"/>
              </a:defRPr>
            </a:lvl3pPr>
            <a:lvl4pPr marL="1781699" indent="0" algn="ctr" defTabSz="1187798" rtl="0" eaLnBrk="1" latinLnBrk="0" hangingPunct="1">
              <a:lnSpc>
                <a:spcPct val="90000"/>
              </a:lnSpc>
              <a:spcBef>
                <a:spcPts val="650"/>
              </a:spcBef>
              <a:buFont typeface="Arial" panose="020B0604020202020204" pitchFamily="34" charset="0"/>
              <a:buNone/>
              <a:defRPr sz="2079" kern="1200">
                <a:solidFill>
                  <a:schemeClr val="tx1"/>
                </a:solidFill>
                <a:latin typeface="+mn-lt"/>
                <a:ea typeface="+mn-ea"/>
                <a:cs typeface="+mn-cs"/>
              </a:defRPr>
            </a:lvl4pPr>
            <a:lvl5pPr marL="2375598" indent="0" algn="ctr" defTabSz="1187798" rtl="0" eaLnBrk="1" latinLnBrk="0" hangingPunct="1">
              <a:lnSpc>
                <a:spcPct val="90000"/>
              </a:lnSpc>
              <a:spcBef>
                <a:spcPts val="650"/>
              </a:spcBef>
              <a:buFont typeface="Arial" panose="020B0604020202020204" pitchFamily="34" charset="0"/>
              <a:buNone/>
              <a:defRPr sz="2079" kern="1200">
                <a:solidFill>
                  <a:schemeClr val="tx1"/>
                </a:solidFill>
                <a:latin typeface="+mn-lt"/>
                <a:ea typeface="+mn-ea"/>
                <a:cs typeface="+mn-cs"/>
              </a:defRPr>
            </a:lvl5pPr>
            <a:lvl6pPr marL="2969497" indent="0" algn="ctr" defTabSz="1187798" rtl="0" eaLnBrk="1" latinLnBrk="0" hangingPunct="1">
              <a:lnSpc>
                <a:spcPct val="90000"/>
              </a:lnSpc>
              <a:spcBef>
                <a:spcPts val="650"/>
              </a:spcBef>
              <a:buFont typeface="Arial" panose="020B0604020202020204" pitchFamily="34" charset="0"/>
              <a:buNone/>
              <a:defRPr sz="2079" kern="1200">
                <a:solidFill>
                  <a:schemeClr val="tx1"/>
                </a:solidFill>
                <a:latin typeface="+mn-lt"/>
                <a:ea typeface="+mn-ea"/>
                <a:cs typeface="+mn-cs"/>
              </a:defRPr>
            </a:lvl6pPr>
            <a:lvl7pPr marL="3563396" indent="0" algn="ctr" defTabSz="1187798" rtl="0" eaLnBrk="1" latinLnBrk="0" hangingPunct="1">
              <a:lnSpc>
                <a:spcPct val="90000"/>
              </a:lnSpc>
              <a:spcBef>
                <a:spcPts val="650"/>
              </a:spcBef>
              <a:buFont typeface="Arial" panose="020B0604020202020204" pitchFamily="34" charset="0"/>
              <a:buNone/>
              <a:defRPr sz="2079" kern="1200">
                <a:solidFill>
                  <a:schemeClr val="tx1"/>
                </a:solidFill>
                <a:latin typeface="+mn-lt"/>
                <a:ea typeface="+mn-ea"/>
                <a:cs typeface="+mn-cs"/>
              </a:defRPr>
            </a:lvl7pPr>
            <a:lvl8pPr marL="4157297" indent="0" algn="ctr" defTabSz="1187798" rtl="0" eaLnBrk="1" latinLnBrk="0" hangingPunct="1">
              <a:lnSpc>
                <a:spcPct val="90000"/>
              </a:lnSpc>
              <a:spcBef>
                <a:spcPts val="650"/>
              </a:spcBef>
              <a:buFont typeface="Arial" panose="020B0604020202020204" pitchFamily="34" charset="0"/>
              <a:buNone/>
              <a:defRPr sz="2079" kern="1200">
                <a:solidFill>
                  <a:schemeClr val="tx1"/>
                </a:solidFill>
                <a:latin typeface="+mn-lt"/>
                <a:ea typeface="+mn-ea"/>
                <a:cs typeface="+mn-cs"/>
              </a:defRPr>
            </a:lvl8pPr>
            <a:lvl9pPr marL="4751195" indent="0" algn="ctr" defTabSz="1187798" rtl="0" eaLnBrk="1" latinLnBrk="0" hangingPunct="1">
              <a:lnSpc>
                <a:spcPct val="90000"/>
              </a:lnSpc>
              <a:spcBef>
                <a:spcPts val="650"/>
              </a:spcBef>
              <a:buFont typeface="Arial" panose="020B0604020202020204" pitchFamily="34" charset="0"/>
              <a:buNone/>
              <a:defRPr sz="2079" kern="1200">
                <a:solidFill>
                  <a:schemeClr val="tx1"/>
                </a:solidFill>
                <a:latin typeface="+mn-lt"/>
                <a:ea typeface="+mn-ea"/>
                <a:cs typeface="+mn-cs"/>
              </a:defRPr>
            </a:lvl9pPr>
          </a:lstStyle>
          <a:p>
            <a:pPr algn="just"/>
            <a:r>
              <a:rPr lang="en-US" altLang="zh-CN" sz="2800" b="1" dirty="0">
                <a:latin typeface="+mj-lt"/>
                <a:ea typeface="等线" panose="02010600030101010101" pitchFamily="2" charset="-122"/>
              </a:rPr>
              <a:t>key issue 2 solution </a:t>
            </a:r>
            <a:r>
              <a:rPr lang="en-US" altLang="zh-CN" sz="2800" b="1" dirty="0" err="1">
                <a:latin typeface="+mj-lt"/>
                <a:ea typeface="等线" panose="02010600030101010101" pitchFamily="2" charset="-122"/>
              </a:rPr>
              <a:t>tdoc</a:t>
            </a:r>
            <a:r>
              <a:rPr lang="en-US" altLang="zh-CN" sz="2800" b="1" dirty="0">
                <a:latin typeface="+mj-lt"/>
                <a:ea typeface="等线" panose="02010600030101010101" pitchFamily="2" charset="-122"/>
              </a:rPr>
              <a:t> handling</a:t>
            </a:r>
            <a:endParaRPr lang="zh-CN" altLang="en-US" sz="2800" b="1" dirty="0">
              <a:latin typeface="+mj-lt"/>
              <a:ea typeface="等线" panose="02010600030101010101" pitchFamily="2" charset="-122"/>
            </a:endParaRPr>
          </a:p>
        </p:txBody>
      </p:sp>
      <p:sp>
        <p:nvSpPr>
          <p:cNvPr id="5" name="文本框 4">
            <a:extLst>
              <a:ext uri="{FF2B5EF4-FFF2-40B4-BE49-F238E27FC236}">
                <a16:creationId xmlns:a16="http://schemas.microsoft.com/office/drawing/2014/main" id="{7304ED61-753A-4C02-9649-832AB96CB44C}"/>
              </a:ext>
            </a:extLst>
          </p:cNvPr>
          <p:cNvSpPr txBox="1"/>
          <p:nvPr/>
        </p:nvSpPr>
        <p:spPr>
          <a:xfrm>
            <a:off x="744899" y="1916194"/>
            <a:ext cx="9646010" cy="872034"/>
          </a:xfrm>
          <a:prstGeom prst="rect">
            <a:avLst/>
          </a:prstGeom>
          <a:noFill/>
        </p:spPr>
        <p:txBody>
          <a:bodyPr wrap="square" rtlCol="0">
            <a:spAutoFit/>
          </a:bodyPr>
          <a:lstStyle/>
          <a:p>
            <a:pPr marL="285750" indent="-285750">
              <a:lnSpc>
                <a:spcPct val="150000"/>
              </a:lnSpc>
              <a:buFont typeface="Arial" panose="020B0604020202020204" pitchFamily="34" charset="0"/>
              <a:buChar char="•"/>
            </a:pPr>
            <a:r>
              <a:rPr lang="en-US" altLang="zh-CN" dirty="0"/>
              <a:t>Unhandled/postponed solution in previous meeting</a:t>
            </a:r>
          </a:p>
          <a:p>
            <a:pPr marL="285750" indent="-285750">
              <a:lnSpc>
                <a:spcPct val="150000"/>
              </a:lnSpc>
              <a:buFont typeface="Arial" panose="020B0604020202020204" pitchFamily="34" charset="0"/>
              <a:buChar char="•"/>
            </a:pPr>
            <a:r>
              <a:rPr lang="en-US" altLang="zh-CN" dirty="0"/>
              <a:t>TR solution update</a:t>
            </a:r>
          </a:p>
        </p:txBody>
      </p:sp>
    </p:spTree>
    <p:extLst>
      <p:ext uri="{BB962C8B-B14F-4D97-AF65-F5344CB8AC3E}">
        <p14:creationId xmlns:p14="http://schemas.microsoft.com/office/powerpoint/2010/main" val="368332179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副标题 1">
            <a:extLst>
              <a:ext uri="{FF2B5EF4-FFF2-40B4-BE49-F238E27FC236}">
                <a16:creationId xmlns:a16="http://schemas.microsoft.com/office/drawing/2014/main" id="{440CEA78-CE02-4527-B55F-6208E30C5C72}"/>
              </a:ext>
            </a:extLst>
          </p:cNvPr>
          <p:cNvSpPr txBox="1">
            <a:spLocks/>
          </p:cNvSpPr>
          <p:nvPr/>
        </p:nvSpPr>
        <p:spPr>
          <a:xfrm>
            <a:off x="524638" y="925366"/>
            <a:ext cx="8968278" cy="475628"/>
          </a:xfrm>
          <a:prstGeom prst="rect">
            <a:avLst/>
          </a:prstGeom>
        </p:spPr>
        <p:txBody>
          <a:bodyPr lIns="0" tIns="0" rIns="0" bIns="0" anchor="t">
            <a:normAutofit fontScale="92500" lnSpcReduction="20000"/>
          </a:bodyPr>
          <a:lstStyle>
            <a:lvl1pPr marL="0" indent="0" algn="l" defTabSz="1187798" rtl="0" eaLnBrk="1" latinLnBrk="0" hangingPunct="1">
              <a:lnSpc>
                <a:spcPts val="3430"/>
              </a:lnSpc>
              <a:spcBef>
                <a:spcPts val="0"/>
              </a:spcBef>
              <a:buFont typeface="Arial" panose="020B0604020202020204" pitchFamily="34" charset="0"/>
              <a:buNone/>
              <a:defRPr sz="3200" kern="1200" baseline="0">
                <a:solidFill>
                  <a:schemeClr val="tx1"/>
                </a:solidFill>
                <a:latin typeface="Microsoft YaHei" panose="020B0503020204020204" pitchFamily="34" charset="-122"/>
                <a:ea typeface="Microsoft YaHei" panose="020B0503020204020204" pitchFamily="34" charset="-122"/>
                <a:cs typeface="+mn-cs"/>
              </a:defRPr>
            </a:lvl1pPr>
            <a:lvl2pPr marL="593900" indent="0" algn="ctr" defTabSz="1187798" rtl="0" eaLnBrk="1" latinLnBrk="0" hangingPunct="1">
              <a:lnSpc>
                <a:spcPct val="90000"/>
              </a:lnSpc>
              <a:spcBef>
                <a:spcPts val="650"/>
              </a:spcBef>
              <a:buFont typeface="Arial" panose="020B0604020202020204" pitchFamily="34" charset="0"/>
              <a:buNone/>
              <a:defRPr sz="2598" kern="1200">
                <a:solidFill>
                  <a:schemeClr val="tx1"/>
                </a:solidFill>
                <a:latin typeface="+mn-lt"/>
                <a:ea typeface="+mn-ea"/>
                <a:cs typeface="+mn-cs"/>
              </a:defRPr>
            </a:lvl2pPr>
            <a:lvl3pPr marL="1187798" indent="0" algn="ctr" defTabSz="1187798" rtl="0" eaLnBrk="1" latinLnBrk="0" hangingPunct="1">
              <a:lnSpc>
                <a:spcPct val="90000"/>
              </a:lnSpc>
              <a:spcBef>
                <a:spcPts val="650"/>
              </a:spcBef>
              <a:buFont typeface="Arial" panose="020B0604020202020204" pitchFamily="34" charset="0"/>
              <a:buNone/>
              <a:defRPr sz="2338" kern="1200">
                <a:solidFill>
                  <a:schemeClr val="tx1"/>
                </a:solidFill>
                <a:latin typeface="+mn-lt"/>
                <a:ea typeface="+mn-ea"/>
                <a:cs typeface="+mn-cs"/>
              </a:defRPr>
            </a:lvl3pPr>
            <a:lvl4pPr marL="1781699" indent="0" algn="ctr" defTabSz="1187798" rtl="0" eaLnBrk="1" latinLnBrk="0" hangingPunct="1">
              <a:lnSpc>
                <a:spcPct val="90000"/>
              </a:lnSpc>
              <a:spcBef>
                <a:spcPts val="650"/>
              </a:spcBef>
              <a:buFont typeface="Arial" panose="020B0604020202020204" pitchFamily="34" charset="0"/>
              <a:buNone/>
              <a:defRPr sz="2079" kern="1200">
                <a:solidFill>
                  <a:schemeClr val="tx1"/>
                </a:solidFill>
                <a:latin typeface="+mn-lt"/>
                <a:ea typeface="+mn-ea"/>
                <a:cs typeface="+mn-cs"/>
              </a:defRPr>
            </a:lvl4pPr>
            <a:lvl5pPr marL="2375598" indent="0" algn="ctr" defTabSz="1187798" rtl="0" eaLnBrk="1" latinLnBrk="0" hangingPunct="1">
              <a:lnSpc>
                <a:spcPct val="90000"/>
              </a:lnSpc>
              <a:spcBef>
                <a:spcPts val="650"/>
              </a:spcBef>
              <a:buFont typeface="Arial" panose="020B0604020202020204" pitchFamily="34" charset="0"/>
              <a:buNone/>
              <a:defRPr sz="2079" kern="1200">
                <a:solidFill>
                  <a:schemeClr val="tx1"/>
                </a:solidFill>
                <a:latin typeface="+mn-lt"/>
                <a:ea typeface="+mn-ea"/>
                <a:cs typeface="+mn-cs"/>
              </a:defRPr>
            </a:lvl5pPr>
            <a:lvl6pPr marL="2969497" indent="0" algn="ctr" defTabSz="1187798" rtl="0" eaLnBrk="1" latinLnBrk="0" hangingPunct="1">
              <a:lnSpc>
                <a:spcPct val="90000"/>
              </a:lnSpc>
              <a:spcBef>
                <a:spcPts val="650"/>
              </a:spcBef>
              <a:buFont typeface="Arial" panose="020B0604020202020204" pitchFamily="34" charset="0"/>
              <a:buNone/>
              <a:defRPr sz="2079" kern="1200">
                <a:solidFill>
                  <a:schemeClr val="tx1"/>
                </a:solidFill>
                <a:latin typeface="+mn-lt"/>
                <a:ea typeface="+mn-ea"/>
                <a:cs typeface="+mn-cs"/>
              </a:defRPr>
            </a:lvl6pPr>
            <a:lvl7pPr marL="3563396" indent="0" algn="ctr" defTabSz="1187798" rtl="0" eaLnBrk="1" latinLnBrk="0" hangingPunct="1">
              <a:lnSpc>
                <a:spcPct val="90000"/>
              </a:lnSpc>
              <a:spcBef>
                <a:spcPts val="650"/>
              </a:spcBef>
              <a:buFont typeface="Arial" panose="020B0604020202020204" pitchFamily="34" charset="0"/>
              <a:buNone/>
              <a:defRPr sz="2079" kern="1200">
                <a:solidFill>
                  <a:schemeClr val="tx1"/>
                </a:solidFill>
                <a:latin typeface="+mn-lt"/>
                <a:ea typeface="+mn-ea"/>
                <a:cs typeface="+mn-cs"/>
              </a:defRPr>
            </a:lvl7pPr>
            <a:lvl8pPr marL="4157297" indent="0" algn="ctr" defTabSz="1187798" rtl="0" eaLnBrk="1" latinLnBrk="0" hangingPunct="1">
              <a:lnSpc>
                <a:spcPct val="90000"/>
              </a:lnSpc>
              <a:spcBef>
                <a:spcPts val="650"/>
              </a:spcBef>
              <a:buFont typeface="Arial" panose="020B0604020202020204" pitchFamily="34" charset="0"/>
              <a:buNone/>
              <a:defRPr sz="2079" kern="1200">
                <a:solidFill>
                  <a:schemeClr val="tx1"/>
                </a:solidFill>
                <a:latin typeface="+mn-lt"/>
                <a:ea typeface="+mn-ea"/>
                <a:cs typeface="+mn-cs"/>
              </a:defRPr>
            </a:lvl8pPr>
            <a:lvl9pPr marL="4751195" indent="0" algn="ctr" defTabSz="1187798" rtl="0" eaLnBrk="1" latinLnBrk="0" hangingPunct="1">
              <a:lnSpc>
                <a:spcPct val="90000"/>
              </a:lnSpc>
              <a:spcBef>
                <a:spcPts val="650"/>
              </a:spcBef>
              <a:buFont typeface="Arial" panose="020B0604020202020204" pitchFamily="34" charset="0"/>
              <a:buNone/>
              <a:defRPr sz="2079" kern="1200">
                <a:solidFill>
                  <a:schemeClr val="tx1"/>
                </a:solidFill>
                <a:latin typeface="+mn-lt"/>
                <a:ea typeface="+mn-ea"/>
                <a:cs typeface="+mn-cs"/>
              </a:defRPr>
            </a:lvl9pPr>
          </a:lstStyle>
          <a:p>
            <a:pPr>
              <a:lnSpc>
                <a:spcPct val="150000"/>
              </a:lnSpc>
            </a:pPr>
            <a:r>
              <a:rPr lang="en-US" altLang="zh-CN" sz="2800" dirty="0"/>
              <a:t>Key issue 2 solution proposals – notes</a:t>
            </a:r>
          </a:p>
        </p:txBody>
      </p:sp>
      <p:sp>
        <p:nvSpPr>
          <p:cNvPr id="6" name="文本框 5">
            <a:extLst>
              <a:ext uri="{FF2B5EF4-FFF2-40B4-BE49-F238E27FC236}">
                <a16:creationId xmlns:a16="http://schemas.microsoft.com/office/drawing/2014/main" id="{1EB2713B-5E9D-47EB-873B-67D0F6D5433A}"/>
              </a:ext>
            </a:extLst>
          </p:cNvPr>
          <p:cNvSpPr txBox="1"/>
          <p:nvPr/>
        </p:nvSpPr>
        <p:spPr>
          <a:xfrm>
            <a:off x="744899" y="1916194"/>
            <a:ext cx="9646010" cy="416011"/>
          </a:xfrm>
          <a:prstGeom prst="rect">
            <a:avLst/>
          </a:prstGeom>
          <a:noFill/>
        </p:spPr>
        <p:txBody>
          <a:bodyPr wrap="square" rtlCol="0">
            <a:spAutoFit/>
          </a:bodyPr>
          <a:lstStyle/>
          <a:p>
            <a:pPr marL="285750" indent="-285750">
              <a:lnSpc>
                <a:spcPct val="150000"/>
              </a:lnSpc>
              <a:buFont typeface="Arial" panose="020B0604020202020204" pitchFamily="34" charset="0"/>
              <a:buChar char="•"/>
            </a:pPr>
            <a:r>
              <a:rPr lang="en-US" altLang="zh-CN" sz="1600" dirty="0"/>
              <a:t>Paper / Topic # </a:t>
            </a:r>
          </a:p>
        </p:txBody>
      </p:sp>
    </p:spTree>
    <p:extLst>
      <p:ext uri="{BB962C8B-B14F-4D97-AF65-F5344CB8AC3E}">
        <p14:creationId xmlns:p14="http://schemas.microsoft.com/office/powerpoint/2010/main" val="223171913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副标题 1">
            <a:extLst>
              <a:ext uri="{FF2B5EF4-FFF2-40B4-BE49-F238E27FC236}">
                <a16:creationId xmlns:a16="http://schemas.microsoft.com/office/drawing/2014/main" id="{440CEA78-CE02-4527-B55F-6208E30C5C72}"/>
              </a:ext>
            </a:extLst>
          </p:cNvPr>
          <p:cNvSpPr txBox="1">
            <a:spLocks/>
          </p:cNvSpPr>
          <p:nvPr/>
        </p:nvSpPr>
        <p:spPr>
          <a:xfrm>
            <a:off x="524638" y="925366"/>
            <a:ext cx="8968278" cy="475628"/>
          </a:xfrm>
          <a:prstGeom prst="rect">
            <a:avLst/>
          </a:prstGeom>
        </p:spPr>
        <p:txBody>
          <a:bodyPr lIns="0" tIns="0" rIns="0" bIns="0" anchor="t">
            <a:normAutofit/>
          </a:bodyPr>
          <a:lstStyle>
            <a:lvl1pPr marL="0" indent="0" algn="l" defTabSz="1187798" rtl="0" eaLnBrk="1" latinLnBrk="0" hangingPunct="1">
              <a:lnSpc>
                <a:spcPts val="3430"/>
              </a:lnSpc>
              <a:spcBef>
                <a:spcPts val="0"/>
              </a:spcBef>
              <a:buFont typeface="Arial" panose="020B0604020202020204" pitchFamily="34" charset="0"/>
              <a:buNone/>
              <a:defRPr sz="3200" kern="1200" baseline="0">
                <a:solidFill>
                  <a:schemeClr val="tx1"/>
                </a:solidFill>
                <a:latin typeface="Microsoft YaHei" panose="020B0503020204020204" pitchFamily="34" charset="-122"/>
                <a:ea typeface="Microsoft YaHei" panose="020B0503020204020204" pitchFamily="34" charset="-122"/>
                <a:cs typeface="+mn-cs"/>
              </a:defRPr>
            </a:lvl1pPr>
            <a:lvl2pPr marL="593900" indent="0" algn="ctr" defTabSz="1187798" rtl="0" eaLnBrk="1" latinLnBrk="0" hangingPunct="1">
              <a:lnSpc>
                <a:spcPct val="90000"/>
              </a:lnSpc>
              <a:spcBef>
                <a:spcPts val="650"/>
              </a:spcBef>
              <a:buFont typeface="Arial" panose="020B0604020202020204" pitchFamily="34" charset="0"/>
              <a:buNone/>
              <a:defRPr sz="2598" kern="1200">
                <a:solidFill>
                  <a:schemeClr val="tx1"/>
                </a:solidFill>
                <a:latin typeface="+mn-lt"/>
                <a:ea typeface="+mn-ea"/>
                <a:cs typeface="+mn-cs"/>
              </a:defRPr>
            </a:lvl2pPr>
            <a:lvl3pPr marL="1187798" indent="0" algn="ctr" defTabSz="1187798" rtl="0" eaLnBrk="1" latinLnBrk="0" hangingPunct="1">
              <a:lnSpc>
                <a:spcPct val="90000"/>
              </a:lnSpc>
              <a:spcBef>
                <a:spcPts val="650"/>
              </a:spcBef>
              <a:buFont typeface="Arial" panose="020B0604020202020204" pitchFamily="34" charset="0"/>
              <a:buNone/>
              <a:defRPr sz="2338" kern="1200">
                <a:solidFill>
                  <a:schemeClr val="tx1"/>
                </a:solidFill>
                <a:latin typeface="+mn-lt"/>
                <a:ea typeface="+mn-ea"/>
                <a:cs typeface="+mn-cs"/>
              </a:defRPr>
            </a:lvl3pPr>
            <a:lvl4pPr marL="1781699" indent="0" algn="ctr" defTabSz="1187798" rtl="0" eaLnBrk="1" latinLnBrk="0" hangingPunct="1">
              <a:lnSpc>
                <a:spcPct val="90000"/>
              </a:lnSpc>
              <a:spcBef>
                <a:spcPts val="650"/>
              </a:spcBef>
              <a:buFont typeface="Arial" panose="020B0604020202020204" pitchFamily="34" charset="0"/>
              <a:buNone/>
              <a:defRPr sz="2079" kern="1200">
                <a:solidFill>
                  <a:schemeClr val="tx1"/>
                </a:solidFill>
                <a:latin typeface="+mn-lt"/>
                <a:ea typeface="+mn-ea"/>
                <a:cs typeface="+mn-cs"/>
              </a:defRPr>
            </a:lvl4pPr>
            <a:lvl5pPr marL="2375598" indent="0" algn="ctr" defTabSz="1187798" rtl="0" eaLnBrk="1" latinLnBrk="0" hangingPunct="1">
              <a:lnSpc>
                <a:spcPct val="90000"/>
              </a:lnSpc>
              <a:spcBef>
                <a:spcPts val="650"/>
              </a:spcBef>
              <a:buFont typeface="Arial" panose="020B0604020202020204" pitchFamily="34" charset="0"/>
              <a:buNone/>
              <a:defRPr sz="2079" kern="1200">
                <a:solidFill>
                  <a:schemeClr val="tx1"/>
                </a:solidFill>
                <a:latin typeface="+mn-lt"/>
                <a:ea typeface="+mn-ea"/>
                <a:cs typeface="+mn-cs"/>
              </a:defRPr>
            </a:lvl5pPr>
            <a:lvl6pPr marL="2969497" indent="0" algn="ctr" defTabSz="1187798" rtl="0" eaLnBrk="1" latinLnBrk="0" hangingPunct="1">
              <a:lnSpc>
                <a:spcPct val="90000"/>
              </a:lnSpc>
              <a:spcBef>
                <a:spcPts val="650"/>
              </a:spcBef>
              <a:buFont typeface="Arial" panose="020B0604020202020204" pitchFamily="34" charset="0"/>
              <a:buNone/>
              <a:defRPr sz="2079" kern="1200">
                <a:solidFill>
                  <a:schemeClr val="tx1"/>
                </a:solidFill>
                <a:latin typeface="+mn-lt"/>
                <a:ea typeface="+mn-ea"/>
                <a:cs typeface="+mn-cs"/>
              </a:defRPr>
            </a:lvl6pPr>
            <a:lvl7pPr marL="3563396" indent="0" algn="ctr" defTabSz="1187798" rtl="0" eaLnBrk="1" latinLnBrk="0" hangingPunct="1">
              <a:lnSpc>
                <a:spcPct val="90000"/>
              </a:lnSpc>
              <a:spcBef>
                <a:spcPts val="650"/>
              </a:spcBef>
              <a:buFont typeface="Arial" panose="020B0604020202020204" pitchFamily="34" charset="0"/>
              <a:buNone/>
              <a:defRPr sz="2079" kern="1200">
                <a:solidFill>
                  <a:schemeClr val="tx1"/>
                </a:solidFill>
                <a:latin typeface="+mn-lt"/>
                <a:ea typeface="+mn-ea"/>
                <a:cs typeface="+mn-cs"/>
              </a:defRPr>
            </a:lvl7pPr>
            <a:lvl8pPr marL="4157297" indent="0" algn="ctr" defTabSz="1187798" rtl="0" eaLnBrk="1" latinLnBrk="0" hangingPunct="1">
              <a:lnSpc>
                <a:spcPct val="90000"/>
              </a:lnSpc>
              <a:spcBef>
                <a:spcPts val="650"/>
              </a:spcBef>
              <a:buFont typeface="Arial" panose="020B0604020202020204" pitchFamily="34" charset="0"/>
              <a:buNone/>
              <a:defRPr sz="2079" kern="1200">
                <a:solidFill>
                  <a:schemeClr val="tx1"/>
                </a:solidFill>
                <a:latin typeface="+mn-lt"/>
                <a:ea typeface="+mn-ea"/>
                <a:cs typeface="+mn-cs"/>
              </a:defRPr>
            </a:lvl8pPr>
            <a:lvl9pPr marL="4751195" indent="0" algn="ctr" defTabSz="1187798" rtl="0" eaLnBrk="1" latinLnBrk="0" hangingPunct="1">
              <a:lnSpc>
                <a:spcPct val="90000"/>
              </a:lnSpc>
              <a:spcBef>
                <a:spcPts val="650"/>
              </a:spcBef>
              <a:buFont typeface="Arial" panose="020B0604020202020204" pitchFamily="34" charset="0"/>
              <a:buNone/>
              <a:defRPr sz="2079" kern="1200">
                <a:solidFill>
                  <a:schemeClr val="tx1"/>
                </a:solidFill>
                <a:latin typeface="+mn-lt"/>
                <a:ea typeface="+mn-ea"/>
                <a:cs typeface="+mn-cs"/>
              </a:defRPr>
            </a:lvl9pPr>
          </a:lstStyle>
          <a:p>
            <a:pPr marL="0" marR="0" lvl="0" indent="0" algn="l" defTabSz="1187798" rtl="0" eaLnBrk="1" fontAlgn="auto" latinLnBrk="0" hangingPunct="1">
              <a:lnSpc>
                <a:spcPts val="3430"/>
              </a:lnSpc>
              <a:spcBef>
                <a:spcPts val="0"/>
              </a:spcBef>
              <a:spcAft>
                <a:spcPts val="0"/>
              </a:spcAft>
              <a:buClrTx/>
              <a:buSzTx/>
              <a:buFont typeface="Arial" panose="020B0604020202020204" pitchFamily="34" charset="0"/>
              <a:buNone/>
              <a:tabLst/>
              <a:defRPr/>
            </a:pPr>
            <a:r>
              <a:rPr kumimoji="0" lang="en-US" altLang="zh-CN" sz="2800" b="1" i="0" u="none" strike="noStrike" kern="1200" cap="none" spc="0" normalizeH="0" baseline="0" noProof="0" dirty="0">
                <a:ln>
                  <a:noFill/>
                </a:ln>
                <a:solidFill>
                  <a:srgbClr val="1D1D1A"/>
                </a:solidFill>
                <a:effectLst/>
                <a:uLnTx/>
                <a:uFillTx/>
                <a:latin typeface="+mj-lt"/>
                <a:ea typeface="Calibri Light" panose="020F0302020204030204" pitchFamily="34" charset="0"/>
                <a:cs typeface="Calibri Light" panose="020F0302020204030204" pitchFamily="34" charset="0"/>
              </a:rPr>
              <a:t>Agenda</a:t>
            </a:r>
            <a:endParaRPr kumimoji="0" lang="zh-CN" altLang="en-US" sz="2800" b="1" i="0" u="none" strike="noStrike" kern="1200" cap="none" spc="0" normalizeH="0" baseline="0" noProof="0" dirty="0">
              <a:ln>
                <a:noFill/>
              </a:ln>
              <a:solidFill>
                <a:srgbClr val="1D1D1A"/>
              </a:solidFill>
              <a:effectLst/>
              <a:uLnTx/>
              <a:uFillTx/>
              <a:latin typeface="+mj-lt"/>
              <a:cs typeface="Calibri Light" panose="020F0302020204030204" pitchFamily="34" charset="0"/>
            </a:endParaRPr>
          </a:p>
        </p:txBody>
      </p:sp>
      <p:sp>
        <p:nvSpPr>
          <p:cNvPr id="2" name="文本框 1">
            <a:extLst>
              <a:ext uri="{FF2B5EF4-FFF2-40B4-BE49-F238E27FC236}">
                <a16:creationId xmlns:a16="http://schemas.microsoft.com/office/drawing/2014/main" id="{93D6300B-B812-47FF-8051-E0241F5710C6}"/>
              </a:ext>
            </a:extLst>
          </p:cNvPr>
          <p:cNvSpPr txBox="1"/>
          <p:nvPr/>
        </p:nvSpPr>
        <p:spPr>
          <a:xfrm>
            <a:off x="524637" y="2175139"/>
            <a:ext cx="10318689" cy="1853456"/>
          </a:xfrm>
          <a:prstGeom prst="rect">
            <a:avLst/>
          </a:prstGeom>
          <a:noFill/>
        </p:spPr>
        <p:txBody>
          <a:bodyPr wrap="square" rtlCol="0">
            <a:spAutoFit/>
          </a:bodyPr>
          <a:lstStyle/>
          <a:p>
            <a:pPr marL="342900" lvl="0" indent="-342900" algn="just">
              <a:lnSpc>
                <a:spcPct val="200000"/>
              </a:lnSpc>
              <a:buFont typeface="+mj-lt"/>
              <a:buAutoNum type="arabicPeriod"/>
            </a:pPr>
            <a:r>
              <a:rPr lang="en-US" altLang="zh-CN" sz="2000" dirty="0">
                <a:effectLst/>
                <a:latin typeface="+mn-lt"/>
                <a:ea typeface="等线" panose="02010600030101010101" pitchFamily="2" charset="-122"/>
                <a:cs typeface="宋体" panose="02010600030101010101" pitchFamily="2" charset="-122"/>
              </a:rPr>
              <a:t>Key issue 1 essential features determination</a:t>
            </a:r>
            <a:r>
              <a:rPr lang="zh-CN" altLang="zh-CN" sz="2000" dirty="0">
                <a:effectLst/>
                <a:latin typeface="+mn-lt"/>
                <a:ea typeface="等线" panose="02010600030101010101" pitchFamily="2" charset="-122"/>
                <a:cs typeface="宋体" panose="02010600030101010101" pitchFamily="2" charset="-122"/>
              </a:rPr>
              <a:t>（</a:t>
            </a:r>
            <a:r>
              <a:rPr lang="en-US" altLang="zh-CN" sz="2000" dirty="0">
                <a:effectLst/>
                <a:latin typeface="+mn-lt"/>
                <a:ea typeface="等线" panose="02010600030101010101" pitchFamily="2" charset="-122"/>
                <a:cs typeface="宋体" panose="02010600030101010101" pitchFamily="2" charset="-122"/>
              </a:rPr>
              <a:t>30 min</a:t>
            </a:r>
            <a:r>
              <a:rPr lang="zh-CN" altLang="zh-CN" sz="2000" dirty="0">
                <a:effectLst/>
                <a:latin typeface="+mn-lt"/>
                <a:ea typeface="等线" panose="02010600030101010101" pitchFamily="2" charset="-122"/>
                <a:cs typeface="宋体" panose="02010600030101010101" pitchFamily="2" charset="-122"/>
              </a:rPr>
              <a:t>）</a:t>
            </a:r>
          </a:p>
          <a:p>
            <a:pPr marL="342900" indent="-342900" algn="just">
              <a:lnSpc>
                <a:spcPct val="200000"/>
              </a:lnSpc>
              <a:buFont typeface="+mj-lt"/>
              <a:buAutoNum type="arabicPeriod"/>
            </a:pPr>
            <a:r>
              <a:rPr lang="en-US" altLang="zh-CN" sz="2000" dirty="0">
                <a:latin typeface="+mn-lt"/>
                <a:ea typeface="等线" panose="02010600030101010101" pitchFamily="2" charset="-122"/>
              </a:rPr>
              <a:t>Key issue 2 conclusion</a:t>
            </a:r>
            <a:r>
              <a:rPr lang="zh-CN" altLang="zh-CN" sz="2000" dirty="0">
                <a:latin typeface="+mn-lt"/>
                <a:ea typeface="等线" panose="02010600030101010101" pitchFamily="2" charset="-122"/>
              </a:rPr>
              <a:t>（</a:t>
            </a:r>
            <a:r>
              <a:rPr lang="en-US" altLang="zh-CN" sz="2000" dirty="0">
                <a:latin typeface="+mn-lt"/>
                <a:ea typeface="等线" panose="02010600030101010101" pitchFamily="2" charset="-122"/>
              </a:rPr>
              <a:t>60 min)</a:t>
            </a:r>
            <a:endParaRPr lang="zh-CN" altLang="zh-CN" sz="2000" dirty="0">
              <a:latin typeface="+mn-lt"/>
              <a:ea typeface="等线" panose="02010600030101010101" pitchFamily="2" charset="-122"/>
            </a:endParaRPr>
          </a:p>
          <a:p>
            <a:pPr marL="342900" lvl="0" indent="-342900" algn="just">
              <a:lnSpc>
                <a:spcPct val="200000"/>
              </a:lnSpc>
              <a:buFont typeface="+mj-lt"/>
              <a:buAutoNum type="arabicPeriod"/>
            </a:pPr>
            <a:r>
              <a:rPr lang="en-US" altLang="zh-CN" sz="2000" dirty="0">
                <a:latin typeface="+mn-lt"/>
                <a:ea typeface="等线" panose="02010600030101010101" pitchFamily="2" charset="-122"/>
              </a:rPr>
              <a:t>key issue 2 solution </a:t>
            </a:r>
            <a:r>
              <a:rPr lang="en-US" altLang="zh-CN" sz="2000" dirty="0" err="1">
                <a:latin typeface="+mn-lt"/>
                <a:ea typeface="等线" panose="02010600030101010101" pitchFamily="2" charset="-122"/>
              </a:rPr>
              <a:t>tdoc</a:t>
            </a:r>
            <a:r>
              <a:rPr lang="en-US" altLang="zh-CN" sz="2000" dirty="0">
                <a:latin typeface="+mn-lt"/>
                <a:ea typeface="等线" panose="02010600030101010101" pitchFamily="2" charset="-122"/>
              </a:rPr>
              <a:t> handling</a:t>
            </a:r>
            <a:r>
              <a:rPr lang="zh-CN" altLang="zh-CN" sz="2000" dirty="0">
                <a:latin typeface="+mn-lt"/>
                <a:ea typeface="等线" panose="02010600030101010101" pitchFamily="2" charset="-122"/>
              </a:rPr>
              <a:t>（</a:t>
            </a:r>
            <a:r>
              <a:rPr lang="en-US" altLang="zh-CN" sz="2000" dirty="0">
                <a:latin typeface="+mn-lt"/>
                <a:ea typeface="等线" panose="02010600030101010101" pitchFamily="2" charset="-122"/>
              </a:rPr>
              <a:t>30 min</a:t>
            </a:r>
            <a:r>
              <a:rPr lang="zh-CN" altLang="zh-CN" sz="2000" dirty="0">
                <a:latin typeface="+mn-lt"/>
                <a:ea typeface="等线" panose="02010600030101010101" pitchFamily="2" charset="-122"/>
              </a:rPr>
              <a:t>）</a:t>
            </a:r>
          </a:p>
        </p:txBody>
      </p:sp>
    </p:spTree>
    <p:extLst>
      <p:ext uri="{BB962C8B-B14F-4D97-AF65-F5344CB8AC3E}">
        <p14:creationId xmlns:p14="http://schemas.microsoft.com/office/powerpoint/2010/main" val="324417508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副标题 1">
            <a:extLst>
              <a:ext uri="{FF2B5EF4-FFF2-40B4-BE49-F238E27FC236}">
                <a16:creationId xmlns:a16="http://schemas.microsoft.com/office/drawing/2014/main" id="{440CEA78-CE02-4527-B55F-6208E30C5C72}"/>
              </a:ext>
            </a:extLst>
          </p:cNvPr>
          <p:cNvSpPr txBox="1">
            <a:spLocks/>
          </p:cNvSpPr>
          <p:nvPr/>
        </p:nvSpPr>
        <p:spPr>
          <a:xfrm>
            <a:off x="524638" y="925366"/>
            <a:ext cx="8968278" cy="475628"/>
          </a:xfrm>
          <a:prstGeom prst="rect">
            <a:avLst/>
          </a:prstGeom>
        </p:spPr>
        <p:txBody>
          <a:bodyPr lIns="0" tIns="0" rIns="0" bIns="0" anchor="t">
            <a:normAutofit fontScale="92500" lnSpcReduction="20000"/>
          </a:bodyPr>
          <a:lstStyle>
            <a:lvl1pPr marL="0" indent="0" algn="l" defTabSz="1187798" rtl="0" eaLnBrk="1" latinLnBrk="0" hangingPunct="1">
              <a:lnSpc>
                <a:spcPts val="3430"/>
              </a:lnSpc>
              <a:spcBef>
                <a:spcPts val="0"/>
              </a:spcBef>
              <a:buFont typeface="Arial" panose="020B0604020202020204" pitchFamily="34" charset="0"/>
              <a:buNone/>
              <a:defRPr sz="3200" kern="1200" baseline="0">
                <a:solidFill>
                  <a:schemeClr val="tx1"/>
                </a:solidFill>
                <a:latin typeface="Microsoft YaHei" panose="020B0503020204020204" pitchFamily="34" charset="-122"/>
                <a:ea typeface="Microsoft YaHei" panose="020B0503020204020204" pitchFamily="34" charset="-122"/>
                <a:cs typeface="+mn-cs"/>
              </a:defRPr>
            </a:lvl1pPr>
            <a:lvl2pPr marL="593900" indent="0" algn="ctr" defTabSz="1187798" rtl="0" eaLnBrk="1" latinLnBrk="0" hangingPunct="1">
              <a:lnSpc>
                <a:spcPct val="90000"/>
              </a:lnSpc>
              <a:spcBef>
                <a:spcPts val="650"/>
              </a:spcBef>
              <a:buFont typeface="Arial" panose="020B0604020202020204" pitchFamily="34" charset="0"/>
              <a:buNone/>
              <a:defRPr sz="2598" kern="1200">
                <a:solidFill>
                  <a:schemeClr val="tx1"/>
                </a:solidFill>
                <a:latin typeface="+mn-lt"/>
                <a:ea typeface="+mn-ea"/>
                <a:cs typeface="+mn-cs"/>
              </a:defRPr>
            </a:lvl2pPr>
            <a:lvl3pPr marL="1187798" indent="0" algn="ctr" defTabSz="1187798" rtl="0" eaLnBrk="1" latinLnBrk="0" hangingPunct="1">
              <a:lnSpc>
                <a:spcPct val="90000"/>
              </a:lnSpc>
              <a:spcBef>
                <a:spcPts val="650"/>
              </a:spcBef>
              <a:buFont typeface="Arial" panose="020B0604020202020204" pitchFamily="34" charset="0"/>
              <a:buNone/>
              <a:defRPr sz="2338" kern="1200">
                <a:solidFill>
                  <a:schemeClr val="tx1"/>
                </a:solidFill>
                <a:latin typeface="+mn-lt"/>
                <a:ea typeface="+mn-ea"/>
                <a:cs typeface="+mn-cs"/>
              </a:defRPr>
            </a:lvl3pPr>
            <a:lvl4pPr marL="1781699" indent="0" algn="ctr" defTabSz="1187798" rtl="0" eaLnBrk="1" latinLnBrk="0" hangingPunct="1">
              <a:lnSpc>
                <a:spcPct val="90000"/>
              </a:lnSpc>
              <a:spcBef>
                <a:spcPts val="650"/>
              </a:spcBef>
              <a:buFont typeface="Arial" panose="020B0604020202020204" pitchFamily="34" charset="0"/>
              <a:buNone/>
              <a:defRPr sz="2079" kern="1200">
                <a:solidFill>
                  <a:schemeClr val="tx1"/>
                </a:solidFill>
                <a:latin typeface="+mn-lt"/>
                <a:ea typeface="+mn-ea"/>
                <a:cs typeface="+mn-cs"/>
              </a:defRPr>
            </a:lvl4pPr>
            <a:lvl5pPr marL="2375598" indent="0" algn="ctr" defTabSz="1187798" rtl="0" eaLnBrk="1" latinLnBrk="0" hangingPunct="1">
              <a:lnSpc>
                <a:spcPct val="90000"/>
              </a:lnSpc>
              <a:spcBef>
                <a:spcPts val="650"/>
              </a:spcBef>
              <a:buFont typeface="Arial" panose="020B0604020202020204" pitchFamily="34" charset="0"/>
              <a:buNone/>
              <a:defRPr sz="2079" kern="1200">
                <a:solidFill>
                  <a:schemeClr val="tx1"/>
                </a:solidFill>
                <a:latin typeface="+mn-lt"/>
                <a:ea typeface="+mn-ea"/>
                <a:cs typeface="+mn-cs"/>
              </a:defRPr>
            </a:lvl5pPr>
            <a:lvl6pPr marL="2969497" indent="0" algn="ctr" defTabSz="1187798" rtl="0" eaLnBrk="1" latinLnBrk="0" hangingPunct="1">
              <a:lnSpc>
                <a:spcPct val="90000"/>
              </a:lnSpc>
              <a:spcBef>
                <a:spcPts val="650"/>
              </a:spcBef>
              <a:buFont typeface="Arial" panose="020B0604020202020204" pitchFamily="34" charset="0"/>
              <a:buNone/>
              <a:defRPr sz="2079" kern="1200">
                <a:solidFill>
                  <a:schemeClr val="tx1"/>
                </a:solidFill>
                <a:latin typeface="+mn-lt"/>
                <a:ea typeface="+mn-ea"/>
                <a:cs typeface="+mn-cs"/>
              </a:defRPr>
            </a:lvl6pPr>
            <a:lvl7pPr marL="3563396" indent="0" algn="ctr" defTabSz="1187798" rtl="0" eaLnBrk="1" latinLnBrk="0" hangingPunct="1">
              <a:lnSpc>
                <a:spcPct val="90000"/>
              </a:lnSpc>
              <a:spcBef>
                <a:spcPts val="650"/>
              </a:spcBef>
              <a:buFont typeface="Arial" panose="020B0604020202020204" pitchFamily="34" charset="0"/>
              <a:buNone/>
              <a:defRPr sz="2079" kern="1200">
                <a:solidFill>
                  <a:schemeClr val="tx1"/>
                </a:solidFill>
                <a:latin typeface="+mn-lt"/>
                <a:ea typeface="+mn-ea"/>
                <a:cs typeface="+mn-cs"/>
              </a:defRPr>
            </a:lvl7pPr>
            <a:lvl8pPr marL="4157297" indent="0" algn="ctr" defTabSz="1187798" rtl="0" eaLnBrk="1" latinLnBrk="0" hangingPunct="1">
              <a:lnSpc>
                <a:spcPct val="90000"/>
              </a:lnSpc>
              <a:spcBef>
                <a:spcPts val="650"/>
              </a:spcBef>
              <a:buFont typeface="Arial" panose="020B0604020202020204" pitchFamily="34" charset="0"/>
              <a:buNone/>
              <a:defRPr sz="2079" kern="1200">
                <a:solidFill>
                  <a:schemeClr val="tx1"/>
                </a:solidFill>
                <a:latin typeface="+mn-lt"/>
                <a:ea typeface="+mn-ea"/>
                <a:cs typeface="+mn-cs"/>
              </a:defRPr>
            </a:lvl8pPr>
            <a:lvl9pPr marL="4751195" indent="0" algn="ctr" defTabSz="1187798" rtl="0" eaLnBrk="1" latinLnBrk="0" hangingPunct="1">
              <a:lnSpc>
                <a:spcPct val="90000"/>
              </a:lnSpc>
              <a:spcBef>
                <a:spcPts val="650"/>
              </a:spcBef>
              <a:buFont typeface="Arial" panose="020B0604020202020204" pitchFamily="34" charset="0"/>
              <a:buNone/>
              <a:defRPr sz="2079" kern="1200">
                <a:solidFill>
                  <a:schemeClr val="tx1"/>
                </a:solidFill>
                <a:latin typeface="+mn-lt"/>
                <a:ea typeface="+mn-ea"/>
                <a:cs typeface="+mn-cs"/>
              </a:defRPr>
            </a:lvl9pPr>
          </a:lstStyle>
          <a:p>
            <a:pPr>
              <a:lnSpc>
                <a:spcPct val="150000"/>
              </a:lnSpc>
            </a:pPr>
            <a:r>
              <a:rPr lang="en-US" altLang="zh-CN" sz="2800" b="1" dirty="0">
                <a:latin typeface="+mj-lt"/>
              </a:rPr>
              <a:t>Key issue 1 essential features determination</a:t>
            </a:r>
            <a:endParaRPr lang="zh-CN" altLang="en-US" sz="2800" b="1" dirty="0">
              <a:latin typeface="+mj-lt"/>
            </a:endParaRPr>
          </a:p>
        </p:txBody>
      </p:sp>
      <p:sp>
        <p:nvSpPr>
          <p:cNvPr id="5" name="文本框 4">
            <a:extLst>
              <a:ext uri="{FF2B5EF4-FFF2-40B4-BE49-F238E27FC236}">
                <a16:creationId xmlns:a16="http://schemas.microsoft.com/office/drawing/2014/main" id="{31C85911-E621-4DF1-911C-79C83B0E019F}"/>
              </a:ext>
            </a:extLst>
          </p:cNvPr>
          <p:cNvSpPr txBox="1"/>
          <p:nvPr/>
        </p:nvSpPr>
        <p:spPr>
          <a:xfrm>
            <a:off x="461677" y="1751666"/>
            <a:ext cx="10422111" cy="785343"/>
          </a:xfrm>
          <a:prstGeom prst="rect">
            <a:avLst/>
          </a:prstGeom>
          <a:noFill/>
        </p:spPr>
        <p:txBody>
          <a:bodyPr wrap="square" rtlCol="0">
            <a:spAutoFit/>
          </a:bodyPr>
          <a:lstStyle/>
          <a:p>
            <a:pPr>
              <a:lnSpc>
                <a:spcPct val="150000"/>
              </a:lnSpc>
            </a:pPr>
            <a:r>
              <a:rPr lang="en-US" altLang="zh-CN" sz="1600" b="1" dirty="0"/>
              <a:t>Current situation:</a:t>
            </a:r>
          </a:p>
          <a:p>
            <a:pPr marL="285750" indent="-285750">
              <a:lnSpc>
                <a:spcPct val="150000"/>
              </a:lnSpc>
              <a:buFont typeface="Arial" panose="020B0604020202020204" pitchFamily="34" charset="0"/>
              <a:buChar char="•"/>
            </a:pPr>
            <a:r>
              <a:rPr lang="en-US" altLang="zh-CN" sz="1600" dirty="0"/>
              <a:t>Key issue 1 has already used the 0.5 TU planned in the SID, and not been completed yet.</a:t>
            </a:r>
          </a:p>
        </p:txBody>
      </p:sp>
      <p:sp>
        <p:nvSpPr>
          <p:cNvPr id="7" name="文本框 6">
            <a:extLst>
              <a:ext uri="{FF2B5EF4-FFF2-40B4-BE49-F238E27FC236}">
                <a16:creationId xmlns:a16="http://schemas.microsoft.com/office/drawing/2014/main" id="{6DACBB67-6C4D-4C70-AC6C-723F390946CE}"/>
              </a:ext>
            </a:extLst>
          </p:cNvPr>
          <p:cNvSpPr txBox="1"/>
          <p:nvPr/>
        </p:nvSpPr>
        <p:spPr>
          <a:xfrm>
            <a:off x="461677" y="2652401"/>
            <a:ext cx="10689148" cy="1815882"/>
          </a:xfrm>
          <a:prstGeom prst="rect">
            <a:avLst/>
          </a:prstGeom>
          <a:noFill/>
        </p:spPr>
        <p:txBody>
          <a:bodyPr wrap="square">
            <a:spAutoFit/>
          </a:bodyPr>
          <a:lstStyle/>
          <a:p>
            <a:r>
              <a:rPr lang="en-US" altLang="zh-CN" sz="1600" b="1" dirty="0"/>
              <a:t>Guidance from SA2 Chair:</a:t>
            </a:r>
          </a:p>
          <a:p>
            <a:r>
              <a:rPr lang="en-US" altLang="zh-CN" sz="1600" dirty="0"/>
              <a:t>For this, and the other studies that are due to complete in November we (SA2) will need to discuss during the November work planning sessions how to handle the situation if parts of a study are not complete. </a:t>
            </a:r>
          </a:p>
          <a:p>
            <a:r>
              <a:rPr lang="en-US" altLang="zh-CN" sz="1600" dirty="0">
                <a:solidFill>
                  <a:srgbClr val="FF0000"/>
                </a:solidFill>
              </a:rPr>
              <a:t>Down-scoping is one option. Continuing some study work in February is another option, but requires agreement in SA2 and an understanding of where the additional TU(s) will come from (from the normative budget for that item, or from the buffer, for example). </a:t>
            </a:r>
          </a:p>
          <a:p>
            <a:r>
              <a:rPr lang="en-US" altLang="zh-CN" sz="1600" dirty="0">
                <a:solidFill>
                  <a:srgbClr val="FF0000"/>
                </a:solidFill>
              </a:rPr>
              <a:t>Allocating additional time for 5G Advanced studies in November over and above the budget will be challenging</a:t>
            </a:r>
            <a:endParaRPr lang="en-US" altLang="zh-CN" sz="1600" dirty="0"/>
          </a:p>
        </p:txBody>
      </p:sp>
      <p:sp>
        <p:nvSpPr>
          <p:cNvPr id="8" name="文本框 7">
            <a:extLst>
              <a:ext uri="{FF2B5EF4-FFF2-40B4-BE49-F238E27FC236}">
                <a16:creationId xmlns:a16="http://schemas.microsoft.com/office/drawing/2014/main" id="{0FBBD699-62FC-43F1-9692-C1E9645CE148}"/>
              </a:ext>
            </a:extLst>
          </p:cNvPr>
          <p:cNvSpPr txBox="1"/>
          <p:nvPr/>
        </p:nvSpPr>
        <p:spPr>
          <a:xfrm>
            <a:off x="524637" y="4583675"/>
            <a:ext cx="11111709" cy="1154675"/>
          </a:xfrm>
          <a:prstGeom prst="rect">
            <a:avLst/>
          </a:prstGeom>
          <a:noFill/>
        </p:spPr>
        <p:txBody>
          <a:bodyPr wrap="square">
            <a:spAutoFit/>
          </a:bodyPr>
          <a:lstStyle/>
          <a:p>
            <a:pPr>
              <a:lnSpc>
                <a:spcPct val="150000"/>
              </a:lnSpc>
            </a:pPr>
            <a:r>
              <a:rPr lang="en-US" altLang="zh-CN" sz="1600" b="1" dirty="0">
                <a:highlight>
                  <a:srgbClr val="FFFF00"/>
                </a:highlight>
              </a:rPr>
              <a:t>(for discussion) key issue 1 study work plan in future meetings, based on status report S2-2509627:</a:t>
            </a:r>
          </a:p>
          <a:p>
            <a:pPr marL="285750" indent="-285750">
              <a:lnSpc>
                <a:spcPct val="150000"/>
              </a:lnSpc>
              <a:buFont typeface="Arial" panose="020B0604020202020204" pitchFamily="34" charset="0"/>
              <a:buChar char="•"/>
            </a:pPr>
            <a:r>
              <a:rPr lang="en-US" altLang="zh-CN" sz="1600" dirty="0"/>
              <a:t>November meeting: discuss and endorse the essential feature list for key issue 1 conclusion (details see next slides)</a:t>
            </a:r>
          </a:p>
          <a:p>
            <a:pPr marL="285750" indent="-285750">
              <a:lnSpc>
                <a:spcPct val="150000"/>
              </a:lnSpc>
              <a:buFont typeface="Arial" panose="020B0604020202020204" pitchFamily="34" charset="0"/>
              <a:buChar char="•"/>
            </a:pPr>
            <a:r>
              <a:rPr lang="en-US" altLang="zh-CN" sz="1600" dirty="0"/>
              <a:t>February meeting: finalize key issue 1 conclusion, focusing on essential features endorsed in November meeting</a:t>
            </a:r>
          </a:p>
        </p:txBody>
      </p:sp>
    </p:spTree>
    <p:extLst>
      <p:ext uri="{BB962C8B-B14F-4D97-AF65-F5344CB8AC3E}">
        <p14:creationId xmlns:p14="http://schemas.microsoft.com/office/powerpoint/2010/main" val="98924888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副标题 1">
            <a:extLst>
              <a:ext uri="{FF2B5EF4-FFF2-40B4-BE49-F238E27FC236}">
                <a16:creationId xmlns:a16="http://schemas.microsoft.com/office/drawing/2014/main" id="{440CEA78-CE02-4527-B55F-6208E30C5C72}"/>
              </a:ext>
            </a:extLst>
          </p:cNvPr>
          <p:cNvSpPr txBox="1">
            <a:spLocks/>
          </p:cNvSpPr>
          <p:nvPr/>
        </p:nvSpPr>
        <p:spPr>
          <a:xfrm>
            <a:off x="524638" y="925366"/>
            <a:ext cx="8968278" cy="475628"/>
          </a:xfrm>
          <a:prstGeom prst="rect">
            <a:avLst/>
          </a:prstGeom>
        </p:spPr>
        <p:txBody>
          <a:bodyPr lIns="0" tIns="0" rIns="0" bIns="0" anchor="t">
            <a:normAutofit fontScale="92500" lnSpcReduction="20000"/>
          </a:bodyPr>
          <a:lstStyle>
            <a:lvl1pPr marL="0" indent="0" algn="l" defTabSz="1187798" rtl="0" eaLnBrk="1" latinLnBrk="0" hangingPunct="1">
              <a:lnSpc>
                <a:spcPts val="3430"/>
              </a:lnSpc>
              <a:spcBef>
                <a:spcPts val="0"/>
              </a:spcBef>
              <a:buFont typeface="Arial" panose="020B0604020202020204" pitchFamily="34" charset="0"/>
              <a:buNone/>
              <a:defRPr sz="3200" kern="1200" baseline="0">
                <a:solidFill>
                  <a:schemeClr val="tx1"/>
                </a:solidFill>
                <a:latin typeface="Microsoft YaHei" panose="020B0503020204020204" pitchFamily="34" charset="-122"/>
                <a:ea typeface="Microsoft YaHei" panose="020B0503020204020204" pitchFamily="34" charset="-122"/>
                <a:cs typeface="+mn-cs"/>
              </a:defRPr>
            </a:lvl1pPr>
            <a:lvl2pPr marL="593900" indent="0" algn="ctr" defTabSz="1187798" rtl="0" eaLnBrk="1" latinLnBrk="0" hangingPunct="1">
              <a:lnSpc>
                <a:spcPct val="90000"/>
              </a:lnSpc>
              <a:spcBef>
                <a:spcPts val="650"/>
              </a:spcBef>
              <a:buFont typeface="Arial" panose="020B0604020202020204" pitchFamily="34" charset="0"/>
              <a:buNone/>
              <a:defRPr sz="2598" kern="1200">
                <a:solidFill>
                  <a:schemeClr val="tx1"/>
                </a:solidFill>
                <a:latin typeface="+mn-lt"/>
                <a:ea typeface="+mn-ea"/>
                <a:cs typeface="+mn-cs"/>
              </a:defRPr>
            </a:lvl2pPr>
            <a:lvl3pPr marL="1187798" indent="0" algn="ctr" defTabSz="1187798" rtl="0" eaLnBrk="1" latinLnBrk="0" hangingPunct="1">
              <a:lnSpc>
                <a:spcPct val="90000"/>
              </a:lnSpc>
              <a:spcBef>
                <a:spcPts val="650"/>
              </a:spcBef>
              <a:buFont typeface="Arial" panose="020B0604020202020204" pitchFamily="34" charset="0"/>
              <a:buNone/>
              <a:defRPr sz="2338" kern="1200">
                <a:solidFill>
                  <a:schemeClr val="tx1"/>
                </a:solidFill>
                <a:latin typeface="+mn-lt"/>
                <a:ea typeface="+mn-ea"/>
                <a:cs typeface="+mn-cs"/>
              </a:defRPr>
            </a:lvl3pPr>
            <a:lvl4pPr marL="1781699" indent="0" algn="ctr" defTabSz="1187798" rtl="0" eaLnBrk="1" latinLnBrk="0" hangingPunct="1">
              <a:lnSpc>
                <a:spcPct val="90000"/>
              </a:lnSpc>
              <a:spcBef>
                <a:spcPts val="650"/>
              </a:spcBef>
              <a:buFont typeface="Arial" panose="020B0604020202020204" pitchFamily="34" charset="0"/>
              <a:buNone/>
              <a:defRPr sz="2079" kern="1200">
                <a:solidFill>
                  <a:schemeClr val="tx1"/>
                </a:solidFill>
                <a:latin typeface="+mn-lt"/>
                <a:ea typeface="+mn-ea"/>
                <a:cs typeface="+mn-cs"/>
              </a:defRPr>
            </a:lvl4pPr>
            <a:lvl5pPr marL="2375598" indent="0" algn="ctr" defTabSz="1187798" rtl="0" eaLnBrk="1" latinLnBrk="0" hangingPunct="1">
              <a:lnSpc>
                <a:spcPct val="90000"/>
              </a:lnSpc>
              <a:spcBef>
                <a:spcPts val="650"/>
              </a:spcBef>
              <a:buFont typeface="Arial" panose="020B0604020202020204" pitchFamily="34" charset="0"/>
              <a:buNone/>
              <a:defRPr sz="2079" kern="1200">
                <a:solidFill>
                  <a:schemeClr val="tx1"/>
                </a:solidFill>
                <a:latin typeface="+mn-lt"/>
                <a:ea typeface="+mn-ea"/>
                <a:cs typeface="+mn-cs"/>
              </a:defRPr>
            </a:lvl5pPr>
            <a:lvl6pPr marL="2969497" indent="0" algn="ctr" defTabSz="1187798" rtl="0" eaLnBrk="1" latinLnBrk="0" hangingPunct="1">
              <a:lnSpc>
                <a:spcPct val="90000"/>
              </a:lnSpc>
              <a:spcBef>
                <a:spcPts val="650"/>
              </a:spcBef>
              <a:buFont typeface="Arial" panose="020B0604020202020204" pitchFamily="34" charset="0"/>
              <a:buNone/>
              <a:defRPr sz="2079" kern="1200">
                <a:solidFill>
                  <a:schemeClr val="tx1"/>
                </a:solidFill>
                <a:latin typeface="+mn-lt"/>
                <a:ea typeface="+mn-ea"/>
                <a:cs typeface="+mn-cs"/>
              </a:defRPr>
            </a:lvl6pPr>
            <a:lvl7pPr marL="3563396" indent="0" algn="ctr" defTabSz="1187798" rtl="0" eaLnBrk="1" latinLnBrk="0" hangingPunct="1">
              <a:lnSpc>
                <a:spcPct val="90000"/>
              </a:lnSpc>
              <a:spcBef>
                <a:spcPts val="650"/>
              </a:spcBef>
              <a:buFont typeface="Arial" panose="020B0604020202020204" pitchFamily="34" charset="0"/>
              <a:buNone/>
              <a:defRPr sz="2079" kern="1200">
                <a:solidFill>
                  <a:schemeClr val="tx1"/>
                </a:solidFill>
                <a:latin typeface="+mn-lt"/>
                <a:ea typeface="+mn-ea"/>
                <a:cs typeface="+mn-cs"/>
              </a:defRPr>
            </a:lvl7pPr>
            <a:lvl8pPr marL="4157297" indent="0" algn="ctr" defTabSz="1187798" rtl="0" eaLnBrk="1" latinLnBrk="0" hangingPunct="1">
              <a:lnSpc>
                <a:spcPct val="90000"/>
              </a:lnSpc>
              <a:spcBef>
                <a:spcPts val="650"/>
              </a:spcBef>
              <a:buFont typeface="Arial" panose="020B0604020202020204" pitchFamily="34" charset="0"/>
              <a:buNone/>
              <a:defRPr sz="2079" kern="1200">
                <a:solidFill>
                  <a:schemeClr val="tx1"/>
                </a:solidFill>
                <a:latin typeface="+mn-lt"/>
                <a:ea typeface="+mn-ea"/>
                <a:cs typeface="+mn-cs"/>
              </a:defRPr>
            </a:lvl8pPr>
            <a:lvl9pPr marL="4751195" indent="0" algn="ctr" defTabSz="1187798" rtl="0" eaLnBrk="1" latinLnBrk="0" hangingPunct="1">
              <a:lnSpc>
                <a:spcPct val="90000"/>
              </a:lnSpc>
              <a:spcBef>
                <a:spcPts val="650"/>
              </a:spcBef>
              <a:buFont typeface="Arial" panose="020B0604020202020204" pitchFamily="34" charset="0"/>
              <a:buNone/>
              <a:defRPr sz="2079" kern="1200">
                <a:solidFill>
                  <a:schemeClr val="tx1"/>
                </a:solidFill>
                <a:latin typeface="+mn-lt"/>
                <a:ea typeface="+mn-ea"/>
                <a:cs typeface="+mn-cs"/>
              </a:defRPr>
            </a:lvl9pPr>
          </a:lstStyle>
          <a:p>
            <a:pPr>
              <a:lnSpc>
                <a:spcPct val="150000"/>
              </a:lnSpc>
            </a:pPr>
            <a:r>
              <a:rPr lang="en-US" altLang="zh-CN" sz="2800" b="1" dirty="0">
                <a:latin typeface="+mj-lt"/>
              </a:rPr>
              <a:t>Key issue 1 essential features determination</a:t>
            </a:r>
            <a:endParaRPr lang="zh-CN" altLang="en-US" sz="2800" b="1" dirty="0">
              <a:latin typeface="+mj-lt"/>
            </a:endParaRPr>
          </a:p>
        </p:txBody>
      </p:sp>
      <p:sp>
        <p:nvSpPr>
          <p:cNvPr id="5" name="文本框 4">
            <a:extLst>
              <a:ext uri="{FF2B5EF4-FFF2-40B4-BE49-F238E27FC236}">
                <a16:creationId xmlns:a16="http://schemas.microsoft.com/office/drawing/2014/main" id="{31C85911-E621-4DF1-911C-79C83B0E019F}"/>
              </a:ext>
            </a:extLst>
          </p:cNvPr>
          <p:cNvSpPr txBox="1"/>
          <p:nvPr/>
        </p:nvSpPr>
        <p:spPr>
          <a:xfrm>
            <a:off x="524638" y="1816403"/>
            <a:ext cx="10422111" cy="1893339"/>
          </a:xfrm>
          <a:prstGeom prst="rect">
            <a:avLst/>
          </a:prstGeom>
          <a:noFill/>
        </p:spPr>
        <p:txBody>
          <a:bodyPr wrap="square" rtlCol="0">
            <a:spAutoFit/>
          </a:bodyPr>
          <a:lstStyle/>
          <a:p>
            <a:pPr>
              <a:lnSpc>
                <a:spcPct val="150000"/>
              </a:lnSpc>
            </a:pPr>
            <a:r>
              <a:rPr lang="en-US" altLang="zh-CN" sz="1600" b="1" dirty="0"/>
              <a:t>TR conclusions of key issues 1 includes the following aspects</a:t>
            </a:r>
          </a:p>
          <a:p>
            <a:pPr marL="285750" indent="-285750">
              <a:lnSpc>
                <a:spcPct val="150000"/>
              </a:lnSpc>
              <a:buFont typeface="Arial" panose="020B0604020202020204" pitchFamily="34" charset="0"/>
              <a:buChar char="•"/>
            </a:pPr>
            <a:r>
              <a:rPr lang="en-US" altLang="zh-CN" sz="1600" dirty="0"/>
              <a:t>Architecture, Message and protocol stack, UE reader authorization and revocation (subscription data, Radio resource management for UE Reader), AIOTF Discovery and Selection for UE reader ID, UE reader selection, and UE reader ID allocation</a:t>
            </a:r>
            <a:endParaRPr lang="en-US" altLang="zh-CN" sz="1600" b="1" dirty="0"/>
          </a:p>
          <a:p>
            <a:pPr>
              <a:lnSpc>
                <a:spcPct val="150000"/>
              </a:lnSpc>
            </a:pPr>
            <a:r>
              <a:rPr lang="en-US" altLang="zh-CN" sz="1600" b="1" dirty="0"/>
              <a:t>Several Editor’s notes remains in the TR conclusions (see next slide)</a:t>
            </a:r>
          </a:p>
        </p:txBody>
      </p:sp>
      <p:sp>
        <p:nvSpPr>
          <p:cNvPr id="9" name="文本框 8">
            <a:extLst>
              <a:ext uri="{FF2B5EF4-FFF2-40B4-BE49-F238E27FC236}">
                <a16:creationId xmlns:a16="http://schemas.microsoft.com/office/drawing/2014/main" id="{631ED663-ECC9-487E-BD46-CF4EE42C00E5}"/>
              </a:ext>
            </a:extLst>
          </p:cNvPr>
          <p:cNvSpPr txBox="1"/>
          <p:nvPr/>
        </p:nvSpPr>
        <p:spPr>
          <a:xfrm>
            <a:off x="524638" y="3934099"/>
            <a:ext cx="10422111" cy="1154675"/>
          </a:xfrm>
          <a:prstGeom prst="rect">
            <a:avLst/>
          </a:prstGeom>
          <a:noFill/>
        </p:spPr>
        <p:txBody>
          <a:bodyPr wrap="square" rtlCol="0">
            <a:spAutoFit/>
          </a:bodyPr>
          <a:lstStyle/>
          <a:p>
            <a:pPr>
              <a:lnSpc>
                <a:spcPct val="150000"/>
              </a:lnSpc>
            </a:pPr>
            <a:r>
              <a:rPr lang="en-US" altLang="zh-CN" sz="1600" b="1" dirty="0"/>
              <a:t>Methodology of essential features determination</a:t>
            </a:r>
          </a:p>
          <a:p>
            <a:pPr marL="285750" indent="-285750">
              <a:lnSpc>
                <a:spcPct val="150000"/>
              </a:lnSpc>
              <a:buFont typeface="Arial" panose="020B0604020202020204" pitchFamily="34" charset="0"/>
              <a:buChar char="•"/>
            </a:pPr>
            <a:r>
              <a:rPr lang="en-US" altLang="zh-CN" sz="1600" dirty="0"/>
              <a:t>For each conclusion aspect, to decide: Whether to continue the work on the editor’s notes</a:t>
            </a:r>
          </a:p>
          <a:p>
            <a:pPr marL="742950" lvl="1" indent="-285750">
              <a:lnSpc>
                <a:spcPct val="150000"/>
              </a:lnSpc>
              <a:buFont typeface="Arial" panose="020B0604020202020204" pitchFamily="34" charset="0"/>
              <a:buChar char="•"/>
            </a:pPr>
            <a:r>
              <a:rPr lang="en-US" altLang="zh-CN" sz="1600" dirty="0"/>
              <a:t>If to continue the work, needs to justify this issue is essential for the overall conclusion</a:t>
            </a:r>
          </a:p>
        </p:txBody>
      </p:sp>
    </p:spTree>
    <p:extLst>
      <p:ext uri="{BB962C8B-B14F-4D97-AF65-F5344CB8AC3E}">
        <p14:creationId xmlns:p14="http://schemas.microsoft.com/office/powerpoint/2010/main" val="32869920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副标题 1">
            <a:extLst>
              <a:ext uri="{FF2B5EF4-FFF2-40B4-BE49-F238E27FC236}">
                <a16:creationId xmlns:a16="http://schemas.microsoft.com/office/drawing/2014/main" id="{440CEA78-CE02-4527-B55F-6208E30C5C72}"/>
              </a:ext>
            </a:extLst>
          </p:cNvPr>
          <p:cNvSpPr txBox="1">
            <a:spLocks/>
          </p:cNvSpPr>
          <p:nvPr/>
        </p:nvSpPr>
        <p:spPr>
          <a:xfrm>
            <a:off x="524638" y="925366"/>
            <a:ext cx="8968278" cy="475628"/>
          </a:xfrm>
          <a:prstGeom prst="rect">
            <a:avLst/>
          </a:prstGeom>
        </p:spPr>
        <p:txBody>
          <a:bodyPr lIns="0" tIns="0" rIns="0" bIns="0" anchor="t">
            <a:normAutofit fontScale="92500" lnSpcReduction="20000"/>
          </a:bodyPr>
          <a:lstStyle>
            <a:lvl1pPr marL="0" indent="0" algn="l" defTabSz="1187798" rtl="0" eaLnBrk="1" latinLnBrk="0" hangingPunct="1">
              <a:lnSpc>
                <a:spcPts val="3430"/>
              </a:lnSpc>
              <a:spcBef>
                <a:spcPts val="0"/>
              </a:spcBef>
              <a:buFont typeface="Arial" panose="020B0604020202020204" pitchFamily="34" charset="0"/>
              <a:buNone/>
              <a:defRPr sz="3200" kern="1200" baseline="0">
                <a:solidFill>
                  <a:schemeClr val="tx1"/>
                </a:solidFill>
                <a:latin typeface="Microsoft YaHei" panose="020B0503020204020204" pitchFamily="34" charset="-122"/>
                <a:ea typeface="Microsoft YaHei" panose="020B0503020204020204" pitchFamily="34" charset="-122"/>
                <a:cs typeface="+mn-cs"/>
              </a:defRPr>
            </a:lvl1pPr>
            <a:lvl2pPr marL="593900" indent="0" algn="ctr" defTabSz="1187798" rtl="0" eaLnBrk="1" latinLnBrk="0" hangingPunct="1">
              <a:lnSpc>
                <a:spcPct val="90000"/>
              </a:lnSpc>
              <a:spcBef>
                <a:spcPts val="650"/>
              </a:spcBef>
              <a:buFont typeface="Arial" panose="020B0604020202020204" pitchFamily="34" charset="0"/>
              <a:buNone/>
              <a:defRPr sz="2598" kern="1200">
                <a:solidFill>
                  <a:schemeClr val="tx1"/>
                </a:solidFill>
                <a:latin typeface="+mn-lt"/>
                <a:ea typeface="+mn-ea"/>
                <a:cs typeface="+mn-cs"/>
              </a:defRPr>
            </a:lvl2pPr>
            <a:lvl3pPr marL="1187798" indent="0" algn="ctr" defTabSz="1187798" rtl="0" eaLnBrk="1" latinLnBrk="0" hangingPunct="1">
              <a:lnSpc>
                <a:spcPct val="90000"/>
              </a:lnSpc>
              <a:spcBef>
                <a:spcPts val="650"/>
              </a:spcBef>
              <a:buFont typeface="Arial" panose="020B0604020202020204" pitchFamily="34" charset="0"/>
              <a:buNone/>
              <a:defRPr sz="2338" kern="1200">
                <a:solidFill>
                  <a:schemeClr val="tx1"/>
                </a:solidFill>
                <a:latin typeface="+mn-lt"/>
                <a:ea typeface="+mn-ea"/>
                <a:cs typeface="+mn-cs"/>
              </a:defRPr>
            </a:lvl3pPr>
            <a:lvl4pPr marL="1781699" indent="0" algn="ctr" defTabSz="1187798" rtl="0" eaLnBrk="1" latinLnBrk="0" hangingPunct="1">
              <a:lnSpc>
                <a:spcPct val="90000"/>
              </a:lnSpc>
              <a:spcBef>
                <a:spcPts val="650"/>
              </a:spcBef>
              <a:buFont typeface="Arial" panose="020B0604020202020204" pitchFamily="34" charset="0"/>
              <a:buNone/>
              <a:defRPr sz="2079" kern="1200">
                <a:solidFill>
                  <a:schemeClr val="tx1"/>
                </a:solidFill>
                <a:latin typeface="+mn-lt"/>
                <a:ea typeface="+mn-ea"/>
                <a:cs typeface="+mn-cs"/>
              </a:defRPr>
            </a:lvl4pPr>
            <a:lvl5pPr marL="2375598" indent="0" algn="ctr" defTabSz="1187798" rtl="0" eaLnBrk="1" latinLnBrk="0" hangingPunct="1">
              <a:lnSpc>
                <a:spcPct val="90000"/>
              </a:lnSpc>
              <a:spcBef>
                <a:spcPts val="650"/>
              </a:spcBef>
              <a:buFont typeface="Arial" panose="020B0604020202020204" pitchFamily="34" charset="0"/>
              <a:buNone/>
              <a:defRPr sz="2079" kern="1200">
                <a:solidFill>
                  <a:schemeClr val="tx1"/>
                </a:solidFill>
                <a:latin typeface="+mn-lt"/>
                <a:ea typeface="+mn-ea"/>
                <a:cs typeface="+mn-cs"/>
              </a:defRPr>
            </a:lvl5pPr>
            <a:lvl6pPr marL="2969497" indent="0" algn="ctr" defTabSz="1187798" rtl="0" eaLnBrk="1" latinLnBrk="0" hangingPunct="1">
              <a:lnSpc>
                <a:spcPct val="90000"/>
              </a:lnSpc>
              <a:spcBef>
                <a:spcPts val="650"/>
              </a:spcBef>
              <a:buFont typeface="Arial" panose="020B0604020202020204" pitchFamily="34" charset="0"/>
              <a:buNone/>
              <a:defRPr sz="2079" kern="1200">
                <a:solidFill>
                  <a:schemeClr val="tx1"/>
                </a:solidFill>
                <a:latin typeface="+mn-lt"/>
                <a:ea typeface="+mn-ea"/>
                <a:cs typeface="+mn-cs"/>
              </a:defRPr>
            </a:lvl6pPr>
            <a:lvl7pPr marL="3563396" indent="0" algn="ctr" defTabSz="1187798" rtl="0" eaLnBrk="1" latinLnBrk="0" hangingPunct="1">
              <a:lnSpc>
                <a:spcPct val="90000"/>
              </a:lnSpc>
              <a:spcBef>
                <a:spcPts val="650"/>
              </a:spcBef>
              <a:buFont typeface="Arial" panose="020B0604020202020204" pitchFamily="34" charset="0"/>
              <a:buNone/>
              <a:defRPr sz="2079" kern="1200">
                <a:solidFill>
                  <a:schemeClr val="tx1"/>
                </a:solidFill>
                <a:latin typeface="+mn-lt"/>
                <a:ea typeface="+mn-ea"/>
                <a:cs typeface="+mn-cs"/>
              </a:defRPr>
            </a:lvl7pPr>
            <a:lvl8pPr marL="4157297" indent="0" algn="ctr" defTabSz="1187798" rtl="0" eaLnBrk="1" latinLnBrk="0" hangingPunct="1">
              <a:lnSpc>
                <a:spcPct val="90000"/>
              </a:lnSpc>
              <a:spcBef>
                <a:spcPts val="650"/>
              </a:spcBef>
              <a:buFont typeface="Arial" panose="020B0604020202020204" pitchFamily="34" charset="0"/>
              <a:buNone/>
              <a:defRPr sz="2079" kern="1200">
                <a:solidFill>
                  <a:schemeClr val="tx1"/>
                </a:solidFill>
                <a:latin typeface="+mn-lt"/>
                <a:ea typeface="+mn-ea"/>
                <a:cs typeface="+mn-cs"/>
              </a:defRPr>
            </a:lvl8pPr>
            <a:lvl9pPr marL="4751195" indent="0" algn="ctr" defTabSz="1187798" rtl="0" eaLnBrk="1" latinLnBrk="0" hangingPunct="1">
              <a:lnSpc>
                <a:spcPct val="90000"/>
              </a:lnSpc>
              <a:spcBef>
                <a:spcPts val="650"/>
              </a:spcBef>
              <a:buFont typeface="Arial" panose="020B0604020202020204" pitchFamily="34" charset="0"/>
              <a:buNone/>
              <a:defRPr sz="2079" kern="1200">
                <a:solidFill>
                  <a:schemeClr val="tx1"/>
                </a:solidFill>
                <a:latin typeface="+mn-lt"/>
                <a:ea typeface="+mn-ea"/>
                <a:cs typeface="+mn-cs"/>
              </a:defRPr>
            </a:lvl9pPr>
          </a:lstStyle>
          <a:p>
            <a:pPr>
              <a:lnSpc>
                <a:spcPct val="150000"/>
              </a:lnSpc>
            </a:pPr>
            <a:r>
              <a:rPr lang="en-US" altLang="zh-CN" sz="2800" b="1" dirty="0">
                <a:latin typeface="+mj-lt"/>
              </a:rPr>
              <a:t>Key issue 1 essential features determination</a:t>
            </a:r>
            <a:endParaRPr lang="zh-CN" altLang="en-US" sz="2800" b="1" dirty="0">
              <a:latin typeface="+mj-lt"/>
            </a:endParaRPr>
          </a:p>
        </p:txBody>
      </p:sp>
      <p:graphicFrame>
        <p:nvGraphicFramePr>
          <p:cNvPr id="2" name="表格 2">
            <a:extLst>
              <a:ext uri="{FF2B5EF4-FFF2-40B4-BE49-F238E27FC236}">
                <a16:creationId xmlns:a16="http://schemas.microsoft.com/office/drawing/2014/main" id="{846CD8C8-4ACD-4A27-B75C-BA3CF9B40956}"/>
              </a:ext>
            </a:extLst>
          </p:cNvPr>
          <p:cNvGraphicFramePr>
            <a:graphicFrameLocks noGrp="1"/>
          </p:cNvGraphicFramePr>
          <p:nvPr>
            <p:extLst>
              <p:ext uri="{D42A27DB-BD31-4B8C-83A1-F6EECF244321}">
                <p14:modId xmlns:p14="http://schemas.microsoft.com/office/powerpoint/2010/main" val="1439755682"/>
              </p:ext>
            </p:extLst>
          </p:nvPr>
        </p:nvGraphicFramePr>
        <p:xfrm>
          <a:off x="121810" y="1832040"/>
          <a:ext cx="11708746" cy="4785360"/>
        </p:xfrm>
        <a:graphic>
          <a:graphicData uri="http://schemas.openxmlformats.org/drawingml/2006/table">
            <a:tbl>
              <a:tblPr firstRow="1" bandRow="1">
                <a:tableStyleId>{5C22544A-7EE6-4342-B048-85BDC9FD1C3A}</a:tableStyleId>
              </a:tblPr>
              <a:tblGrid>
                <a:gridCol w="1213376">
                  <a:extLst>
                    <a:ext uri="{9D8B030D-6E8A-4147-A177-3AD203B41FA5}">
                      <a16:colId xmlns:a16="http://schemas.microsoft.com/office/drawing/2014/main" val="2713538931"/>
                    </a:ext>
                  </a:extLst>
                </a:gridCol>
                <a:gridCol w="2322414">
                  <a:extLst>
                    <a:ext uri="{9D8B030D-6E8A-4147-A177-3AD203B41FA5}">
                      <a16:colId xmlns:a16="http://schemas.microsoft.com/office/drawing/2014/main" val="444941629"/>
                    </a:ext>
                  </a:extLst>
                </a:gridCol>
                <a:gridCol w="6481720">
                  <a:extLst>
                    <a:ext uri="{9D8B030D-6E8A-4147-A177-3AD203B41FA5}">
                      <a16:colId xmlns:a16="http://schemas.microsoft.com/office/drawing/2014/main" val="3686437410"/>
                    </a:ext>
                  </a:extLst>
                </a:gridCol>
                <a:gridCol w="1691236">
                  <a:extLst>
                    <a:ext uri="{9D8B030D-6E8A-4147-A177-3AD203B41FA5}">
                      <a16:colId xmlns:a16="http://schemas.microsoft.com/office/drawing/2014/main" val="4026181218"/>
                    </a:ext>
                  </a:extLst>
                </a:gridCol>
              </a:tblGrid>
              <a:tr h="370840">
                <a:tc>
                  <a:txBody>
                    <a:bodyPr/>
                    <a:lstStyle/>
                    <a:p>
                      <a:pPr algn="ctr"/>
                      <a:r>
                        <a:rPr lang="en-US" altLang="zh-CN" sz="1600" dirty="0"/>
                        <a:t>Conclusion aspect</a:t>
                      </a:r>
                      <a:endParaRPr lang="zh-CN" altLang="en-US" sz="1600" dirty="0"/>
                    </a:p>
                  </a:txBody>
                  <a:tcPr/>
                </a:tc>
                <a:tc>
                  <a:txBody>
                    <a:bodyPr/>
                    <a:lstStyle/>
                    <a:p>
                      <a:pPr algn="ctr"/>
                      <a:r>
                        <a:rPr lang="en-US" altLang="zh-CN" sz="1600" dirty="0"/>
                        <a:t>Editor’s note</a:t>
                      </a:r>
                      <a:endParaRPr lang="zh-CN" altLang="en-US" sz="1600" dirty="0"/>
                    </a:p>
                  </a:txBody>
                  <a:tcPr/>
                </a:tc>
                <a:tc>
                  <a:txBody>
                    <a:bodyPr/>
                    <a:lstStyle/>
                    <a:p>
                      <a:pPr algn="ctr"/>
                      <a:r>
                        <a:rPr lang="en-US" altLang="zh-CN" sz="1600" dirty="0"/>
                        <a:t>Open issue(s) description </a:t>
                      </a:r>
                      <a:endParaRPr lang="zh-CN" altLang="en-US" sz="1600" dirty="0"/>
                    </a:p>
                  </a:txBody>
                  <a:tcPr/>
                </a:tc>
                <a:tc>
                  <a:txBody>
                    <a:bodyPr/>
                    <a:lstStyle/>
                    <a:p>
                      <a:pPr algn="ctr"/>
                      <a:r>
                        <a:rPr lang="en-US" altLang="zh-CN" sz="1600" dirty="0"/>
                        <a:t>Way forward</a:t>
                      </a:r>
                      <a:endParaRPr lang="zh-CN" altLang="en-US" sz="1600" dirty="0"/>
                    </a:p>
                  </a:txBody>
                  <a:tcPr/>
                </a:tc>
                <a:extLst>
                  <a:ext uri="{0D108BD9-81ED-4DB2-BD59-A6C34878D82A}">
                    <a16:rowId xmlns:a16="http://schemas.microsoft.com/office/drawing/2014/main" val="3124185572"/>
                  </a:ext>
                </a:extLst>
              </a:tr>
              <a:tr h="370840">
                <a:tc rowSpan="4">
                  <a:txBody>
                    <a:bodyPr/>
                    <a:lstStyle/>
                    <a:p>
                      <a:r>
                        <a:rPr lang="en-US" altLang="zh-CN" sz="1400" dirty="0"/>
                        <a:t>UE reader authorization and revocation</a:t>
                      </a:r>
                      <a:endParaRPr lang="zh-CN" altLang="en-US" sz="1400" dirty="0"/>
                    </a:p>
                  </a:txBody>
                  <a:tcPr anchor="ctr"/>
                </a:tc>
                <a:tc>
                  <a:txBody>
                    <a:bodyPr/>
                    <a:lstStyle/>
                    <a:p>
                      <a:r>
                        <a:rPr lang="en-US" altLang="zh-CN" sz="1400" dirty="0"/>
                        <a:t>Whether and what additional subscription information for the UE Reader is needed is FFS.</a:t>
                      </a:r>
                      <a:endParaRPr lang="zh-CN" altLang="en-US" sz="1400" dirty="0"/>
                    </a:p>
                  </a:txBody>
                  <a:tcPr/>
                </a:tc>
                <a:tc>
                  <a:txBody>
                    <a:bodyPr/>
                    <a:lstStyle/>
                    <a:p>
                      <a:r>
                        <a:rPr lang="en-US" altLang="zh-CN" sz="1400" dirty="0"/>
                        <a:t>Two more subscription data for further discussion (other proposals were dropped):</a:t>
                      </a:r>
                    </a:p>
                    <a:p>
                      <a:pPr marL="285750" indent="-285750">
                        <a:buFontTx/>
                        <a:buChar char="-"/>
                      </a:pPr>
                      <a:r>
                        <a:rPr lang="en-US" altLang="zh-CN" sz="1400" dirty="0"/>
                        <a:t>Validity information: valid time duration and area that allowed for UE to act as an </a:t>
                      </a:r>
                      <a:r>
                        <a:rPr lang="en-US" altLang="zh-CN" sz="1400" dirty="0" err="1"/>
                        <a:t>AIoT</a:t>
                      </a:r>
                      <a:r>
                        <a:rPr lang="en-US" altLang="zh-CN" sz="1400" dirty="0"/>
                        <a:t> Reader</a:t>
                      </a:r>
                    </a:p>
                    <a:p>
                      <a:pPr marL="285750" indent="-285750">
                        <a:buFontTx/>
                        <a:buChar char="-"/>
                      </a:pPr>
                      <a:r>
                        <a:rPr lang="en-US" altLang="zh-CN" sz="1400" dirty="0"/>
                        <a:t>AF ID information indicating that the UE reader belongs to the designated AF</a:t>
                      </a:r>
                      <a:endParaRPr lang="zh-CN" altLang="en-US" sz="1400" dirty="0"/>
                    </a:p>
                  </a:txBody>
                  <a:tcPr/>
                </a:tc>
                <a:tc>
                  <a:txBody>
                    <a:bodyPr/>
                    <a:lstStyle/>
                    <a:p>
                      <a:r>
                        <a:rPr lang="en-US" altLang="zh-CN" sz="1400" dirty="0"/>
                        <a:t>To decide whether can agree none, one or two?</a:t>
                      </a:r>
                      <a:endParaRPr lang="zh-CN" altLang="en-US" sz="1400" dirty="0"/>
                    </a:p>
                  </a:txBody>
                  <a:tcPr/>
                </a:tc>
                <a:extLst>
                  <a:ext uri="{0D108BD9-81ED-4DB2-BD59-A6C34878D82A}">
                    <a16:rowId xmlns:a16="http://schemas.microsoft.com/office/drawing/2014/main" val="977893523"/>
                  </a:ext>
                </a:extLst>
              </a:tr>
              <a:tr h="370840">
                <a:tc vMerge="1">
                  <a:txBody>
                    <a:bodyPr/>
                    <a:lstStyle/>
                    <a:p>
                      <a:endParaRPr lang="zh-CN" altLang="en-US" sz="1400" dirty="0"/>
                    </a:p>
                  </a:txBody>
                  <a:tcPr/>
                </a:tc>
                <a:tc>
                  <a:txBody>
                    <a:bodyPr/>
                    <a:lstStyle/>
                    <a:p>
                      <a:r>
                        <a:rPr lang="en-US" altLang="zh-CN" sz="1400" dirty="0"/>
                        <a:t>Whether to inform the UE about the authorization information is FFS.</a:t>
                      </a:r>
                      <a:endParaRPr lang="zh-CN" altLang="en-US" sz="1400" dirty="0"/>
                    </a:p>
                  </a:txBody>
                  <a:tcPr/>
                </a:tc>
                <a:tc>
                  <a:txBody>
                    <a:bodyPr/>
                    <a:lstStyle/>
                    <a:p>
                      <a:r>
                        <a:rPr lang="en-US" altLang="zh-CN" sz="1400" dirty="0"/>
                        <a:t>Two options have been discussed</a:t>
                      </a:r>
                    </a:p>
                    <a:p>
                      <a:r>
                        <a:rPr lang="en-US" altLang="zh-CN" sz="1400" dirty="0"/>
                        <a:t>Option 1: YES. UE need to got authorization result, similar like other legacy features e.g., </a:t>
                      </a:r>
                      <a:r>
                        <a:rPr lang="en-US" altLang="zh-CN" sz="1400" dirty="0" err="1"/>
                        <a:t>ProSe</a:t>
                      </a:r>
                      <a:r>
                        <a:rPr lang="en-US" altLang="zh-CN" sz="1400" dirty="0"/>
                        <a:t>, V2X</a:t>
                      </a:r>
                    </a:p>
                    <a:p>
                      <a:r>
                        <a:rPr lang="en-US" altLang="zh-CN" sz="1400" dirty="0"/>
                        <a:t>Option 2: NO. UE is authorized or not is controlled by whether it can get radio resource from RAN. RAN will decide based on authorization indication from CN, together with UE reader radio capability, available radio resource in the serving cell.</a:t>
                      </a:r>
                      <a:endParaRPr lang="zh-CN" altLang="en-US" sz="14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1400" dirty="0"/>
                        <a:t>To decide which option can be agreed?</a:t>
                      </a:r>
                      <a:endParaRPr lang="zh-CN" altLang="en-US" sz="1400" dirty="0"/>
                    </a:p>
                    <a:p>
                      <a:endParaRPr lang="zh-CN" altLang="en-US" sz="1400" dirty="0"/>
                    </a:p>
                  </a:txBody>
                  <a:tcPr/>
                </a:tc>
                <a:extLst>
                  <a:ext uri="{0D108BD9-81ED-4DB2-BD59-A6C34878D82A}">
                    <a16:rowId xmlns:a16="http://schemas.microsoft.com/office/drawing/2014/main" val="3246134610"/>
                  </a:ext>
                </a:extLst>
              </a:tr>
              <a:tr h="370840">
                <a:tc vMerge="1">
                  <a:txBody>
                    <a:bodyPr/>
                    <a:lstStyle/>
                    <a:p>
                      <a:endParaRPr lang="zh-CN" altLang="en-US" sz="1400" dirty="0"/>
                    </a:p>
                  </a:txBody>
                  <a:tcPr/>
                </a:tc>
                <a:tc>
                  <a:txBody>
                    <a:bodyPr/>
                    <a:lstStyle/>
                    <a:p>
                      <a:r>
                        <a:rPr lang="en-US" altLang="zh-CN" sz="1400" dirty="0"/>
                        <a:t>Whether UE reader capability is provided to AMF is FFS.</a:t>
                      </a:r>
                    </a:p>
                    <a:p>
                      <a:r>
                        <a:rPr lang="en-US" altLang="zh-CN" sz="1400" dirty="0">
                          <a:solidFill>
                            <a:srgbClr val="FF0000"/>
                          </a:solidFill>
                        </a:rPr>
                        <a:t>Discuss Sony’s input paper </a:t>
                      </a:r>
                      <a:endParaRPr lang="zh-CN" altLang="en-US" sz="1400" dirty="0">
                        <a:solidFill>
                          <a:srgbClr val="FF0000"/>
                        </a:solidFill>
                      </a:endParaRPr>
                    </a:p>
                  </a:txBody>
                  <a:tcPr/>
                </a:tc>
                <a:tc>
                  <a:txBody>
                    <a:bodyPr/>
                    <a:lstStyle/>
                    <a:p>
                      <a:r>
                        <a:rPr lang="en-US" altLang="zh-CN" sz="1400" dirty="0"/>
                        <a:t>Two UE reader capability have been discussed: </a:t>
                      </a:r>
                    </a:p>
                    <a:p>
                      <a:pPr marL="342900" indent="-342900">
                        <a:buFont typeface="+mj-lt"/>
                        <a:buAutoNum type="arabicPeriod"/>
                      </a:pPr>
                      <a:r>
                        <a:rPr lang="en-US" altLang="zh-CN" sz="1400" dirty="0"/>
                        <a:t>UE MM capability, provided from UE to AMF via NAS</a:t>
                      </a:r>
                    </a:p>
                    <a:p>
                      <a:pPr marL="342900" indent="-342900">
                        <a:buFont typeface="+mj-lt"/>
                        <a:buAutoNum type="arabicPeriod"/>
                      </a:pPr>
                      <a:r>
                        <a:rPr lang="en-US" altLang="zh-CN" sz="1400" dirty="0"/>
                        <a:t>UE radio capability, provided from UE to RAN, and RAN further provides to CN</a:t>
                      </a:r>
                    </a:p>
                    <a:p>
                      <a:pPr marL="0" indent="0">
                        <a:buFont typeface="+mj-lt"/>
                        <a:buNone/>
                      </a:pPr>
                      <a:r>
                        <a:rPr lang="en-US" altLang="zh-CN" sz="1400" dirty="0"/>
                        <a:t>There was a view in last meeting, that UE radio capability can be left to RAN WG to decide</a:t>
                      </a:r>
                      <a:endParaRPr lang="zh-CN" altLang="en-US" sz="1400" dirty="0"/>
                    </a:p>
                  </a:txBody>
                  <a:tcPr/>
                </a:tc>
                <a:tc>
                  <a:txBody>
                    <a:bodyPr/>
                    <a:lstStyle/>
                    <a:p>
                      <a:r>
                        <a:rPr lang="en-US" altLang="zh-CN" sz="1400" dirty="0"/>
                        <a:t>To decide which UE capability (none, one or both) can be agreed?</a:t>
                      </a:r>
                      <a:endParaRPr lang="zh-CN" altLang="en-US" sz="1400" dirty="0"/>
                    </a:p>
                  </a:txBody>
                  <a:tcPr/>
                </a:tc>
                <a:extLst>
                  <a:ext uri="{0D108BD9-81ED-4DB2-BD59-A6C34878D82A}">
                    <a16:rowId xmlns:a16="http://schemas.microsoft.com/office/drawing/2014/main" val="4162721719"/>
                  </a:ext>
                </a:extLst>
              </a:tr>
              <a:tr h="370840">
                <a:tc vMerge="1">
                  <a:txBody>
                    <a:bodyPr/>
                    <a:lstStyle/>
                    <a:p>
                      <a:endParaRPr lang="zh-CN" altLang="en-US" sz="1400" dirty="0"/>
                    </a:p>
                  </a:txBody>
                  <a:tcPr/>
                </a:tc>
                <a:tc>
                  <a:txBody>
                    <a:bodyPr/>
                    <a:lstStyle/>
                    <a:p>
                      <a:r>
                        <a:rPr lang="en-US" altLang="zh-CN" sz="1400" dirty="0"/>
                        <a:t>Whether and how UE Reader subscription information is provided to AIOTF is FFS.</a:t>
                      </a:r>
                      <a:endParaRPr lang="zh-CN" altLang="en-US" sz="1400" dirty="0"/>
                    </a:p>
                  </a:txBody>
                  <a:tcPr/>
                </a:tc>
                <a:tc>
                  <a:txBody>
                    <a:bodyPr/>
                    <a:lstStyle/>
                    <a:p>
                      <a:r>
                        <a:rPr lang="en-US" altLang="zh-CN" sz="1400" dirty="0"/>
                        <a:t>The motivation is to allow UE reader revocation by the AIOTF, based on agreed UE reader subscription information.</a:t>
                      </a:r>
                    </a:p>
                    <a:p>
                      <a:r>
                        <a:rPr lang="en-US" altLang="zh-CN" sz="1400" dirty="0"/>
                        <a:t>If it is needed, the how issue has two option (1) via AMF (2) via UDM</a:t>
                      </a:r>
                    </a:p>
                  </a:txBody>
                  <a:tcPr/>
                </a:tc>
                <a:tc>
                  <a:txBody>
                    <a:bodyPr/>
                    <a:lstStyle/>
                    <a:p>
                      <a:r>
                        <a:rPr lang="en-US" altLang="zh-CN" sz="1400" dirty="0"/>
                        <a:t>?</a:t>
                      </a:r>
                    </a:p>
                  </a:txBody>
                  <a:tcPr/>
                </a:tc>
                <a:extLst>
                  <a:ext uri="{0D108BD9-81ED-4DB2-BD59-A6C34878D82A}">
                    <a16:rowId xmlns:a16="http://schemas.microsoft.com/office/drawing/2014/main" val="1442578546"/>
                  </a:ext>
                </a:extLst>
              </a:tr>
            </a:tbl>
          </a:graphicData>
        </a:graphic>
      </p:graphicFrame>
    </p:spTree>
    <p:extLst>
      <p:ext uri="{BB962C8B-B14F-4D97-AF65-F5344CB8AC3E}">
        <p14:creationId xmlns:p14="http://schemas.microsoft.com/office/powerpoint/2010/main" val="363835072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副标题 1">
            <a:extLst>
              <a:ext uri="{FF2B5EF4-FFF2-40B4-BE49-F238E27FC236}">
                <a16:creationId xmlns:a16="http://schemas.microsoft.com/office/drawing/2014/main" id="{440CEA78-CE02-4527-B55F-6208E30C5C72}"/>
              </a:ext>
            </a:extLst>
          </p:cNvPr>
          <p:cNvSpPr txBox="1">
            <a:spLocks/>
          </p:cNvSpPr>
          <p:nvPr/>
        </p:nvSpPr>
        <p:spPr>
          <a:xfrm>
            <a:off x="524638" y="925366"/>
            <a:ext cx="8968278" cy="475628"/>
          </a:xfrm>
          <a:prstGeom prst="rect">
            <a:avLst/>
          </a:prstGeom>
        </p:spPr>
        <p:txBody>
          <a:bodyPr lIns="0" tIns="0" rIns="0" bIns="0" anchor="t">
            <a:normAutofit fontScale="92500" lnSpcReduction="20000"/>
          </a:bodyPr>
          <a:lstStyle>
            <a:lvl1pPr marL="0" indent="0" algn="l" defTabSz="1187798" rtl="0" eaLnBrk="1" latinLnBrk="0" hangingPunct="1">
              <a:lnSpc>
                <a:spcPts val="3430"/>
              </a:lnSpc>
              <a:spcBef>
                <a:spcPts val="0"/>
              </a:spcBef>
              <a:buFont typeface="Arial" panose="020B0604020202020204" pitchFamily="34" charset="0"/>
              <a:buNone/>
              <a:defRPr sz="3200" kern="1200" baseline="0">
                <a:solidFill>
                  <a:schemeClr val="tx1"/>
                </a:solidFill>
                <a:latin typeface="Microsoft YaHei" panose="020B0503020204020204" pitchFamily="34" charset="-122"/>
                <a:ea typeface="Microsoft YaHei" panose="020B0503020204020204" pitchFamily="34" charset="-122"/>
                <a:cs typeface="+mn-cs"/>
              </a:defRPr>
            </a:lvl1pPr>
            <a:lvl2pPr marL="593900" indent="0" algn="ctr" defTabSz="1187798" rtl="0" eaLnBrk="1" latinLnBrk="0" hangingPunct="1">
              <a:lnSpc>
                <a:spcPct val="90000"/>
              </a:lnSpc>
              <a:spcBef>
                <a:spcPts val="650"/>
              </a:spcBef>
              <a:buFont typeface="Arial" panose="020B0604020202020204" pitchFamily="34" charset="0"/>
              <a:buNone/>
              <a:defRPr sz="2598" kern="1200">
                <a:solidFill>
                  <a:schemeClr val="tx1"/>
                </a:solidFill>
                <a:latin typeface="+mn-lt"/>
                <a:ea typeface="+mn-ea"/>
                <a:cs typeface="+mn-cs"/>
              </a:defRPr>
            </a:lvl2pPr>
            <a:lvl3pPr marL="1187798" indent="0" algn="ctr" defTabSz="1187798" rtl="0" eaLnBrk="1" latinLnBrk="0" hangingPunct="1">
              <a:lnSpc>
                <a:spcPct val="90000"/>
              </a:lnSpc>
              <a:spcBef>
                <a:spcPts val="650"/>
              </a:spcBef>
              <a:buFont typeface="Arial" panose="020B0604020202020204" pitchFamily="34" charset="0"/>
              <a:buNone/>
              <a:defRPr sz="2338" kern="1200">
                <a:solidFill>
                  <a:schemeClr val="tx1"/>
                </a:solidFill>
                <a:latin typeface="+mn-lt"/>
                <a:ea typeface="+mn-ea"/>
                <a:cs typeface="+mn-cs"/>
              </a:defRPr>
            </a:lvl3pPr>
            <a:lvl4pPr marL="1781699" indent="0" algn="ctr" defTabSz="1187798" rtl="0" eaLnBrk="1" latinLnBrk="0" hangingPunct="1">
              <a:lnSpc>
                <a:spcPct val="90000"/>
              </a:lnSpc>
              <a:spcBef>
                <a:spcPts val="650"/>
              </a:spcBef>
              <a:buFont typeface="Arial" panose="020B0604020202020204" pitchFamily="34" charset="0"/>
              <a:buNone/>
              <a:defRPr sz="2079" kern="1200">
                <a:solidFill>
                  <a:schemeClr val="tx1"/>
                </a:solidFill>
                <a:latin typeface="+mn-lt"/>
                <a:ea typeface="+mn-ea"/>
                <a:cs typeface="+mn-cs"/>
              </a:defRPr>
            </a:lvl4pPr>
            <a:lvl5pPr marL="2375598" indent="0" algn="ctr" defTabSz="1187798" rtl="0" eaLnBrk="1" latinLnBrk="0" hangingPunct="1">
              <a:lnSpc>
                <a:spcPct val="90000"/>
              </a:lnSpc>
              <a:spcBef>
                <a:spcPts val="650"/>
              </a:spcBef>
              <a:buFont typeface="Arial" panose="020B0604020202020204" pitchFamily="34" charset="0"/>
              <a:buNone/>
              <a:defRPr sz="2079" kern="1200">
                <a:solidFill>
                  <a:schemeClr val="tx1"/>
                </a:solidFill>
                <a:latin typeface="+mn-lt"/>
                <a:ea typeface="+mn-ea"/>
                <a:cs typeface="+mn-cs"/>
              </a:defRPr>
            </a:lvl5pPr>
            <a:lvl6pPr marL="2969497" indent="0" algn="ctr" defTabSz="1187798" rtl="0" eaLnBrk="1" latinLnBrk="0" hangingPunct="1">
              <a:lnSpc>
                <a:spcPct val="90000"/>
              </a:lnSpc>
              <a:spcBef>
                <a:spcPts val="650"/>
              </a:spcBef>
              <a:buFont typeface="Arial" panose="020B0604020202020204" pitchFamily="34" charset="0"/>
              <a:buNone/>
              <a:defRPr sz="2079" kern="1200">
                <a:solidFill>
                  <a:schemeClr val="tx1"/>
                </a:solidFill>
                <a:latin typeface="+mn-lt"/>
                <a:ea typeface="+mn-ea"/>
                <a:cs typeface="+mn-cs"/>
              </a:defRPr>
            </a:lvl6pPr>
            <a:lvl7pPr marL="3563396" indent="0" algn="ctr" defTabSz="1187798" rtl="0" eaLnBrk="1" latinLnBrk="0" hangingPunct="1">
              <a:lnSpc>
                <a:spcPct val="90000"/>
              </a:lnSpc>
              <a:spcBef>
                <a:spcPts val="650"/>
              </a:spcBef>
              <a:buFont typeface="Arial" panose="020B0604020202020204" pitchFamily="34" charset="0"/>
              <a:buNone/>
              <a:defRPr sz="2079" kern="1200">
                <a:solidFill>
                  <a:schemeClr val="tx1"/>
                </a:solidFill>
                <a:latin typeface="+mn-lt"/>
                <a:ea typeface="+mn-ea"/>
                <a:cs typeface="+mn-cs"/>
              </a:defRPr>
            </a:lvl7pPr>
            <a:lvl8pPr marL="4157297" indent="0" algn="ctr" defTabSz="1187798" rtl="0" eaLnBrk="1" latinLnBrk="0" hangingPunct="1">
              <a:lnSpc>
                <a:spcPct val="90000"/>
              </a:lnSpc>
              <a:spcBef>
                <a:spcPts val="650"/>
              </a:spcBef>
              <a:buFont typeface="Arial" panose="020B0604020202020204" pitchFamily="34" charset="0"/>
              <a:buNone/>
              <a:defRPr sz="2079" kern="1200">
                <a:solidFill>
                  <a:schemeClr val="tx1"/>
                </a:solidFill>
                <a:latin typeface="+mn-lt"/>
                <a:ea typeface="+mn-ea"/>
                <a:cs typeface="+mn-cs"/>
              </a:defRPr>
            </a:lvl8pPr>
            <a:lvl9pPr marL="4751195" indent="0" algn="ctr" defTabSz="1187798" rtl="0" eaLnBrk="1" latinLnBrk="0" hangingPunct="1">
              <a:lnSpc>
                <a:spcPct val="90000"/>
              </a:lnSpc>
              <a:spcBef>
                <a:spcPts val="650"/>
              </a:spcBef>
              <a:buFont typeface="Arial" panose="020B0604020202020204" pitchFamily="34" charset="0"/>
              <a:buNone/>
              <a:defRPr sz="2079" kern="1200">
                <a:solidFill>
                  <a:schemeClr val="tx1"/>
                </a:solidFill>
                <a:latin typeface="+mn-lt"/>
                <a:ea typeface="+mn-ea"/>
                <a:cs typeface="+mn-cs"/>
              </a:defRPr>
            </a:lvl9pPr>
          </a:lstStyle>
          <a:p>
            <a:pPr>
              <a:lnSpc>
                <a:spcPct val="150000"/>
              </a:lnSpc>
            </a:pPr>
            <a:r>
              <a:rPr lang="en-US" altLang="zh-CN" sz="2800" b="1" dirty="0">
                <a:latin typeface="+mj-lt"/>
              </a:rPr>
              <a:t>Key issue 1 essential features determination</a:t>
            </a:r>
            <a:endParaRPr lang="zh-CN" altLang="en-US" sz="2800" b="1" dirty="0">
              <a:latin typeface="+mj-lt"/>
            </a:endParaRPr>
          </a:p>
        </p:txBody>
      </p:sp>
      <p:graphicFrame>
        <p:nvGraphicFramePr>
          <p:cNvPr id="2" name="表格 2">
            <a:extLst>
              <a:ext uri="{FF2B5EF4-FFF2-40B4-BE49-F238E27FC236}">
                <a16:creationId xmlns:a16="http://schemas.microsoft.com/office/drawing/2014/main" id="{846CD8C8-4ACD-4A27-B75C-BA3CF9B40956}"/>
              </a:ext>
            </a:extLst>
          </p:cNvPr>
          <p:cNvGraphicFramePr>
            <a:graphicFrameLocks noGrp="1"/>
          </p:cNvGraphicFramePr>
          <p:nvPr>
            <p:extLst>
              <p:ext uri="{D42A27DB-BD31-4B8C-83A1-F6EECF244321}">
                <p14:modId xmlns:p14="http://schemas.microsoft.com/office/powerpoint/2010/main" val="365577153"/>
              </p:ext>
            </p:extLst>
          </p:nvPr>
        </p:nvGraphicFramePr>
        <p:xfrm>
          <a:off x="121810" y="1832040"/>
          <a:ext cx="11376972" cy="3418840"/>
        </p:xfrm>
        <a:graphic>
          <a:graphicData uri="http://schemas.openxmlformats.org/drawingml/2006/table">
            <a:tbl>
              <a:tblPr firstRow="1" bandRow="1">
                <a:tableStyleId>{5C22544A-7EE6-4342-B048-85BDC9FD1C3A}</a:tableStyleId>
              </a:tblPr>
              <a:tblGrid>
                <a:gridCol w="2491917">
                  <a:extLst>
                    <a:ext uri="{9D8B030D-6E8A-4147-A177-3AD203B41FA5}">
                      <a16:colId xmlns:a16="http://schemas.microsoft.com/office/drawing/2014/main" val="4288162046"/>
                    </a:ext>
                  </a:extLst>
                </a:gridCol>
                <a:gridCol w="2144390">
                  <a:extLst>
                    <a:ext uri="{9D8B030D-6E8A-4147-A177-3AD203B41FA5}">
                      <a16:colId xmlns:a16="http://schemas.microsoft.com/office/drawing/2014/main" val="444941629"/>
                    </a:ext>
                  </a:extLst>
                </a:gridCol>
                <a:gridCol w="5178902">
                  <a:extLst>
                    <a:ext uri="{9D8B030D-6E8A-4147-A177-3AD203B41FA5}">
                      <a16:colId xmlns:a16="http://schemas.microsoft.com/office/drawing/2014/main" val="3686437410"/>
                    </a:ext>
                  </a:extLst>
                </a:gridCol>
                <a:gridCol w="1561763">
                  <a:extLst>
                    <a:ext uri="{9D8B030D-6E8A-4147-A177-3AD203B41FA5}">
                      <a16:colId xmlns:a16="http://schemas.microsoft.com/office/drawing/2014/main" val="4026181218"/>
                    </a:ext>
                  </a:extLst>
                </a:gridCol>
              </a:tblGrid>
              <a:tr h="370840">
                <a:tc>
                  <a:txBody>
                    <a:bodyPr/>
                    <a:lstStyle/>
                    <a:p>
                      <a:pPr algn="ctr"/>
                      <a:r>
                        <a:rPr lang="en-US" altLang="zh-CN" sz="1600" dirty="0"/>
                        <a:t>Conclusion aspect</a:t>
                      </a:r>
                      <a:endParaRPr lang="zh-CN" altLang="en-US" sz="1600" dirty="0"/>
                    </a:p>
                  </a:txBody>
                  <a:tcPr/>
                </a:tc>
                <a:tc>
                  <a:txBody>
                    <a:bodyPr/>
                    <a:lstStyle/>
                    <a:p>
                      <a:pPr algn="ctr"/>
                      <a:r>
                        <a:rPr lang="en-US" altLang="zh-CN" sz="1600" dirty="0"/>
                        <a:t>Editor’s note</a:t>
                      </a:r>
                      <a:endParaRPr lang="zh-CN" altLang="en-US" sz="1600" dirty="0"/>
                    </a:p>
                  </a:txBody>
                  <a:tcPr/>
                </a:tc>
                <a:tc>
                  <a:txBody>
                    <a:bodyPr/>
                    <a:lstStyle/>
                    <a:p>
                      <a:pPr algn="ctr"/>
                      <a:r>
                        <a:rPr lang="en-US" altLang="zh-CN" sz="1600" dirty="0"/>
                        <a:t>Open issue(s) description </a:t>
                      </a:r>
                      <a:endParaRPr lang="zh-CN" altLang="en-US" sz="1600" dirty="0"/>
                    </a:p>
                  </a:txBody>
                  <a:tcPr/>
                </a:tc>
                <a:tc>
                  <a:txBody>
                    <a:bodyPr/>
                    <a:lstStyle/>
                    <a:p>
                      <a:pPr algn="ctr"/>
                      <a:r>
                        <a:rPr lang="en-US" altLang="zh-CN" sz="1600" dirty="0"/>
                        <a:t>Way forward</a:t>
                      </a:r>
                      <a:endParaRPr lang="zh-CN" altLang="en-US" sz="1600" dirty="0"/>
                    </a:p>
                  </a:txBody>
                  <a:tcPr/>
                </a:tc>
                <a:extLst>
                  <a:ext uri="{0D108BD9-81ED-4DB2-BD59-A6C34878D82A}">
                    <a16:rowId xmlns:a16="http://schemas.microsoft.com/office/drawing/2014/main" val="3124185572"/>
                  </a:ext>
                </a:extLst>
              </a:tr>
              <a:tr h="370840">
                <a:tc>
                  <a:txBody>
                    <a:bodyPr/>
                    <a:lstStyle/>
                    <a:p>
                      <a:r>
                        <a:rPr lang="en-US" altLang="zh-CN" sz="1400" dirty="0"/>
                        <a:t>AIOTF Discovery and Selection for UE reader ID</a:t>
                      </a:r>
                      <a:endParaRPr lang="zh-CN" altLang="en-US" sz="1400" dirty="0"/>
                    </a:p>
                  </a:txBody>
                  <a:tcPr/>
                </a:tc>
                <a:tc>
                  <a:txBody>
                    <a:bodyPr/>
                    <a:lstStyle/>
                    <a:p>
                      <a:r>
                        <a:rPr lang="en-US" altLang="zh-CN" sz="1400" dirty="0"/>
                        <a:t>How to discover and select AIOTF when AF provides UE reader ID is FFS</a:t>
                      </a:r>
                      <a:endParaRPr lang="zh-CN" altLang="en-US" sz="1400" dirty="0"/>
                    </a:p>
                  </a:txBody>
                  <a:tcPr/>
                </a:tc>
                <a:tc>
                  <a:txBody>
                    <a:bodyPr/>
                    <a:lstStyle/>
                    <a:p>
                      <a:r>
                        <a:rPr lang="en-US" altLang="zh-CN" sz="1400" dirty="0"/>
                        <a:t>Two options for further discussion:</a:t>
                      </a:r>
                    </a:p>
                    <a:p>
                      <a:pPr marL="342900" indent="-342900">
                        <a:buAutoNum type="arabicParenBoth"/>
                      </a:pPr>
                      <a:r>
                        <a:rPr lang="en-US" altLang="zh-CN" sz="1400" dirty="0"/>
                        <a:t>Via UDM</a:t>
                      </a:r>
                    </a:p>
                    <a:p>
                      <a:pPr marL="342900" indent="-342900">
                        <a:buAutoNum type="arabicParenBoth"/>
                      </a:pPr>
                      <a:r>
                        <a:rPr lang="en-US" altLang="zh-CN" sz="1400" dirty="0"/>
                        <a:t>Via NRF</a:t>
                      </a:r>
                      <a:endParaRPr lang="zh-CN" altLang="en-US" sz="1400" dirty="0"/>
                    </a:p>
                  </a:txBody>
                  <a:tcPr/>
                </a:tc>
                <a:tc>
                  <a:txBody>
                    <a:bodyPr/>
                    <a:lstStyle/>
                    <a:p>
                      <a:r>
                        <a:rPr lang="en-US" altLang="zh-CN" sz="1400" dirty="0"/>
                        <a:t>To decide which option to use?</a:t>
                      </a:r>
                      <a:endParaRPr lang="zh-CN" altLang="en-US" sz="1400" dirty="0"/>
                    </a:p>
                  </a:txBody>
                  <a:tcPr/>
                </a:tc>
                <a:extLst>
                  <a:ext uri="{0D108BD9-81ED-4DB2-BD59-A6C34878D82A}">
                    <a16:rowId xmlns:a16="http://schemas.microsoft.com/office/drawing/2014/main" val="977893523"/>
                  </a:ext>
                </a:extLst>
              </a:tr>
              <a:tr h="370840">
                <a:tc>
                  <a:txBody>
                    <a:bodyPr/>
                    <a:lstStyle/>
                    <a:p>
                      <a:r>
                        <a:rPr lang="en-US" altLang="zh-CN" sz="1400" dirty="0"/>
                        <a:t>UE reader selection</a:t>
                      </a:r>
                      <a:endParaRPr lang="zh-CN" altLang="en-US" sz="1400" dirty="0"/>
                    </a:p>
                  </a:txBody>
                  <a:tcPr/>
                </a:tc>
                <a:tc>
                  <a:txBody>
                    <a:bodyPr/>
                    <a:lstStyle/>
                    <a:p>
                      <a:r>
                        <a:rPr lang="en-US" altLang="zh-CN" sz="1400" dirty="0"/>
                        <a:t>How to select UE reader(s) based on the AF provided area information is FFS</a:t>
                      </a:r>
                      <a:endParaRPr lang="zh-CN" altLang="en-US" sz="1400" dirty="0"/>
                    </a:p>
                  </a:txBody>
                  <a:tcPr/>
                </a:tc>
                <a:tc>
                  <a:txBody>
                    <a:bodyPr/>
                    <a:lstStyle/>
                    <a:p>
                      <a:r>
                        <a:rPr lang="en-US" altLang="zh-CN" sz="1400" dirty="0"/>
                        <a:t>SA2#171 discussed two UE reader types:</a:t>
                      </a:r>
                    </a:p>
                    <a:p>
                      <a:r>
                        <a:rPr lang="en-US" altLang="zh-CN" sz="1400" dirty="0"/>
                        <a:t>(1) fixed UE reader (2) mobile UE reader.</a:t>
                      </a:r>
                    </a:p>
                    <a:p>
                      <a:r>
                        <a:rPr lang="en-US" altLang="zh-CN" sz="1400" dirty="0"/>
                        <a:t>In case that AF provided area information, the open issue is:</a:t>
                      </a:r>
                    </a:p>
                    <a:p>
                      <a:r>
                        <a:rPr lang="en-US" altLang="zh-CN" sz="1400" dirty="0"/>
                        <a:t>Whether and how to select the mobile UE reader?</a:t>
                      </a:r>
                      <a:endParaRPr lang="zh-CN" altLang="en-US" sz="1400" dirty="0"/>
                    </a:p>
                  </a:txBody>
                  <a:tcPr/>
                </a:tc>
                <a:tc>
                  <a:txBody>
                    <a:bodyPr/>
                    <a:lstStyle/>
                    <a:p>
                      <a:r>
                        <a:rPr lang="en-US" altLang="zh-CN" sz="1400" dirty="0"/>
                        <a:t>?</a:t>
                      </a:r>
                    </a:p>
                  </a:txBody>
                  <a:tcPr/>
                </a:tc>
                <a:extLst>
                  <a:ext uri="{0D108BD9-81ED-4DB2-BD59-A6C34878D82A}">
                    <a16:rowId xmlns:a16="http://schemas.microsoft.com/office/drawing/2014/main" val="3246134610"/>
                  </a:ext>
                </a:extLst>
              </a:tr>
              <a:tr h="370840">
                <a:tc>
                  <a:txBody>
                    <a:bodyPr/>
                    <a:lstStyle/>
                    <a:p>
                      <a:r>
                        <a:rPr lang="en-US" altLang="zh-CN" sz="1400" dirty="0"/>
                        <a:t>UE reader ID allocation</a:t>
                      </a:r>
                      <a:endParaRPr lang="zh-CN" altLang="en-US" sz="1400" dirty="0"/>
                    </a:p>
                  </a:txBody>
                  <a:tcPr/>
                </a:tc>
                <a:tc>
                  <a:txBody>
                    <a:bodyPr/>
                    <a:lstStyle/>
                    <a:p>
                      <a:r>
                        <a:rPr lang="en-US" altLang="zh-CN" sz="1400" dirty="0"/>
                        <a:t>Whether and how to allocate the UE reader ID</a:t>
                      </a:r>
                      <a:endParaRPr lang="zh-CN" altLang="en-US" sz="1400" dirty="0"/>
                    </a:p>
                  </a:txBody>
                  <a:tcPr/>
                </a:tc>
                <a:tc>
                  <a:txBody>
                    <a:bodyPr/>
                    <a:lstStyle/>
                    <a:p>
                      <a:r>
                        <a:rPr lang="en-US" altLang="zh-CN" sz="1400" b="1" dirty="0"/>
                        <a:t>Open issue 1: what identifier is used to identify UE reader by UE, RAN, and CN NF?</a:t>
                      </a:r>
                    </a:p>
                    <a:p>
                      <a:r>
                        <a:rPr lang="en-US" altLang="zh-CN" sz="1400" dirty="0"/>
                        <a:t>Option 1: NG-AP ID or GPSI; option 2: new identifier</a:t>
                      </a:r>
                    </a:p>
                    <a:p>
                      <a:r>
                        <a:rPr lang="en-US" altLang="zh-CN" sz="1400" b="1" dirty="0"/>
                        <a:t>Open issue 2: how (when) to allocate the UE reader ID?</a:t>
                      </a:r>
                    </a:p>
                    <a:p>
                      <a:r>
                        <a:rPr lang="en-US" altLang="zh-CN" sz="1400" dirty="0"/>
                        <a:t>Option 1: during UE reader authorization, and allocated by AMF</a:t>
                      </a:r>
                    </a:p>
                    <a:p>
                      <a:r>
                        <a:rPr lang="en-US" altLang="zh-CN" sz="1400" dirty="0"/>
                        <a:t>Option 2: when AF requests the AIOT service, allocated by AIOTF</a:t>
                      </a:r>
                      <a:endParaRPr lang="zh-CN" altLang="en-US" sz="1400" dirty="0"/>
                    </a:p>
                  </a:txBody>
                  <a:tcPr/>
                </a:tc>
                <a:tc>
                  <a:txBody>
                    <a:bodyPr/>
                    <a:lstStyle/>
                    <a:p>
                      <a:r>
                        <a:rPr lang="en-US" altLang="zh-CN" sz="1400" dirty="0"/>
                        <a:t>?</a:t>
                      </a:r>
                      <a:endParaRPr lang="zh-CN" altLang="en-US" sz="1400" dirty="0"/>
                    </a:p>
                  </a:txBody>
                  <a:tcPr/>
                </a:tc>
                <a:extLst>
                  <a:ext uri="{0D108BD9-81ED-4DB2-BD59-A6C34878D82A}">
                    <a16:rowId xmlns:a16="http://schemas.microsoft.com/office/drawing/2014/main" val="4162721719"/>
                  </a:ext>
                </a:extLst>
              </a:tr>
            </a:tbl>
          </a:graphicData>
        </a:graphic>
      </p:graphicFrame>
    </p:spTree>
    <p:extLst>
      <p:ext uri="{BB962C8B-B14F-4D97-AF65-F5344CB8AC3E}">
        <p14:creationId xmlns:p14="http://schemas.microsoft.com/office/powerpoint/2010/main" val="269937875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副标题 1">
            <a:extLst>
              <a:ext uri="{FF2B5EF4-FFF2-40B4-BE49-F238E27FC236}">
                <a16:creationId xmlns:a16="http://schemas.microsoft.com/office/drawing/2014/main" id="{440CEA78-CE02-4527-B55F-6208E30C5C72}"/>
              </a:ext>
            </a:extLst>
          </p:cNvPr>
          <p:cNvSpPr txBox="1">
            <a:spLocks/>
          </p:cNvSpPr>
          <p:nvPr/>
        </p:nvSpPr>
        <p:spPr>
          <a:xfrm>
            <a:off x="524638" y="925366"/>
            <a:ext cx="8968278" cy="475628"/>
          </a:xfrm>
          <a:prstGeom prst="rect">
            <a:avLst/>
          </a:prstGeom>
        </p:spPr>
        <p:txBody>
          <a:bodyPr lIns="0" tIns="0" rIns="0" bIns="0" anchor="t">
            <a:normAutofit/>
          </a:bodyPr>
          <a:lstStyle>
            <a:lvl1pPr marL="0" indent="0" algn="l" defTabSz="1187798" rtl="0" eaLnBrk="1" latinLnBrk="0" hangingPunct="1">
              <a:lnSpc>
                <a:spcPts val="3430"/>
              </a:lnSpc>
              <a:spcBef>
                <a:spcPts val="0"/>
              </a:spcBef>
              <a:buFont typeface="Arial" panose="020B0604020202020204" pitchFamily="34" charset="0"/>
              <a:buNone/>
              <a:defRPr sz="3200" kern="1200" baseline="0">
                <a:solidFill>
                  <a:schemeClr val="tx1"/>
                </a:solidFill>
                <a:latin typeface="Microsoft YaHei" panose="020B0503020204020204" pitchFamily="34" charset="-122"/>
                <a:ea typeface="Microsoft YaHei" panose="020B0503020204020204" pitchFamily="34" charset="-122"/>
                <a:cs typeface="+mn-cs"/>
              </a:defRPr>
            </a:lvl1pPr>
            <a:lvl2pPr marL="593900" indent="0" algn="ctr" defTabSz="1187798" rtl="0" eaLnBrk="1" latinLnBrk="0" hangingPunct="1">
              <a:lnSpc>
                <a:spcPct val="90000"/>
              </a:lnSpc>
              <a:spcBef>
                <a:spcPts val="650"/>
              </a:spcBef>
              <a:buFont typeface="Arial" panose="020B0604020202020204" pitchFamily="34" charset="0"/>
              <a:buNone/>
              <a:defRPr sz="2598" kern="1200">
                <a:solidFill>
                  <a:schemeClr val="tx1"/>
                </a:solidFill>
                <a:latin typeface="+mn-lt"/>
                <a:ea typeface="+mn-ea"/>
                <a:cs typeface="+mn-cs"/>
              </a:defRPr>
            </a:lvl2pPr>
            <a:lvl3pPr marL="1187798" indent="0" algn="ctr" defTabSz="1187798" rtl="0" eaLnBrk="1" latinLnBrk="0" hangingPunct="1">
              <a:lnSpc>
                <a:spcPct val="90000"/>
              </a:lnSpc>
              <a:spcBef>
                <a:spcPts val="650"/>
              </a:spcBef>
              <a:buFont typeface="Arial" panose="020B0604020202020204" pitchFamily="34" charset="0"/>
              <a:buNone/>
              <a:defRPr sz="2338" kern="1200">
                <a:solidFill>
                  <a:schemeClr val="tx1"/>
                </a:solidFill>
                <a:latin typeface="+mn-lt"/>
                <a:ea typeface="+mn-ea"/>
                <a:cs typeface="+mn-cs"/>
              </a:defRPr>
            </a:lvl3pPr>
            <a:lvl4pPr marL="1781699" indent="0" algn="ctr" defTabSz="1187798" rtl="0" eaLnBrk="1" latinLnBrk="0" hangingPunct="1">
              <a:lnSpc>
                <a:spcPct val="90000"/>
              </a:lnSpc>
              <a:spcBef>
                <a:spcPts val="650"/>
              </a:spcBef>
              <a:buFont typeface="Arial" panose="020B0604020202020204" pitchFamily="34" charset="0"/>
              <a:buNone/>
              <a:defRPr sz="2079" kern="1200">
                <a:solidFill>
                  <a:schemeClr val="tx1"/>
                </a:solidFill>
                <a:latin typeface="+mn-lt"/>
                <a:ea typeface="+mn-ea"/>
                <a:cs typeface="+mn-cs"/>
              </a:defRPr>
            </a:lvl4pPr>
            <a:lvl5pPr marL="2375598" indent="0" algn="ctr" defTabSz="1187798" rtl="0" eaLnBrk="1" latinLnBrk="0" hangingPunct="1">
              <a:lnSpc>
                <a:spcPct val="90000"/>
              </a:lnSpc>
              <a:spcBef>
                <a:spcPts val="650"/>
              </a:spcBef>
              <a:buFont typeface="Arial" panose="020B0604020202020204" pitchFamily="34" charset="0"/>
              <a:buNone/>
              <a:defRPr sz="2079" kern="1200">
                <a:solidFill>
                  <a:schemeClr val="tx1"/>
                </a:solidFill>
                <a:latin typeface="+mn-lt"/>
                <a:ea typeface="+mn-ea"/>
                <a:cs typeface="+mn-cs"/>
              </a:defRPr>
            </a:lvl5pPr>
            <a:lvl6pPr marL="2969497" indent="0" algn="ctr" defTabSz="1187798" rtl="0" eaLnBrk="1" latinLnBrk="0" hangingPunct="1">
              <a:lnSpc>
                <a:spcPct val="90000"/>
              </a:lnSpc>
              <a:spcBef>
                <a:spcPts val="650"/>
              </a:spcBef>
              <a:buFont typeface="Arial" panose="020B0604020202020204" pitchFamily="34" charset="0"/>
              <a:buNone/>
              <a:defRPr sz="2079" kern="1200">
                <a:solidFill>
                  <a:schemeClr val="tx1"/>
                </a:solidFill>
                <a:latin typeface="+mn-lt"/>
                <a:ea typeface="+mn-ea"/>
                <a:cs typeface="+mn-cs"/>
              </a:defRPr>
            </a:lvl6pPr>
            <a:lvl7pPr marL="3563396" indent="0" algn="ctr" defTabSz="1187798" rtl="0" eaLnBrk="1" latinLnBrk="0" hangingPunct="1">
              <a:lnSpc>
                <a:spcPct val="90000"/>
              </a:lnSpc>
              <a:spcBef>
                <a:spcPts val="650"/>
              </a:spcBef>
              <a:buFont typeface="Arial" panose="020B0604020202020204" pitchFamily="34" charset="0"/>
              <a:buNone/>
              <a:defRPr sz="2079" kern="1200">
                <a:solidFill>
                  <a:schemeClr val="tx1"/>
                </a:solidFill>
                <a:latin typeface="+mn-lt"/>
                <a:ea typeface="+mn-ea"/>
                <a:cs typeface="+mn-cs"/>
              </a:defRPr>
            </a:lvl7pPr>
            <a:lvl8pPr marL="4157297" indent="0" algn="ctr" defTabSz="1187798" rtl="0" eaLnBrk="1" latinLnBrk="0" hangingPunct="1">
              <a:lnSpc>
                <a:spcPct val="90000"/>
              </a:lnSpc>
              <a:spcBef>
                <a:spcPts val="650"/>
              </a:spcBef>
              <a:buFont typeface="Arial" panose="020B0604020202020204" pitchFamily="34" charset="0"/>
              <a:buNone/>
              <a:defRPr sz="2079" kern="1200">
                <a:solidFill>
                  <a:schemeClr val="tx1"/>
                </a:solidFill>
                <a:latin typeface="+mn-lt"/>
                <a:ea typeface="+mn-ea"/>
                <a:cs typeface="+mn-cs"/>
              </a:defRPr>
            </a:lvl8pPr>
            <a:lvl9pPr marL="4751195" indent="0" algn="ctr" defTabSz="1187798" rtl="0" eaLnBrk="1" latinLnBrk="0" hangingPunct="1">
              <a:lnSpc>
                <a:spcPct val="90000"/>
              </a:lnSpc>
              <a:spcBef>
                <a:spcPts val="650"/>
              </a:spcBef>
              <a:buFont typeface="Arial" panose="020B0604020202020204" pitchFamily="34" charset="0"/>
              <a:buNone/>
              <a:defRPr sz="2079" kern="1200">
                <a:solidFill>
                  <a:schemeClr val="tx1"/>
                </a:solidFill>
                <a:latin typeface="+mn-lt"/>
                <a:ea typeface="+mn-ea"/>
                <a:cs typeface="+mn-cs"/>
              </a:defRPr>
            </a:lvl9pPr>
          </a:lstStyle>
          <a:p>
            <a:pPr algn="just"/>
            <a:r>
              <a:rPr lang="en-US" altLang="zh-CN" sz="2800" b="1" dirty="0">
                <a:latin typeface="+mj-lt"/>
                <a:ea typeface="等线" panose="02010600030101010101" pitchFamily="2" charset="-122"/>
              </a:rPr>
              <a:t>Key issue 2 conclusion --- overall</a:t>
            </a:r>
            <a:endParaRPr lang="zh-CN" altLang="zh-CN" sz="2800" b="1" dirty="0">
              <a:latin typeface="+mj-lt"/>
              <a:ea typeface="等线" panose="02010600030101010101" pitchFamily="2" charset="-122"/>
            </a:endParaRPr>
          </a:p>
        </p:txBody>
      </p:sp>
      <p:sp>
        <p:nvSpPr>
          <p:cNvPr id="6" name="文本框 5">
            <a:extLst>
              <a:ext uri="{FF2B5EF4-FFF2-40B4-BE49-F238E27FC236}">
                <a16:creationId xmlns:a16="http://schemas.microsoft.com/office/drawing/2014/main" id="{1EB2713B-5E9D-47EB-873B-67D0F6D5433A}"/>
              </a:ext>
            </a:extLst>
          </p:cNvPr>
          <p:cNvSpPr txBox="1"/>
          <p:nvPr/>
        </p:nvSpPr>
        <p:spPr>
          <a:xfrm>
            <a:off x="524637" y="2094217"/>
            <a:ext cx="11079341" cy="2026196"/>
          </a:xfrm>
          <a:prstGeom prst="rect">
            <a:avLst/>
          </a:prstGeom>
          <a:noFill/>
        </p:spPr>
        <p:txBody>
          <a:bodyPr wrap="square" rtlCol="0">
            <a:spAutoFit/>
          </a:bodyPr>
          <a:lstStyle/>
          <a:p>
            <a:pPr marL="285750" indent="-285750">
              <a:lnSpc>
                <a:spcPct val="150000"/>
              </a:lnSpc>
              <a:buFont typeface="Arial" panose="020B0604020202020204" pitchFamily="34" charset="0"/>
              <a:buChar char="•"/>
            </a:pPr>
            <a:r>
              <a:rPr lang="en-US" altLang="zh-CN" b="1" dirty="0"/>
              <a:t>Following conclusion aspects will be prioritized for November meeting:</a:t>
            </a:r>
          </a:p>
          <a:p>
            <a:pPr marL="800100" lvl="1" indent="-342900">
              <a:lnSpc>
                <a:spcPct val="150000"/>
              </a:lnSpc>
              <a:buFont typeface="+mj-lt"/>
              <a:buAutoNum type="arabicPeriod"/>
            </a:pPr>
            <a:r>
              <a:rPr lang="en-US" altLang="zh-CN" sz="1600" dirty="0"/>
              <a:t>DO-A capable device registration </a:t>
            </a:r>
          </a:p>
          <a:p>
            <a:pPr marL="800100" lvl="1" indent="-342900">
              <a:lnSpc>
                <a:spcPct val="150000"/>
              </a:lnSpc>
              <a:buFont typeface="+mj-lt"/>
              <a:buAutoNum type="arabicPeriod"/>
            </a:pPr>
            <a:r>
              <a:rPr lang="en-US" altLang="zh-CN" sz="1600" dirty="0"/>
              <a:t>DO-A data transfer</a:t>
            </a:r>
          </a:p>
          <a:p>
            <a:pPr marL="285750" indent="-285750">
              <a:lnSpc>
                <a:spcPct val="150000"/>
              </a:lnSpc>
              <a:buFont typeface="Arial" panose="020B0604020202020204" pitchFamily="34" charset="0"/>
              <a:buChar char="•"/>
            </a:pPr>
            <a:r>
              <a:rPr lang="en-US" altLang="zh-CN" b="1" dirty="0"/>
              <a:t>Other conclusion aspect(s) may also be discussed, depending on the input contributions</a:t>
            </a:r>
          </a:p>
          <a:p>
            <a:pPr marL="285750" indent="-285750">
              <a:lnSpc>
                <a:spcPct val="150000"/>
              </a:lnSpc>
              <a:buFont typeface="Arial" panose="020B0604020202020204" pitchFamily="34" charset="0"/>
              <a:buChar char="•"/>
            </a:pPr>
            <a:r>
              <a:rPr lang="en-US" altLang="zh-CN" b="1" dirty="0"/>
              <a:t>Discussion in the conference call is mainly for high-level principles not details</a:t>
            </a:r>
          </a:p>
        </p:txBody>
      </p:sp>
    </p:spTree>
    <p:extLst>
      <p:ext uri="{BB962C8B-B14F-4D97-AF65-F5344CB8AC3E}">
        <p14:creationId xmlns:p14="http://schemas.microsoft.com/office/powerpoint/2010/main" val="44044076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副标题 1">
            <a:extLst>
              <a:ext uri="{FF2B5EF4-FFF2-40B4-BE49-F238E27FC236}">
                <a16:creationId xmlns:a16="http://schemas.microsoft.com/office/drawing/2014/main" id="{440CEA78-CE02-4527-B55F-6208E30C5C72}"/>
              </a:ext>
            </a:extLst>
          </p:cNvPr>
          <p:cNvSpPr txBox="1">
            <a:spLocks/>
          </p:cNvSpPr>
          <p:nvPr/>
        </p:nvSpPr>
        <p:spPr>
          <a:xfrm>
            <a:off x="524638" y="925366"/>
            <a:ext cx="8968278" cy="475628"/>
          </a:xfrm>
          <a:prstGeom prst="rect">
            <a:avLst/>
          </a:prstGeom>
        </p:spPr>
        <p:txBody>
          <a:bodyPr lIns="0" tIns="0" rIns="0" bIns="0" anchor="t">
            <a:normAutofit/>
          </a:bodyPr>
          <a:lstStyle>
            <a:lvl1pPr marL="0" indent="0" algn="l" defTabSz="1187798" rtl="0" eaLnBrk="1" latinLnBrk="0" hangingPunct="1">
              <a:lnSpc>
                <a:spcPts val="3430"/>
              </a:lnSpc>
              <a:spcBef>
                <a:spcPts val="0"/>
              </a:spcBef>
              <a:buFont typeface="Arial" panose="020B0604020202020204" pitchFamily="34" charset="0"/>
              <a:buNone/>
              <a:defRPr sz="3200" kern="1200" baseline="0">
                <a:solidFill>
                  <a:schemeClr val="tx1"/>
                </a:solidFill>
                <a:latin typeface="Microsoft YaHei" panose="020B0503020204020204" pitchFamily="34" charset="-122"/>
                <a:ea typeface="Microsoft YaHei" panose="020B0503020204020204" pitchFamily="34" charset="-122"/>
                <a:cs typeface="+mn-cs"/>
              </a:defRPr>
            </a:lvl1pPr>
            <a:lvl2pPr marL="593900" indent="0" algn="ctr" defTabSz="1187798" rtl="0" eaLnBrk="1" latinLnBrk="0" hangingPunct="1">
              <a:lnSpc>
                <a:spcPct val="90000"/>
              </a:lnSpc>
              <a:spcBef>
                <a:spcPts val="650"/>
              </a:spcBef>
              <a:buFont typeface="Arial" panose="020B0604020202020204" pitchFamily="34" charset="0"/>
              <a:buNone/>
              <a:defRPr sz="2598" kern="1200">
                <a:solidFill>
                  <a:schemeClr val="tx1"/>
                </a:solidFill>
                <a:latin typeface="+mn-lt"/>
                <a:ea typeface="+mn-ea"/>
                <a:cs typeface="+mn-cs"/>
              </a:defRPr>
            </a:lvl2pPr>
            <a:lvl3pPr marL="1187798" indent="0" algn="ctr" defTabSz="1187798" rtl="0" eaLnBrk="1" latinLnBrk="0" hangingPunct="1">
              <a:lnSpc>
                <a:spcPct val="90000"/>
              </a:lnSpc>
              <a:spcBef>
                <a:spcPts val="650"/>
              </a:spcBef>
              <a:buFont typeface="Arial" panose="020B0604020202020204" pitchFamily="34" charset="0"/>
              <a:buNone/>
              <a:defRPr sz="2338" kern="1200">
                <a:solidFill>
                  <a:schemeClr val="tx1"/>
                </a:solidFill>
                <a:latin typeface="+mn-lt"/>
                <a:ea typeface="+mn-ea"/>
                <a:cs typeface="+mn-cs"/>
              </a:defRPr>
            </a:lvl3pPr>
            <a:lvl4pPr marL="1781699" indent="0" algn="ctr" defTabSz="1187798" rtl="0" eaLnBrk="1" latinLnBrk="0" hangingPunct="1">
              <a:lnSpc>
                <a:spcPct val="90000"/>
              </a:lnSpc>
              <a:spcBef>
                <a:spcPts val="650"/>
              </a:spcBef>
              <a:buFont typeface="Arial" panose="020B0604020202020204" pitchFamily="34" charset="0"/>
              <a:buNone/>
              <a:defRPr sz="2079" kern="1200">
                <a:solidFill>
                  <a:schemeClr val="tx1"/>
                </a:solidFill>
                <a:latin typeface="+mn-lt"/>
                <a:ea typeface="+mn-ea"/>
                <a:cs typeface="+mn-cs"/>
              </a:defRPr>
            </a:lvl4pPr>
            <a:lvl5pPr marL="2375598" indent="0" algn="ctr" defTabSz="1187798" rtl="0" eaLnBrk="1" latinLnBrk="0" hangingPunct="1">
              <a:lnSpc>
                <a:spcPct val="90000"/>
              </a:lnSpc>
              <a:spcBef>
                <a:spcPts val="650"/>
              </a:spcBef>
              <a:buFont typeface="Arial" panose="020B0604020202020204" pitchFamily="34" charset="0"/>
              <a:buNone/>
              <a:defRPr sz="2079" kern="1200">
                <a:solidFill>
                  <a:schemeClr val="tx1"/>
                </a:solidFill>
                <a:latin typeface="+mn-lt"/>
                <a:ea typeface="+mn-ea"/>
                <a:cs typeface="+mn-cs"/>
              </a:defRPr>
            </a:lvl5pPr>
            <a:lvl6pPr marL="2969497" indent="0" algn="ctr" defTabSz="1187798" rtl="0" eaLnBrk="1" latinLnBrk="0" hangingPunct="1">
              <a:lnSpc>
                <a:spcPct val="90000"/>
              </a:lnSpc>
              <a:spcBef>
                <a:spcPts val="650"/>
              </a:spcBef>
              <a:buFont typeface="Arial" panose="020B0604020202020204" pitchFamily="34" charset="0"/>
              <a:buNone/>
              <a:defRPr sz="2079" kern="1200">
                <a:solidFill>
                  <a:schemeClr val="tx1"/>
                </a:solidFill>
                <a:latin typeface="+mn-lt"/>
                <a:ea typeface="+mn-ea"/>
                <a:cs typeface="+mn-cs"/>
              </a:defRPr>
            </a:lvl6pPr>
            <a:lvl7pPr marL="3563396" indent="0" algn="ctr" defTabSz="1187798" rtl="0" eaLnBrk="1" latinLnBrk="0" hangingPunct="1">
              <a:lnSpc>
                <a:spcPct val="90000"/>
              </a:lnSpc>
              <a:spcBef>
                <a:spcPts val="650"/>
              </a:spcBef>
              <a:buFont typeface="Arial" panose="020B0604020202020204" pitchFamily="34" charset="0"/>
              <a:buNone/>
              <a:defRPr sz="2079" kern="1200">
                <a:solidFill>
                  <a:schemeClr val="tx1"/>
                </a:solidFill>
                <a:latin typeface="+mn-lt"/>
                <a:ea typeface="+mn-ea"/>
                <a:cs typeface="+mn-cs"/>
              </a:defRPr>
            </a:lvl7pPr>
            <a:lvl8pPr marL="4157297" indent="0" algn="ctr" defTabSz="1187798" rtl="0" eaLnBrk="1" latinLnBrk="0" hangingPunct="1">
              <a:lnSpc>
                <a:spcPct val="90000"/>
              </a:lnSpc>
              <a:spcBef>
                <a:spcPts val="650"/>
              </a:spcBef>
              <a:buFont typeface="Arial" panose="020B0604020202020204" pitchFamily="34" charset="0"/>
              <a:buNone/>
              <a:defRPr sz="2079" kern="1200">
                <a:solidFill>
                  <a:schemeClr val="tx1"/>
                </a:solidFill>
                <a:latin typeface="+mn-lt"/>
                <a:ea typeface="+mn-ea"/>
                <a:cs typeface="+mn-cs"/>
              </a:defRPr>
            </a:lvl8pPr>
            <a:lvl9pPr marL="4751195" indent="0" algn="ctr" defTabSz="1187798" rtl="0" eaLnBrk="1" latinLnBrk="0" hangingPunct="1">
              <a:lnSpc>
                <a:spcPct val="90000"/>
              </a:lnSpc>
              <a:spcBef>
                <a:spcPts val="650"/>
              </a:spcBef>
              <a:buFont typeface="Arial" panose="020B0604020202020204" pitchFamily="34" charset="0"/>
              <a:buNone/>
              <a:defRPr sz="2079" kern="1200">
                <a:solidFill>
                  <a:schemeClr val="tx1"/>
                </a:solidFill>
                <a:latin typeface="+mn-lt"/>
                <a:ea typeface="+mn-ea"/>
                <a:cs typeface="+mn-cs"/>
              </a:defRPr>
            </a:lvl9pPr>
          </a:lstStyle>
          <a:p>
            <a:pPr algn="just"/>
            <a:r>
              <a:rPr lang="en-US" altLang="zh-CN" sz="2800" b="1" dirty="0">
                <a:latin typeface="+mj-lt"/>
                <a:ea typeface="等线" panose="02010600030101010101" pitchFamily="2" charset="-122"/>
              </a:rPr>
              <a:t>Key issue 2 conclusion --- papers for discussion</a:t>
            </a:r>
            <a:endParaRPr lang="zh-CN" altLang="zh-CN" sz="2800" b="1" dirty="0">
              <a:latin typeface="+mj-lt"/>
              <a:ea typeface="等线" panose="02010600030101010101" pitchFamily="2" charset="-122"/>
            </a:endParaRPr>
          </a:p>
        </p:txBody>
      </p:sp>
      <p:sp>
        <p:nvSpPr>
          <p:cNvPr id="6" name="文本框 5">
            <a:extLst>
              <a:ext uri="{FF2B5EF4-FFF2-40B4-BE49-F238E27FC236}">
                <a16:creationId xmlns:a16="http://schemas.microsoft.com/office/drawing/2014/main" id="{1EB2713B-5E9D-47EB-873B-67D0F6D5433A}"/>
              </a:ext>
            </a:extLst>
          </p:cNvPr>
          <p:cNvSpPr txBox="1"/>
          <p:nvPr/>
        </p:nvSpPr>
        <p:spPr>
          <a:xfrm>
            <a:off x="524637" y="2094217"/>
            <a:ext cx="11079341" cy="1703030"/>
          </a:xfrm>
          <a:prstGeom prst="rect">
            <a:avLst/>
          </a:prstGeom>
          <a:noFill/>
        </p:spPr>
        <p:txBody>
          <a:bodyPr wrap="square" rtlCol="0">
            <a:spAutoFit/>
          </a:bodyPr>
          <a:lstStyle/>
          <a:p>
            <a:pPr marL="285750" indent="-285750">
              <a:lnSpc>
                <a:spcPct val="150000"/>
              </a:lnSpc>
              <a:buFont typeface="Arial" panose="020B0604020202020204" pitchFamily="34" charset="0"/>
              <a:buChar char="•"/>
            </a:pPr>
            <a:r>
              <a:rPr lang="en-US" altLang="zh-CN" dirty="0"/>
              <a:t>Ericsson paper</a:t>
            </a:r>
          </a:p>
          <a:p>
            <a:pPr marL="285750" indent="-285750">
              <a:lnSpc>
                <a:spcPct val="150000"/>
              </a:lnSpc>
              <a:buFont typeface="Arial" panose="020B0604020202020204" pitchFamily="34" charset="0"/>
              <a:buChar char="•"/>
            </a:pPr>
            <a:r>
              <a:rPr lang="en-US" altLang="zh-CN" dirty="0"/>
              <a:t>Sony paper</a:t>
            </a:r>
          </a:p>
          <a:p>
            <a:pPr marL="285750" indent="-285750">
              <a:lnSpc>
                <a:spcPct val="150000"/>
              </a:lnSpc>
              <a:buFont typeface="Arial" panose="020B0604020202020204" pitchFamily="34" charset="0"/>
              <a:buChar char="•"/>
            </a:pPr>
            <a:r>
              <a:rPr lang="en-US" altLang="zh-CN" dirty="0"/>
              <a:t>OPPO paper</a:t>
            </a:r>
          </a:p>
          <a:p>
            <a:pPr marL="285750" indent="-285750">
              <a:lnSpc>
                <a:spcPct val="150000"/>
              </a:lnSpc>
              <a:buFont typeface="Arial" panose="020B0604020202020204" pitchFamily="34" charset="0"/>
              <a:buChar char="•"/>
            </a:pPr>
            <a:r>
              <a:rPr lang="en-US" altLang="zh-CN" dirty="0"/>
              <a:t>Other proposals / summary in the slide</a:t>
            </a:r>
          </a:p>
        </p:txBody>
      </p:sp>
    </p:spTree>
    <p:extLst>
      <p:ext uri="{BB962C8B-B14F-4D97-AF65-F5344CB8AC3E}">
        <p14:creationId xmlns:p14="http://schemas.microsoft.com/office/powerpoint/2010/main" val="425958930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副标题 1">
            <a:extLst>
              <a:ext uri="{FF2B5EF4-FFF2-40B4-BE49-F238E27FC236}">
                <a16:creationId xmlns:a16="http://schemas.microsoft.com/office/drawing/2014/main" id="{440CEA78-CE02-4527-B55F-6208E30C5C72}"/>
              </a:ext>
            </a:extLst>
          </p:cNvPr>
          <p:cNvSpPr txBox="1">
            <a:spLocks/>
          </p:cNvSpPr>
          <p:nvPr/>
        </p:nvSpPr>
        <p:spPr>
          <a:xfrm>
            <a:off x="524638" y="925366"/>
            <a:ext cx="8968278" cy="475628"/>
          </a:xfrm>
          <a:prstGeom prst="rect">
            <a:avLst/>
          </a:prstGeom>
        </p:spPr>
        <p:txBody>
          <a:bodyPr lIns="0" tIns="0" rIns="0" bIns="0" anchor="t">
            <a:normAutofit/>
          </a:bodyPr>
          <a:lstStyle>
            <a:lvl1pPr marL="0" indent="0" algn="l" defTabSz="1187798" rtl="0" eaLnBrk="1" latinLnBrk="0" hangingPunct="1">
              <a:lnSpc>
                <a:spcPts val="3430"/>
              </a:lnSpc>
              <a:spcBef>
                <a:spcPts val="0"/>
              </a:spcBef>
              <a:buFont typeface="Arial" panose="020B0604020202020204" pitchFamily="34" charset="0"/>
              <a:buNone/>
              <a:defRPr sz="3200" kern="1200" baseline="0">
                <a:solidFill>
                  <a:schemeClr val="tx1"/>
                </a:solidFill>
                <a:latin typeface="Microsoft YaHei" panose="020B0503020204020204" pitchFamily="34" charset="-122"/>
                <a:ea typeface="Microsoft YaHei" panose="020B0503020204020204" pitchFamily="34" charset="-122"/>
                <a:cs typeface="+mn-cs"/>
              </a:defRPr>
            </a:lvl1pPr>
            <a:lvl2pPr marL="593900" indent="0" algn="ctr" defTabSz="1187798" rtl="0" eaLnBrk="1" latinLnBrk="0" hangingPunct="1">
              <a:lnSpc>
                <a:spcPct val="90000"/>
              </a:lnSpc>
              <a:spcBef>
                <a:spcPts val="650"/>
              </a:spcBef>
              <a:buFont typeface="Arial" panose="020B0604020202020204" pitchFamily="34" charset="0"/>
              <a:buNone/>
              <a:defRPr sz="2598" kern="1200">
                <a:solidFill>
                  <a:schemeClr val="tx1"/>
                </a:solidFill>
                <a:latin typeface="+mn-lt"/>
                <a:ea typeface="+mn-ea"/>
                <a:cs typeface="+mn-cs"/>
              </a:defRPr>
            </a:lvl2pPr>
            <a:lvl3pPr marL="1187798" indent="0" algn="ctr" defTabSz="1187798" rtl="0" eaLnBrk="1" latinLnBrk="0" hangingPunct="1">
              <a:lnSpc>
                <a:spcPct val="90000"/>
              </a:lnSpc>
              <a:spcBef>
                <a:spcPts val="650"/>
              </a:spcBef>
              <a:buFont typeface="Arial" panose="020B0604020202020204" pitchFamily="34" charset="0"/>
              <a:buNone/>
              <a:defRPr sz="2338" kern="1200">
                <a:solidFill>
                  <a:schemeClr val="tx1"/>
                </a:solidFill>
                <a:latin typeface="+mn-lt"/>
                <a:ea typeface="+mn-ea"/>
                <a:cs typeface="+mn-cs"/>
              </a:defRPr>
            </a:lvl3pPr>
            <a:lvl4pPr marL="1781699" indent="0" algn="ctr" defTabSz="1187798" rtl="0" eaLnBrk="1" latinLnBrk="0" hangingPunct="1">
              <a:lnSpc>
                <a:spcPct val="90000"/>
              </a:lnSpc>
              <a:spcBef>
                <a:spcPts val="650"/>
              </a:spcBef>
              <a:buFont typeface="Arial" panose="020B0604020202020204" pitchFamily="34" charset="0"/>
              <a:buNone/>
              <a:defRPr sz="2079" kern="1200">
                <a:solidFill>
                  <a:schemeClr val="tx1"/>
                </a:solidFill>
                <a:latin typeface="+mn-lt"/>
                <a:ea typeface="+mn-ea"/>
                <a:cs typeface="+mn-cs"/>
              </a:defRPr>
            </a:lvl4pPr>
            <a:lvl5pPr marL="2375598" indent="0" algn="ctr" defTabSz="1187798" rtl="0" eaLnBrk="1" latinLnBrk="0" hangingPunct="1">
              <a:lnSpc>
                <a:spcPct val="90000"/>
              </a:lnSpc>
              <a:spcBef>
                <a:spcPts val="650"/>
              </a:spcBef>
              <a:buFont typeface="Arial" panose="020B0604020202020204" pitchFamily="34" charset="0"/>
              <a:buNone/>
              <a:defRPr sz="2079" kern="1200">
                <a:solidFill>
                  <a:schemeClr val="tx1"/>
                </a:solidFill>
                <a:latin typeface="+mn-lt"/>
                <a:ea typeface="+mn-ea"/>
                <a:cs typeface="+mn-cs"/>
              </a:defRPr>
            </a:lvl5pPr>
            <a:lvl6pPr marL="2969497" indent="0" algn="ctr" defTabSz="1187798" rtl="0" eaLnBrk="1" latinLnBrk="0" hangingPunct="1">
              <a:lnSpc>
                <a:spcPct val="90000"/>
              </a:lnSpc>
              <a:spcBef>
                <a:spcPts val="650"/>
              </a:spcBef>
              <a:buFont typeface="Arial" panose="020B0604020202020204" pitchFamily="34" charset="0"/>
              <a:buNone/>
              <a:defRPr sz="2079" kern="1200">
                <a:solidFill>
                  <a:schemeClr val="tx1"/>
                </a:solidFill>
                <a:latin typeface="+mn-lt"/>
                <a:ea typeface="+mn-ea"/>
                <a:cs typeface="+mn-cs"/>
              </a:defRPr>
            </a:lvl6pPr>
            <a:lvl7pPr marL="3563396" indent="0" algn="ctr" defTabSz="1187798" rtl="0" eaLnBrk="1" latinLnBrk="0" hangingPunct="1">
              <a:lnSpc>
                <a:spcPct val="90000"/>
              </a:lnSpc>
              <a:spcBef>
                <a:spcPts val="650"/>
              </a:spcBef>
              <a:buFont typeface="Arial" panose="020B0604020202020204" pitchFamily="34" charset="0"/>
              <a:buNone/>
              <a:defRPr sz="2079" kern="1200">
                <a:solidFill>
                  <a:schemeClr val="tx1"/>
                </a:solidFill>
                <a:latin typeface="+mn-lt"/>
                <a:ea typeface="+mn-ea"/>
                <a:cs typeface="+mn-cs"/>
              </a:defRPr>
            </a:lvl7pPr>
            <a:lvl8pPr marL="4157297" indent="0" algn="ctr" defTabSz="1187798" rtl="0" eaLnBrk="1" latinLnBrk="0" hangingPunct="1">
              <a:lnSpc>
                <a:spcPct val="90000"/>
              </a:lnSpc>
              <a:spcBef>
                <a:spcPts val="650"/>
              </a:spcBef>
              <a:buFont typeface="Arial" panose="020B0604020202020204" pitchFamily="34" charset="0"/>
              <a:buNone/>
              <a:defRPr sz="2079" kern="1200">
                <a:solidFill>
                  <a:schemeClr val="tx1"/>
                </a:solidFill>
                <a:latin typeface="+mn-lt"/>
                <a:ea typeface="+mn-ea"/>
                <a:cs typeface="+mn-cs"/>
              </a:defRPr>
            </a:lvl8pPr>
            <a:lvl9pPr marL="4751195" indent="0" algn="ctr" defTabSz="1187798" rtl="0" eaLnBrk="1" latinLnBrk="0" hangingPunct="1">
              <a:lnSpc>
                <a:spcPct val="90000"/>
              </a:lnSpc>
              <a:spcBef>
                <a:spcPts val="650"/>
              </a:spcBef>
              <a:buFont typeface="Arial" panose="020B0604020202020204" pitchFamily="34" charset="0"/>
              <a:buNone/>
              <a:defRPr sz="2079" kern="1200">
                <a:solidFill>
                  <a:schemeClr val="tx1"/>
                </a:solidFill>
                <a:latin typeface="+mn-lt"/>
                <a:ea typeface="+mn-ea"/>
                <a:cs typeface="+mn-cs"/>
              </a:defRPr>
            </a:lvl9pPr>
          </a:lstStyle>
          <a:p>
            <a:pPr algn="just"/>
            <a:r>
              <a:rPr lang="en-US" altLang="zh-CN" sz="2800" b="1" dirty="0">
                <a:latin typeface="+mj-lt"/>
                <a:ea typeface="等线" panose="02010600030101010101" pitchFamily="2" charset="-122"/>
              </a:rPr>
              <a:t>Key issue 2 conclusion --- DO-A capable device registration</a:t>
            </a:r>
            <a:endParaRPr lang="zh-CN" altLang="zh-CN" sz="2800" b="1" dirty="0">
              <a:latin typeface="+mj-lt"/>
              <a:ea typeface="等线" panose="02010600030101010101" pitchFamily="2" charset="-122"/>
            </a:endParaRPr>
          </a:p>
        </p:txBody>
      </p:sp>
      <p:sp>
        <p:nvSpPr>
          <p:cNvPr id="6" name="文本框 5">
            <a:extLst>
              <a:ext uri="{FF2B5EF4-FFF2-40B4-BE49-F238E27FC236}">
                <a16:creationId xmlns:a16="http://schemas.microsoft.com/office/drawing/2014/main" id="{1EB2713B-5E9D-47EB-873B-67D0F6D5433A}"/>
              </a:ext>
            </a:extLst>
          </p:cNvPr>
          <p:cNvSpPr txBox="1"/>
          <p:nvPr/>
        </p:nvSpPr>
        <p:spPr>
          <a:xfrm>
            <a:off x="524639" y="1802904"/>
            <a:ext cx="10941776" cy="456535"/>
          </a:xfrm>
          <a:prstGeom prst="rect">
            <a:avLst/>
          </a:prstGeom>
          <a:noFill/>
        </p:spPr>
        <p:txBody>
          <a:bodyPr wrap="square" rtlCol="0">
            <a:spAutoFit/>
          </a:bodyPr>
          <a:lstStyle/>
          <a:p>
            <a:pPr>
              <a:lnSpc>
                <a:spcPct val="150000"/>
              </a:lnSpc>
            </a:pPr>
            <a:r>
              <a:rPr lang="en-US" altLang="zh-CN" b="1" dirty="0"/>
              <a:t>Following sub-aspects are widely proposed in the TR solutions </a:t>
            </a:r>
          </a:p>
        </p:txBody>
      </p:sp>
      <p:sp>
        <p:nvSpPr>
          <p:cNvPr id="5" name="文本框 4">
            <a:extLst>
              <a:ext uri="{FF2B5EF4-FFF2-40B4-BE49-F238E27FC236}">
                <a16:creationId xmlns:a16="http://schemas.microsoft.com/office/drawing/2014/main" id="{D633DD8A-F5E9-490E-868C-83ABCD3E082A}"/>
              </a:ext>
            </a:extLst>
          </p:cNvPr>
          <p:cNvSpPr txBox="1"/>
          <p:nvPr/>
        </p:nvSpPr>
        <p:spPr>
          <a:xfrm>
            <a:off x="524637" y="2373207"/>
            <a:ext cx="6976679" cy="2600712"/>
          </a:xfrm>
          <a:prstGeom prst="rect">
            <a:avLst/>
          </a:prstGeom>
          <a:noFill/>
        </p:spPr>
        <p:txBody>
          <a:bodyPr wrap="square">
            <a:spAutoFit/>
          </a:bodyPr>
          <a:lstStyle/>
          <a:p>
            <a:pPr marL="179388" marR="0" lvl="0" indent="-168275" algn="l" defTabSz="1187798" rtl="0" eaLnBrk="1" fontAlgn="auto" latinLnBrk="0" hangingPunct="1">
              <a:lnSpc>
                <a:spcPct val="100000"/>
              </a:lnSpc>
              <a:spcBef>
                <a:spcPts val="0"/>
              </a:spcBef>
              <a:spcAft>
                <a:spcPts val="600"/>
              </a:spcAft>
              <a:buClr>
                <a:srgbClr val="000000"/>
              </a:buClr>
              <a:buSzTx/>
              <a:buFont typeface="Arial" panose="020B0604020202020204" pitchFamily="34" charset="0"/>
              <a:buChar char="•"/>
              <a:tabLst>
                <a:tab pos="1208088" algn="ctr"/>
              </a:tabLst>
              <a:defRPr/>
            </a:pPr>
            <a:r>
              <a:rPr kumimoji="0" lang="en-US" altLang="zh-CN" sz="1600" b="0" i="0" u="none" strike="noStrike" kern="1200" cap="none" spc="0" normalizeH="0" baseline="0" noProof="0" dirty="0">
                <a:ln>
                  <a:noFill/>
                </a:ln>
                <a:solidFill>
                  <a:srgbClr val="1D1D1A"/>
                </a:solidFill>
                <a:effectLst/>
                <a:uLnTx/>
                <a:uFillTx/>
                <a:latin typeface="Microsoft YaHei" panose="020B0503020204020204" pitchFamily="34" charset="-122"/>
                <a:ea typeface="Microsoft YaHei" panose="020B0503020204020204" pitchFamily="34" charset="-122"/>
                <a:cs typeface="Arial" panose="020B0604020202020204" pitchFamily="34" charset="0"/>
              </a:rPr>
              <a:t>Registration is required or not</a:t>
            </a:r>
          </a:p>
          <a:p>
            <a:pPr marL="179388" marR="0" lvl="0" indent="-168275" algn="l" defTabSz="1187798" rtl="0" eaLnBrk="1" fontAlgn="auto" latinLnBrk="0" hangingPunct="1">
              <a:lnSpc>
                <a:spcPct val="100000"/>
              </a:lnSpc>
              <a:spcBef>
                <a:spcPts val="0"/>
              </a:spcBef>
              <a:spcAft>
                <a:spcPts val="600"/>
              </a:spcAft>
              <a:buClr>
                <a:srgbClr val="000000"/>
              </a:buClr>
              <a:buSzTx/>
              <a:buFont typeface="Arial" panose="020B0604020202020204" pitchFamily="34" charset="0"/>
              <a:buChar char="•"/>
              <a:tabLst>
                <a:tab pos="1208088" algn="ctr"/>
              </a:tabLst>
              <a:defRPr/>
            </a:pPr>
            <a:r>
              <a:rPr kumimoji="0" lang="en-US" altLang="zh-CN" sz="1600" b="0" i="0" u="none" strike="noStrike" kern="1200" cap="none" spc="0" normalizeH="0" baseline="0" noProof="0" dirty="0">
                <a:ln>
                  <a:noFill/>
                </a:ln>
                <a:solidFill>
                  <a:srgbClr val="1D1D1A"/>
                </a:solidFill>
                <a:effectLst/>
                <a:uLnTx/>
                <a:uFillTx/>
                <a:latin typeface="Microsoft YaHei" panose="020B0503020204020204" pitchFamily="34" charset="-122"/>
                <a:ea typeface="Microsoft YaHei" panose="020B0503020204020204" pitchFamily="34" charset="-122"/>
                <a:cs typeface="Arial" panose="020B0604020202020204" pitchFamily="34" charset="0"/>
              </a:rPr>
              <a:t>Trigger of device registration</a:t>
            </a:r>
          </a:p>
          <a:p>
            <a:pPr marL="179388" marR="0" lvl="0" indent="-168275" algn="l" defTabSz="1187798" rtl="0" eaLnBrk="1" fontAlgn="auto" latinLnBrk="0" hangingPunct="1">
              <a:lnSpc>
                <a:spcPct val="100000"/>
              </a:lnSpc>
              <a:spcBef>
                <a:spcPts val="0"/>
              </a:spcBef>
              <a:spcAft>
                <a:spcPts val="600"/>
              </a:spcAft>
              <a:buClr>
                <a:srgbClr val="000000"/>
              </a:buClr>
              <a:buSzTx/>
              <a:buFont typeface="Arial" panose="020B0604020202020204" pitchFamily="34" charset="0"/>
              <a:buChar char="•"/>
              <a:tabLst>
                <a:tab pos="1208088" algn="ctr"/>
              </a:tabLst>
              <a:defRPr/>
            </a:pPr>
            <a:r>
              <a:rPr kumimoji="0" lang="en-US" altLang="zh-CN" sz="1600" b="0" i="0" u="none" strike="noStrike" kern="1200" cap="none" spc="0" normalizeH="0" baseline="0" noProof="0" dirty="0">
                <a:ln>
                  <a:noFill/>
                </a:ln>
                <a:solidFill>
                  <a:srgbClr val="1D1D1A"/>
                </a:solidFill>
                <a:effectLst/>
                <a:uLnTx/>
                <a:uFillTx/>
                <a:latin typeface="Microsoft YaHei" panose="020B0503020204020204" pitchFamily="34" charset="-122"/>
                <a:ea typeface="Microsoft YaHei" panose="020B0503020204020204" pitchFamily="34" charset="-122"/>
                <a:cs typeface="Arial" panose="020B0604020202020204" pitchFamily="34" charset="0"/>
              </a:rPr>
              <a:t>Radio resource for device registration</a:t>
            </a:r>
          </a:p>
          <a:p>
            <a:pPr marL="179388" marR="0" lvl="0" indent="-168275" algn="l" defTabSz="1187798" rtl="0" eaLnBrk="1" fontAlgn="auto" latinLnBrk="0" hangingPunct="1">
              <a:lnSpc>
                <a:spcPct val="100000"/>
              </a:lnSpc>
              <a:spcBef>
                <a:spcPts val="0"/>
              </a:spcBef>
              <a:spcAft>
                <a:spcPts val="600"/>
              </a:spcAft>
              <a:buClr>
                <a:srgbClr val="000000"/>
              </a:buClr>
              <a:buSzTx/>
              <a:buFont typeface="Arial" panose="020B0604020202020204" pitchFamily="34" charset="0"/>
              <a:buChar char="•"/>
              <a:tabLst>
                <a:tab pos="1208088" algn="ctr"/>
              </a:tabLst>
              <a:defRPr/>
            </a:pPr>
            <a:r>
              <a:rPr kumimoji="0" lang="en-US" altLang="zh-CN" sz="1600" b="0" i="0" u="none" strike="noStrike" kern="1200" cap="none" spc="0" normalizeH="0" baseline="0" noProof="0" dirty="0">
                <a:ln>
                  <a:noFill/>
                </a:ln>
                <a:solidFill>
                  <a:srgbClr val="1D1D1A"/>
                </a:solidFill>
                <a:effectLst/>
                <a:uLnTx/>
                <a:uFillTx/>
                <a:latin typeface="Microsoft YaHei" panose="020B0503020204020204" pitchFamily="34" charset="-122"/>
                <a:ea typeface="Microsoft YaHei" panose="020B0503020204020204" pitchFamily="34" charset="-122"/>
                <a:cs typeface="Arial" panose="020B0604020202020204" pitchFamily="34" charset="0"/>
              </a:rPr>
              <a:t>AIOTF discovery and selection by NG-RAN</a:t>
            </a:r>
          </a:p>
          <a:p>
            <a:pPr marL="179388" marR="0" lvl="0" indent="-168275" algn="l" defTabSz="1187798" rtl="0" eaLnBrk="1" fontAlgn="auto" latinLnBrk="0" hangingPunct="1">
              <a:lnSpc>
                <a:spcPct val="100000"/>
              </a:lnSpc>
              <a:spcBef>
                <a:spcPts val="0"/>
              </a:spcBef>
              <a:spcAft>
                <a:spcPts val="600"/>
              </a:spcAft>
              <a:buClr>
                <a:srgbClr val="000000"/>
              </a:buClr>
              <a:buSzTx/>
              <a:buFont typeface="Arial" panose="020B0604020202020204" pitchFamily="34" charset="0"/>
              <a:buChar char="•"/>
              <a:tabLst>
                <a:tab pos="1208088" algn="ctr"/>
              </a:tabLst>
              <a:defRPr/>
            </a:pPr>
            <a:r>
              <a:rPr kumimoji="0" lang="en-US" altLang="zh-CN" sz="1600" b="0" i="0" u="none" strike="noStrike" kern="1200" cap="none" spc="0" normalizeH="0" baseline="0" noProof="0" dirty="0" err="1">
                <a:ln>
                  <a:noFill/>
                </a:ln>
                <a:solidFill>
                  <a:srgbClr val="1D1D1A"/>
                </a:solidFill>
                <a:effectLst/>
                <a:uLnTx/>
                <a:uFillTx/>
                <a:latin typeface="Microsoft YaHei" panose="020B0503020204020204" pitchFamily="34" charset="-122"/>
                <a:ea typeface="Microsoft YaHei" panose="020B0503020204020204" pitchFamily="34" charset="-122"/>
                <a:cs typeface="Arial" panose="020B0604020202020204" pitchFamily="34" charset="0"/>
              </a:rPr>
              <a:t>AIoT</a:t>
            </a:r>
            <a:r>
              <a:rPr kumimoji="0" lang="en-US" altLang="zh-CN" sz="1600" b="0" i="0" u="none" strike="noStrike" kern="1200" cap="none" spc="0" normalizeH="0" baseline="0" noProof="0" dirty="0">
                <a:ln>
                  <a:noFill/>
                </a:ln>
                <a:solidFill>
                  <a:srgbClr val="1D1D1A"/>
                </a:solidFill>
                <a:effectLst/>
                <a:uLnTx/>
                <a:uFillTx/>
                <a:latin typeface="Microsoft YaHei" panose="020B0503020204020204" pitchFamily="34" charset="-122"/>
                <a:ea typeface="Microsoft YaHei" panose="020B0503020204020204" pitchFamily="34" charset="-122"/>
                <a:cs typeface="Arial" panose="020B0604020202020204" pitchFamily="34" charset="0"/>
              </a:rPr>
              <a:t> Device context management by AIOTF</a:t>
            </a:r>
          </a:p>
          <a:p>
            <a:pPr marL="179388" marR="0" lvl="0" indent="-168275" algn="l" defTabSz="1187798" rtl="0" eaLnBrk="1" fontAlgn="auto" latinLnBrk="0" hangingPunct="1">
              <a:lnSpc>
                <a:spcPct val="100000"/>
              </a:lnSpc>
              <a:spcBef>
                <a:spcPts val="0"/>
              </a:spcBef>
              <a:spcAft>
                <a:spcPts val="600"/>
              </a:spcAft>
              <a:buClr>
                <a:srgbClr val="000000"/>
              </a:buClr>
              <a:buSzTx/>
              <a:buFont typeface="Arial" panose="020B0604020202020204" pitchFamily="34" charset="0"/>
              <a:buChar char="•"/>
              <a:tabLst>
                <a:tab pos="1208088" algn="ctr"/>
              </a:tabLst>
              <a:defRPr/>
            </a:pPr>
            <a:r>
              <a:rPr kumimoji="0" lang="en-US" altLang="zh-CN" sz="1600" b="0" i="0" u="none" strike="noStrike" kern="1200" cap="none" spc="0" normalizeH="0" baseline="0" noProof="0" dirty="0" err="1">
                <a:ln>
                  <a:noFill/>
                </a:ln>
                <a:solidFill>
                  <a:srgbClr val="1D1D1A"/>
                </a:solidFill>
                <a:effectLst/>
                <a:uLnTx/>
                <a:uFillTx/>
                <a:latin typeface="Microsoft YaHei" panose="020B0503020204020204" pitchFamily="34" charset="-122"/>
                <a:ea typeface="Microsoft YaHei" panose="020B0503020204020204" pitchFamily="34" charset="-122"/>
                <a:cs typeface="Arial" panose="020B0604020202020204" pitchFamily="34" charset="0"/>
              </a:rPr>
              <a:t>AIoT</a:t>
            </a:r>
            <a:r>
              <a:rPr kumimoji="0" lang="en-US" altLang="zh-CN" sz="1600" b="0" i="0" u="none" strike="noStrike" kern="1200" cap="none" spc="0" normalizeH="0" baseline="0" noProof="0" dirty="0">
                <a:ln>
                  <a:noFill/>
                </a:ln>
                <a:solidFill>
                  <a:srgbClr val="1D1D1A"/>
                </a:solidFill>
                <a:effectLst/>
                <a:uLnTx/>
                <a:uFillTx/>
                <a:latin typeface="Microsoft YaHei" panose="020B0503020204020204" pitchFamily="34" charset="-122"/>
                <a:ea typeface="Microsoft YaHei" panose="020B0503020204020204" pitchFamily="34" charset="-122"/>
                <a:cs typeface="Arial" panose="020B0604020202020204" pitchFamily="34" charset="0"/>
              </a:rPr>
              <a:t> device authentication (e.g. device ID validation) by AIOTF</a:t>
            </a:r>
          </a:p>
          <a:p>
            <a:pPr marL="179388" marR="0" lvl="0" indent="-168275" algn="l" defTabSz="1187798" rtl="0" eaLnBrk="1" fontAlgn="auto" latinLnBrk="0" hangingPunct="1">
              <a:lnSpc>
                <a:spcPct val="100000"/>
              </a:lnSpc>
              <a:spcBef>
                <a:spcPts val="0"/>
              </a:spcBef>
              <a:spcAft>
                <a:spcPts val="600"/>
              </a:spcAft>
              <a:buClr>
                <a:srgbClr val="000000"/>
              </a:buClr>
              <a:buSzTx/>
              <a:buFont typeface="Arial" panose="020B0604020202020204" pitchFamily="34" charset="0"/>
              <a:buChar char="•"/>
              <a:tabLst>
                <a:tab pos="1208088" algn="ctr"/>
              </a:tabLst>
              <a:defRPr/>
            </a:pPr>
            <a:r>
              <a:rPr lang="en-US" altLang="zh-CN" sz="1600" dirty="0" err="1">
                <a:solidFill>
                  <a:srgbClr val="1D1D1A"/>
                </a:solidFill>
                <a:latin typeface="Microsoft YaHei" panose="020B0503020204020204" pitchFamily="34" charset="-122"/>
                <a:ea typeface="Microsoft YaHei" panose="020B0503020204020204" pitchFamily="34" charset="-122"/>
              </a:rPr>
              <a:t>AIoT</a:t>
            </a:r>
            <a:r>
              <a:rPr lang="en-US" altLang="zh-CN" sz="1600" dirty="0">
                <a:solidFill>
                  <a:srgbClr val="1D1D1A"/>
                </a:solidFill>
                <a:latin typeface="Microsoft YaHei" panose="020B0503020204020204" pitchFamily="34" charset="-122"/>
                <a:ea typeface="Microsoft YaHei" panose="020B0503020204020204" pitchFamily="34" charset="-122"/>
              </a:rPr>
              <a:t> device profile data in the ADM</a:t>
            </a:r>
          </a:p>
          <a:p>
            <a:pPr marL="179388" marR="0" lvl="0" indent="-168275" algn="l" defTabSz="1187798" rtl="0" eaLnBrk="1" fontAlgn="auto" latinLnBrk="0" hangingPunct="1">
              <a:lnSpc>
                <a:spcPct val="100000"/>
              </a:lnSpc>
              <a:spcBef>
                <a:spcPts val="0"/>
              </a:spcBef>
              <a:spcAft>
                <a:spcPts val="600"/>
              </a:spcAft>
              <a:buClr>
                <a:srgbClr val="000000"/>
              </a:buClr>
              <a:buSzTx/>
              <a:buFont typeface="Arial" panose="020B0604020202020204" pitchFamily="34" charset="0"/>
              <a:buChar char="•"/>
              <a:tabLst>
                <a:tab pos="1208088" algn="ctr"/>
              </a:tabLst>
              <a:defRPr/>
            </a:pPr>
            <a:r>
              <a:rPr kumimoji="0" lang="en-US" altLang="zh-CN" sz="1600" b="0" i="0" u="none" strike="noStrike" kern="1200" cap="none" spc="0" normalizeH="0" baseline="0" noProof="0" dirty="0">
                <a:ln>
                  <a:noFill/>
                </a:ln>
                <a:solidFill>
                  <a:srgbClr val="FF0000"/>
                </a:solidFill>
                <a:effectLst/>
                <a:uLnTx/>
                <a:uFillTx/>
                <a:latin typeface="Microsoft YaHei" panose="020B0503020204020204" pitchFamily="34" charset="-122"/>
                <a:ea typeface="Microsoft YaHei" panose="020B0503020204020204" pitchFamily="34" charset="-122"/>
                <a:cs typeface="Arial" panose="020B0604020202020204" pitchFamily="34" charset="0"/>
              </a:rPr>
              <a:t>Other aspect ?</a:t>
            </a:r>
          </a:p>
        </p:txBody>
      </p:sp>
      <p:sp>
        <p:nvSpPr>
          <p:cNvPr id="7" name="文本框 6">
            <a:extLst>
              <a:ext uri="{FF2B5EF4-FFF2-40B4-BE49-F238E27FC236}">
                <a16:creationId xmlns:a16="http://schemas.microsoft.com/office/drawing/2014/main" id="{2CDB06B3-4AAD-4A85-9242-413FF7DBA06B}"/>
              </a:ext>
            </a:extLst>
          </p:cNvPr>
          <p:cNvSpPr txBox="1"/>
          <p:nvPr/>
        </p:nvSpPr>
        <p:spPr>
          <a:xfrm>
            <a:off x="524637" y="4964195"/>
            <a:ext cx="11111709" cy="785343"/>
          </a:xfrm>
          <a:prstGeom prst="rect">
            <a:avLst/>
          </a:prstGeom>
          <a:noFill/>
        </p:spPr>
        <p:txBody>
          <a:bodyPr wrap="square">
            <a:spAutoFit/>
          </a:bodyPr>
          <a:lstStyle/>
          <a:p>
            <a:pPr>
              <a:lnSpc>
                <a:spcPct val="150000"/>
              </a:lnSpc>
            </a:pPr>
            <a:r>
              <a:rPr lang="en-US" altLang="zh-CN" sz="1600" b="1" dirty="0"/>
              <a:t>Proposal:</a:t>
            </a:r>
          </a:p>
          <a:p>
            <a:pPr>
              <a:lnSpc>
                <a:spcPct val="150000"/>
              </a:lnSpc>
            </a:pPr>
            <a:r>
              <a:rPr lang="en-US" altLang="zh-CN" sz="1600" dirty="0"/>
              <a:t>November meeting to discuss the conclusion of the above-mentioned aspects. </a:t>
            </a:r>
          </a:p>
        </p:txBody>
      </p:sp>
    </p:spTree>
    <p:extLst>
      <p:ext uri="{BB962C8B-B14F-4D97-AF65-F5344CB8AC3E}">
        <p14:creationId xmlns:p14="http://schemas.microsoft.com/office/powerpoint/2010/main" val="876193113"/>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章节页">
  <a:themeElements>
    <a:clrScheme name="HuaWei colour 3">
      <a:dk1>
        <a:srgbClr val="1D1D1A"/>
      </a:dk1>
      <a:lt1>
        <a:srgbClr val="666666"/>
      </a:lt1>
      <a:dk2>
        <a:srgbClr val="FFFFFF"/>
      </a:dk2>
      <a:lt2>
        <a:srgbClr val="DDDDDD"/>
      </a:lt2>
      <a:accent1>
        <a:srgbClr val="E9002F"/>
      </a:accent1>
      <a:accent2>
        <a:srgbClr val="7F0000"/>
      </a:accent2>
      <a:accent3>
        <a:srgbClr val="ED6D00"/>
      </a:accent3>
      <a:accent4>
        <a:srgbClr val="FCC800"/>
      </a:accent4>
      <a:accent5>
        <a:srgbClr val="61B230"/>
      </a:accent5>
      <a:accent6>
        <a:srgbClr val="30B5C5"/>
      </a:accent6>
      <a:hlink>
        <a:srgbClr val="C7000B"/>
      </a:hlink>
      <a:folHlink>
        <a:srgbClr val="666666"/>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noFill/>
        <a:ln>
          <a:noFill/>
        </a:ln>
      </a:spPr>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txDef>
      <a:spPr>
        <a:noFill/>
      </a:spPr>
      <a:bodyPr wrap="square" lIns="0" tIns="0" rIns="0" bIns="0" rtlCol="0">
        <a:spAutoFit/>
      </a:bodyPr>
      <a:lstStyle>
        <a:defPPr algn="l">
          <a:defRPr kumimoji="1" dirty="0" smtClean="0">
            <a:solidFill>
              <a:srgbClr val="000000"/>
            </a:solidFill>
            <a:latin typeface="Microsoft YaHei" panose="020B0503020204020204" pitchFamily="34" charset="-122"/>
            <a:ea typeface="Microsoft YaHei" panose="020B0503020204020204" pitchFamily="34" charset="-122"/>
          </a:defRPr>
        </a:defPPr>
      </a:lstStyle>
    </a:txDef>
  </a:objectDefaults>
  <a:extraClrSchemeLst/>
  <a:extLst>
    <a:ext uri="{05A4C25C-085E-4340-85A3-A5531E510DB2}">
      <thm15:themeFamily xmlns:thm15="http://schemas.microsoft.com/office/thememl/2012/main" name="PPT 模板" id="{9BBB633E-5E45-41C7-B61B-A7FDDADD335C}" vid="{FC34AD67-7538-4717-9A73-50191031DBF3}"/>
    </a:ext>
  </a:ext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BB13BEEBA675044A96DE28BDD893E607" ma:contentTypeVersion="13" ma:contentTypeDescription="Create a new document." ma:contentTypeScope="" ma:versionID="128a8422487fc329a7dc26f28cf6102c">
  <xsd:schema xmlns:xsd="http://www.w3.org/2001/XMLSchema" xmlns:xs="http://www.w3.org/2001/XMLSchema" xmlns:p="http://schemas.microsoft.com/office/2006/metadata/properties" xmlns:ns3="679a257e-872f-4c98-9e8a-0a9c104f72cd" xmlns:ns4="280d8efa-eff2-4910-88d2-79ca146720c4" targetNamespace="http://schemas.microsoft.com/office/2006/metadata/properties" ma:root="true" ma:fieldsID="5ee17176e517ccea8510c39d83da9bad" ns3:_="" ns4:_="">
    <xsd:import namespace="679a257e-872f-4c98-9e8a-0a9c104f72cd"/>
    <xsd:import namespace="280d8efa-eff2-4910-88d2-79ca146720c4"/>
    <xsd:element name="properties">
      <xsd:complexType>
        <xsd:sequence>
          <xsd:element name="documentManagement">
            <xsd:complexType>
              <xsd:all>
                <xsd:element ref="ns3:MediaServiceMetadata" minOccurs="0"/>
                <xsd:element ref="ns3:MediaServiceFastMetadata" minOccurs="0"/>
                <xsd:element ref="ns3:MediaServiceDateTaken" minOccurs="0"/>
                <xsd:element ref="ns3:MediaServiceAutoTags" minOccurs="0"/>
                <xsd:element ref="ns3:MediaServiceOCR" minOccurs="0"/>
                <xsd:element ref="ns3:MediaServiceGenerationTime" minOccurs="0"/>
                <xsd:element ref="ns3:MediaServiceEventHashCode" minOccurs="0"/>
                <xsd:element ref="ns3:MediaServiceLocation" minOccurs="0"/>
                <xsd:element ref="ns3:MediaServiceAutoKeyPoints" minOccurs="0"/>
                <xsd:element ref="ns3:MediaServiceKeyPoints" minOccurs="0"/>
                <xsd:element ref="ns4:SharedWithUsers" minOccurs="0"/>
                <xsd:element ref="ns4:SharedWithDetails" minOccurs="0"/>
                <xsd:element ref="ns4:SharingHintHash"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79a257e-872f-4c98-9e8a-0a9c104f72c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OCR" ma:index="12" nillable="true" ma:displayName="Extracted Text" ma:internalName="MediaServiceOCR" ma:readOnly="true">
      <xsd:simpleType>
        <xsd:restriction base="dms:Note">
          <xsd:maxLength value="255"/>
        </xsd:restriction>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Location" ma:index="15" nillable="true" ma:displayName="Location" ma:internalName="MediaServiceLocation"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280d8efa-eff2-4910-88d2-79ca146720c4"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element name="SharingHintHash" ma:index="20"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BD6692E6-AFB4-4AE6-8E62-2D7692F0CE7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679a257e-872f-4c98-9e8a-0a9c104f72cd"/>
    <ds:schemaRef ds:uri="280d8efa-eff2-4910-88d2-79ca146720c4"/>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7D3A830A-0AC8-45A7-9E99-DF047C23D0D0}">
  <ds:schemaRefs>
    <ds:schemaRef ds:uri="http://schemas.microsoft.com/sharepoint/v3/contenttype/forms"/>
  </ds:schemaRefs>
</ds:datastoreItem>
</file>

<file path=customXml/itemProps3.xml><?xml version="1.0" encoding="utf-8"?>
<ds:datastoreItem xmlns:ds="http://schemas.openxmlformats.org/officeDocument/2006/customXml" ds:itemID="{35CA3727-A4EB-4398-9783-D0148B061093}">
  <ds:schemaRefs>
    <ds:schemaRef ds:uri="http://purl.org/dc/elements/1.1/"/>
    <ds:schemaRef ds:uri="679a257e-872f-4c98-9e8a-0a9c104f72cd"/>
    <ds:schemaRef ds:uri="http://www.w3.org/XML/1998/namespace"/>
    <ds:schemaRef ds:uri="http://purl.org/dc/dcmitype/"/>
    <ds:schemaRef ds:uri="http://schemas.microsoft.com/office/2006/documentManagement/types"/>
    <ds:schemaRef ds:uri="http://purl.org/dc/terms/"/>
    <ds:schemaRef ds:uri="280d8efa-eff2-4910-88d2-79ca146720c4"/>
    <ds:schemaRef ds:uri="http://schemas.microsoft.com/office/infopath/2007/PartnerControls"/>
    <ds:schemaRef ds:uri="http://schemas.openxmlformats.org/package/2006/metadata/core-properties"/>
    <ds:schemaRef ds:uri="http://schemas.microsoft.com/office/2006/metadata/properties"/>
  </ds:schemaRefs>
</ds:datastoreItem>
</file>

<file path=docProps/app.xml><?xml version="1.0" encoding="utf-8"?>
<Properties xmlns="http://schemas.openxmlformats.org/officeDocument/2006/extended-properties" xmlns:vt="http://schemas.openxmlformats.org/officeDocument/2006/docPropsVTypes">
  <Template>Office Theme</Template>
  <TotalTime>16666</TotalTime>
  <Words>1469</Words>
  <Application>Microsoft Office PowerPoint</Application>
  <PresentationFormat>宽屏</PresentationFormat>
  <Paragraphs>188</Paragraphs>
  <Slides>15</Slides>
  <Notes>15</Notes>
  <HiddenSlides>0</HiddenSlides>
  <MMClips>0</MMClips>
  <ScaleCrop>false</ScaleCrop>
  <HeadingPairs>
    <vt:vector size="6" baseType="variant">
      <vt:variant>
        <vt:lpstr>已用的字体</vt:lpstr>
      </vt:variant>
      <vt:variant>
        <vt:i4>6</vt:i4>
      </vt:variant>
      <vt:variant>
        <vt:lpstr>主题</vt:lpstr>
      </vt:variant>
      <vt:variant>
        <vt:i4>2</vt:i4>
      </vt:variant>
      <vt:variant>
        <vt:lpstr>幻灯片标题</vt:lpstr>
      </vt:variant>
      <vt:variant>
        <vt:i4>15</vt:i4>
      </vt:variant>
    </vt:vector>
  </HeadingPairs>
  <TitlesOfParts>
    <vt:vector size="23" baseType="lpstr">
      <vt:lpstr>Arial </vt:lpstr>
      <vt:lpstr>Microsoft YaHei</vt:lpstr>
      <vt:lpstr>Arial</vt:lpstr>
      <vt:lpstr>Calibri</vt:lpstr>
      <vt:lpstr>Calibri Light</vt:lpstr>
      <vt:lpstr>Times New Roman</vt:lpstr>
      <vt:lpstr>Office Theme</vt:lpstr>
      <vt:lpstr>章节页</vt:lpstr>
      <vt:lpstr>SA2#171 R20 Ambient IoT pre-meeting call</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Company>3GPP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3GPP template</dc:title>
  <dc:creator>Kevin Flynn</dc:creator>
  <dc:description>© 3GPP 2018</dc:description>
  <cp:lastModifiedBy>Huawei</cp:lastModifiedBy>
  <cp:revision>745</cp:revision>
  <dcterms:created xsi:type="dcterms:W3CDTF">2010-02-05T13:52:04Z</dcterms:created>
  <dcterms:modified xsi:type="dcterms:W3CDTF">2025-11-03T11:41:03Z</dcterms:modified>
  <cp:contentStatus>Template 2017</cp:contentStatus>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0x010100BB13BEEBA675044A96DE28BDD893E607</vt:lpwstr>
  </property>
  <property fmtid="{D5CDD505-2E9C-101B-9397-08002B2CF9AE}" pid="3" name="_2015_ms_pID_725343">
    <vt:lpwstr>(3)GNWKD3TnupE6J6ep/Fgkbnh4RzTecmWI+mkyKlRGz4mWONpWWzH51Z926uLcIPI1Ivou0kwk
OduERbJeZALT3HVE2uogHcu5VoLaDThhxmNSVMa1sDID8zIAbcP4Ze3Imik374KdnHunsB1+
qRWh/ur8G5SVWOaSLakkw8/qOXiatgZz1LCpbVnjqijT2bZ0zezjDMuNyqaPImBRbo8U2rG5
U71GzfBsp6dKQEO46x</vt:lpwstr>
  </property>
  <property fmtid="{D5CDD505-2E9C-101B-9397-08002B2CF9AE}" pid="4" name="_2015_ms_pID_7253431">
    <vt:lpwstr>cT9ZxNncH+tUjMN2cWXojGPJTO/OdTTHDAUAUGFN3ii2OeBUAaaMhY
kF65tMjb147tEh04jFm7+Ah+5WMY+7WVktLUaFk01oIuL/ezShv3Afaz7WtCw/VEqcUUWKCB
63dvoHy0oh2dM0+U02wmzfvAkw5qq+cBWnvJmqV0TXk8ei/VW9m0M1YFgHkLeuO8wwTMyhXl
8N9aP2eHyMEkCNJmpeSAwAM84psOh59S40ll</vt:lpwstr>
  </property>
  <property fmtid="{D5CDD505-2E9C-101B-9397-08002B2CF9AE}" pid="5" name="_2015_ms_pID_7253432">
    <vt:lpwstr>Nz9FJdUSDmFMYACWqWmX9ks=</vt:lpwstr>
  </property>
  <property fmtid="{D5CDD505-2E9C-101B-9397-08002B2CF9AE}" pid="6" name="_readonly">
    <vt:lpwstr/>
  </property>
  <property fmtid="{D5CDD505-2E9C-101B-9397-08002B2CF9AE}" pid="7" name="_change">
    <vt:lpwstr/>
  </property>
  <property fmtid="{D5CDD505-2E9C-101B-9397-08002B2CF9AE}" pid="8" name="_full-control">
    <vt:lpwstr/>
  </property>
  <property fmtid="{D5CDD505-2E9C-101B-9397-08002B2CF9AE}" pid="9" name="sflag">
    <vt:lpwstr>1723789042</vt:lpwstr>
  </property>
</Properties>
</file>