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0"/>
  </p:notesMasterIdLst>
  <p:handoutMasterIdLst>
    <p:handoutMasterId r:id="rId31"/>
  </p:handoutMasterIdLst>
  <p:sldIdLst>
    <p:sldId id="1163" r:id="rId6"/>
    <p:sldId id="1232" r:id="rId7"/>
    <p:sldId id="1250" r:id="rId8"/>
    <p:sldId id="1240" r:id="rId9"/>
    <p:sldId id="1241" r:id="rId10"/>
    <p:sldId id="1230" r:id="rId11"/>
    <p:sldId id="1234" r:id="rId12"/>
    <p:sldId id="1246" r:id="rId13"/>
    <p:sldId id="1247" r:id="rId14"/>
    <p:sldId id="1248" r:id="rId15"/>
    <p:sldId id="1249" r:id="rId16"/>
    <p:sldId id="1242" r:id="rId17"/>
    <p:sldId id="1243" r:id="rId18"/>
    <p:sldId id="1244" r:id="rId19"/>
    <p:sldId id="1233" r:id="rId20"/>
    <p:sldId id="1245" r:id="rId21"/>
    <p:sldId id="1237" r:id="rId22"/>
    <p:sldId id="1238" r:id="rId23"/>
    <p:sldId id="1239" r:id="rId24"/>
    <p:sldId id="1235" r:id="rId25"/>
    <p:sldId id="1231" r:id="rId26"/>
    <p:sldId id="1228" r:id="rId27"/>
    <p:sldId id="1229" r:id="rId28"/>
    <p:sldId id="1236" r:id="rId2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69ABED-198E-47D5-96FF-2F3C7AE1011A}" v="1" dt="2025-11-21T18:43:31.18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09" d="100"/>
          <a:sy n="109" d="100"/>
        </p:scale>
        <p:origin x="701" y="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41D4B3A7-388C-4517-84B3-A5B5D0263542}"/>
    <pc:docChg chg="undo custSel addSld modSld sldOrd">
      <pc:chgData name="Michael Starsinic" userId="de4e700c-740d-481a-8831-c9f0c79f23d1" providerId="ADAL" clId="{41D4B3A7-388C-4517-84B3-A5B5D0263542}" dt="2025-11-21T22:52:24.128" v="1627" actId="20577"/>
      <pc:docMkLst>
        <pc:docMk/>
      </pc:docMkLst>
      <pc:sldChg chg="addSp delSp modSp mod">
        <pc:chgData name="Michael Starsinic" userId="de4e700c-740d-481a-8831-c9f0c79f23d1" providerId="ADAL" clId="{41D4B3A7-388C-4517-84B3-A5B5D0263542}" dt="2025-11-21T22:52:24.128" v="1627" actId="20577"/>
        <pc:sldMkLst>
          <pc:docMk/>
          <pc:sldMk cId="0" sldId="1163"/>
        </pc:sldMkLst>
        <pc:spChg chg="mod">
          <ac:chgData name="Michael Starsinic" userId="de4e700c-740d-481a-8831-c9f0c79f23d1" providerId="ADAL" clId="{41D4B3A7-388C-4517-84B3-A5B5D0263542}" dt="2025-11-21T22:52:24.128" v="1627" actId="20577"/>
          <ac:spMkLst>
            <pc:docMk/>
            <pc:sldMk cId="0" sldId="1163"/>
            <ac:spMk id="7173" creationId="{B1137736-AD02-A3E6-721C-B1A3A3F41ECC}"/>
          </ac:spMkLst>
        </pc:spChg>
      </pc:sldChg>
      <pc:sldChg chg="addSp delSp modSp mod">
        <pc:chgData name="Michael Starsinic" userId="de4e700c-740d-481a-8831-c9f0c79f23d1" providerId="ADAL" clId="{41D4B3A7-388C-4517-84B3-A5B5D0263542}" dt="2025-11-21T18:43:01.788" v="1613" actId="20577"/>
        <pc:sldMkLst>
          <pc:docMk/>
          <pc:sldMk cId="2597838490" sldId="1230"/>
        </pc:sldMkLst>
        <pc:graphicFrameChg chg="modGraphic">
          <ac:chgData name="Michael Starsinic" userId="de4e700c-740d-481a-8831-c9f0c79f23d1" providerId="ADAL" clId="{41D4B3A7-388C-4517-84B3-A5B5D0263542}" dt="2025-11-21T18:43:01.788" v="1613" actId="20577"/>
          <ac:graphicFrameMkLst>
            <pc:docMk/>
            <pc:sldMk cId="2597838490" sldId="1230"/>
            <ac:graphicFrameMk id="3" creationId="{A19BEC27-20AD-5898-CDEF-CF12ED6BF168}"/>
          </ac:graphicFrameMkLst>
        </pc:graphicFrameChg>
      </pc:sldChg>
      <pc:sldChg chg="addSp delSp modSp mod">
        <pc:chgData name="Michael Starsinic" userId="de4e700c-740d-481a-8831-c9f0c79f23d1" providerId="ADAL" clId="{41D4B3A7-388C-4517-84B3-A5B5D0263542}" dt="2025-11-21T18:43:31.187" v="1614"/>
        <pc:sldMkLst>
          <pc:docMk/>
          <pc:sldMk cId="3415571568" sldId="1232"/>
        </pc:sldMkLst>
        <pc:spChg chg="del">
          <ac:chgData name="Michael Starsinic" userId="de4e700c-740d-481a-8831-c9f0c79f23d1" providerId="ADAL" clId="{41D4B3A7-388C-4517-84B3-A5B5D0263542}" dt="2025-11-21T18:39:29.499" v="1552" actId="478"/>
          <ac:spMkLst>
            <pc:docMk/>
            <pc:sldMk cId="3415571568" sldId="1232"/>
            <ac:spMk id="3" creationId="{0DBA571A-B1A7-6C99-2210-F2CC9CC3E9C0}"/>
          </ac:spMkLst>
        </pc:spChg>
        <pc:spChg chg="mod">
          <ac:chgData name="Michael Starsinic" userId="de4e700c-740d-481a-8831-c9f0c79f23d1" providerId="ADAL" clId="{41D4B3A7-388C-4517-84B3-A5B5D0263542}" dt="2025-11-21T18:43:31.187" v="1614"/>
          <ac:spMkLst>
            <pc:docMk/>
            <pc:sldMk cId="3415571568" sldId="1232"/>
            <ac:spMk id="4" creationId="{359BA68C-406B-079B-B4F4-2126BC3F04A4}"/>
          </ac:spMkLst>
        </pc:spChg>
      </pc:sldChg>
      <pc:sldChg chg="addSp delSp modSp mod">
        <pc:chgData name="Michael Starsinic" userId="de4e700c-740d-481a-8831-c9f0c79f23d1" providerId="ADAL" clId="{41D4B3A7-388C-4517-84B3-A5B5D0263542}" dt="2025-10-21T13:26:17.639" v="1231" actId="20577"/>
        <pc:sldMkLst>
          <pc:docMk/>
          <pc:sldMk cId="407599943" sldId="1240"/>
        </pc:sldMkLst>
      </pc:sldChg>
      <pc:sldChg chg="addSp delSp modSp mod">
        <pc:chgData name="Michael Starsinic" userId="de4e700c-740d-481a-8831-c9f0c79f23d1" providerId="ADAL" clId="{41D4B3A7-388C-4517-84B3-A5B5D0263542}" dt="2025-11-21T19:21:21.047" v="1619" actId="6549"/>
        <pc:sldMkLst>
          <pc:docMk/>
          <pc:sldMk cId="547060245" sldId="1241"/>
        </pc:sldMkLst>
        <pc:spChg chg="mod">
          <ac:chgData name="Michael Starsinic" userId="de4e700c-740d-481a-8831-c9f0c79f23d1" providerId="ADAL" clId="{41D4B3A7-388C-4517-84B3-A5B5D0263542}" dt="2025-11-21T19:21:21.047" v="1619" actId="6549"/>
          <ac:spMkLst>
            <pc:docMk/>
            <pc:sldMk cId="547060245" sldId="1241"/>
            <ac:spMk id="25602" creationId="{3C2EDA5E-245C-92F2-A442-8824AC214E70}"/>
          </ac:spMkLst>
        </pc:spChg>
        <pc:graphicFrameChg chg="mod modGraphic">
          <ac:chgData name="Michael Starsinic" userId="de4e700c-740d-481a-8831-c9f0c79f23d1" providerId="ADAL" clId="{41D4B3A7-388C-4517-84B3-A5B5D0263542}" dt="2025-11-21T19:15:14.570" v="1617" actId="20577"/>
          <ac:graphicFrameMkLst>
            <pc:docMk/>
            <pc:sldMk cId="547060245" sldId="1241"/>
            <ac:graphicFrameMk id="2" creationId="{BCD86CDB-C90B-A7FF-0697-060B42292301}"/>
          </ac:graphicFrameMkLst>
        </pc:graphicFrameChg>
      </pc:sldChg>
      <pc:sldChg chg="add">
        <pc:chgData name="Michael Starsinic" userId="de4e700c-740d-481a-8831-c9f0c79f23d1" providerId="ADAL" clId="{41D4B3A7-388C-4517-84B3-A5B5D0263542}" dt="2025-10-17T06:22:50.497" v="1030"/>
        <pc:sldMkLst>
          <pc:docMk/>
          <pc:sldMk cId="1236884887" sldId="1246"/>
        </pc:sldMkLst>
      </pc:sldChg>
      <pc:sldChg chg="add">
        <pc:chgData name="Michael Starsinic" userId="de4e700c-740d-481a-8831-c9f0c79f23d1" providerId="ADAL" clId="{41D4B3A7-388C-4517-84B3-A5B5D0263542}" dt="2025-10-17T06:22:50.497" v="1030"/>
        <pc:sldMkLst>
          <pc:docMk/>
          <pc:sldMk cId="2134162903" sldId="1247"/>
        </pc:sldMkLst>
      </pc:sldChg>
      <pc:sldChg chg="add">
        <pc:chgData name="Michael Starsinic" userId="de4e700c-740d-481a-8831-c9f0c79f23d1" providerId="ADAL" clId="{41D4B3A7-388C-4517-84B3-A5B5D0263542}" dt="2025-10-17T06:22:50.497" v="1030"/>
        <pc:sldMkLst>
          <pc:docMk/>
          <pc:sldMk cId="3615624411" sldId="1248"/>
        </pc:sldMkLst>
      </pc:sldChg>
      <pc:sldChg chg="add">
        <pc:chgData name="Michael Starsinic" userId="de4e700c-740d-481a-8831-c9f0c79f23d1" providerId="ADAL" clId="{41D4B3A7-388C-4517-84B3-A5B5D0263542}" dt="2025-10-17T06:22:50.497" v="1030"/>
        <pc:sldMkLst>
          <pc:docMk/>
          <pc:sldMk cId="4175816134" sldId="1249"/>
        </pc:sldMkLst>
      </pc:sldChg>
      <pc:sldChg chg="modSp add mod ord">
        <pc:chgData name="Michael Starsinic" userId="de4e700c-740d-481a-8831-c9f0c79f23d1" providerId="ADAL" clId="{41D4B3A7-388C-4517-84B3-A5B5D0263542}" dt="2025-11-21T18:42:25.097" v="1603" actId="20577"/>
        <pc:sldMkLst>
          <pc:docMk/>
          <pc:sldMk cId="2167093805" sldId="1250"/>
        </pc:sldMkLst>
        <pc:spChg chg="mod">
          <ac:chgData name="Michael Starsinic" userId="de4e700c-740d-481a-8831-c9f0c79f23d1" providerId="ADAL" clId="{41D4B3A7-388C-4517-84B3-A5B5D0263542}" dt="2025-11-21T18:42:25.097" v="1603" actId="20577"/>
          <ac:spMkLst>
            <pc:docMk/>
            <pc:sldMk cId="2167093805" sldId="1250"/>
            <ac:spMk id="3" creationId="{825BAE62-6D6B-E7CC-863B-B42E48D906C6}"/>
          </ac:spMkLst>
        </pc:spChg>
        <pc:spChg chg="mod">
          <ac:chgData name="Michael Starsinic" userId="de4e700c-740d-481a-8831-c9f0c79f23d1" providerId="ADAL" clId="{41D4B3A7-388C-4517-84B3-A5B5D0263542}" dt="2025-11-21T18:40:15.058" v="1555" actId="20577"/>
          <ac:spMkLst>
            <pc:docMk/>
            <pc:sldMk cId="2167093805" sldId="1250"/>
            <ac:spMk id="25602" creationId="{0900F274-D9DD-7991-878A-27D44293FADB}"/>
          </ac:spMkLst>
        </pc:spChg>
      </pc:sldChg>
    </pc:docChg>
  </pc:docChgLst>
  <pc:docChgLst>
    <pc:chgData name="Michael Starsinic" userId="de4e700c-740d-481a-8831-c9f0c79f23d1" providerId="ADAL" clId="{C6B05D0F-3B84-46EE-B8B2-EA48A917FF97}"/>
    <pc:docChg chg="undo custSel addSld delSld modSld sldOrd">
      <pc:chgData name="Michael Starsinic" userId="de4e700c-740d-481a-8831-c9f0c79f23d1" providerId="ADAL" clId="{C6B05D0F-3B84-46EE-B8B2-EA48A917FF97}" dt="2024-11-23T20:40:55.918" v="1657" actId="207"/>
      <pc:docMkLst>
        <pc:docMk/>
      </pc:docMkLst>
      <pc:sldChg chg="modSp mod">
        <pc:chgData name="Michael Starsinic" userId="de4e700c-740d-481a-8831-c9f0c79f23d1" providerId="ADAL" clId="{C6B05D0F-3B84-46EE-B8B2-EA48A917FF97}" dt="2024-11-23T20:38:15.396" v="1541" actId="20577"/>
        <pc:sldMkLst>
          <pc:docMk/>
          <pc:sldMk cId="0" sldId="1163"/>
        </pc:sldMkLst>
      </pc:sldChg>
      <pc:sldChg chg="modSp mod">
        <pc:chgData name="Michael Starsinic" userId="de4e700c-740d-481a-8831-c9f0c79f23d1" providerId="ADAL" clId="{C6B05D0F-3B84-46EE-B8B2-EA48A917FF97}" dt="2024-11-23T20:21:09.951" v="1184" actId="404"/>
        <pc:sldMkLst>
          <pc:docMk/>
          <pc:sldMk cId="3635502366" sldId="1228"/>
        </pc:sldMkLst>
      </pc:sldChg>
      <pc:sldChg chg="addSp delSp modSp mod">
        <pc:chgData name="Michael Starsinic" userId="de4e700c-740d-481a-8831-c9f0c79f23d1" providerId="ADAL" clId="{C6B05D0F-3B84-46EE-B8B2-EA48A917FF97}" dt="2024-11-23T20:39:57.698" v="1652" actId="404"/>
        <pc:sldMkLst>
          <pc:docMk/>
          <pc:sldMk cId="2597838490" sldId="1230"/>
        </pc:sldMkLst>
      </pc:sldChg>
      <pc:sldChg chg="modSp add del mod">
        <pc:chgData name="Michael Starsinic" userId="de4e700c-740d-481a-8831-c9f0c79f23d1" providerId="ADAL" clId="{C6B05D0F-3B84-46EE-B8B2-EA48A917FF97}" dt="2024-11-23T19:59:31.596" v="13" actId="2890"/>
        <pc:sldMkLst>
          <pc:docMk/>
          <pc:sldMk cId="1158669486" sldId="1231"/>
        </pc:sldMkLst>
      </pc:sldChg>
      <pc:sldChg chg="addSp modSp add mod ord">
        <pc:chgData name="Michael Starsinic" userId="de4e700c-740d-481a-8831-c9f0c79f23d1" providerId="ADAL" clId="{C6B05D0F-3B84-46EE-B8B2-EA48A917FF97}" dt="2024-11-23T20:40:55.918" v="1657" actId="207"/>
        <pc:sldMkLst>
          <pc:docMk/>
          <pc:sldMk cId="1956322590" sldId="1231"/>
        </pc:sldMkLst>
      </pc:sldChg>
      <pc:sldChg chg="addSp modSp add mod ord">
        <pc:chgData name="Michael Starsinic" userId="de4e700c-740d-481a-8831-c9f0c79f23d1" providerId="ADAL" clId="{C6B05D0F-3B84-46EE-B8B2-EA48A917FF97}" dt="2024-11-23T20:40:52.887" v="1656" actId="207"/>
        <pc:sldMkLst>
          <pc:docMk/>
          <pc:sldMk cId="3415571568" sldId="1232"/>
        </pc:sldMkLst>
      </pc:sldChg>
    </pc:docChg>
  </pc:docChgLst>
  <pc:docChgLst>
    <pc:chgData name="Michael Starsinic" userId="de4e700c-740d-481a-8831-c9f0c79f23d1" providerId="ADAL" clId="{8C62E5D5-8D90-459F-A319-3AD927BD1D8A}"/>
    <pc:docChg chg="modSld">
      <pc:chgData name="Michael Starsinic" userId="de4e700c-740d-481a-8831-c9f0c79f23d1" providerId="ADAL" clId="{8C62E5D5-8D90-459F-A319-3AD927BD1D8A}" dt="2025-09-04T21:24:09.651" v="1" actId="20577"/>
      <pc:docMkLst>
        <pc:docMk/>
      </pc:docMkLst>
      <pc:sldChg chg="modSp mod">
        <pc:chgData name="Michael Starsinic" userId="de4e700c-740d-481a-8831-c9f0c79f23d1" providerId="ADAL" clId="{8C62E5D5-8D90-459F-A319-3AD927BD1D8A}" dt="2025-09-04T21:24:09.651" v="1" actId="20577"/>
        <pc:sldMkLst>
          <pc:docMk/>
          <pc:sldMk cId="0" sldId="1163"/>
        </pc:sldMkLst>
      </pc:sldChg>
    </pc:docChg>
  </pc:docChgLst>
  <pc:docChgLst>
    <pc:chgData name="Michael Starsinic" userId="de4e700c-740d-481a-8831-c9f0c79f23d1" providerId="ADAL" clId="{AC5B203B-4A7A-4F4D-BE55-02F0A6E1E203}"/>
    <pc:docChg chg="custSel addSld delSld modSld">
      <pc:chgData name="Michael Starsinic" userId="de4e700c-740d-481a-8831-c9f0c79f23d1" providerId="ADAL" clId="{AC5B203B-4A7A-4F4D-BE55-02F0A6E1E203}" dt="2025-09-01T15:40:50" v="836"/>
      <pc:docMkLst>
        <pc:docMk/>
      </pc:docMkLst>
      <pc:sldChg chg="modSp mod">
        <pc:chgData name="Michael Starsinic" userId="de4e700c-740d-481a-8831-c9f0c79f23d1" providerId="ADAL" clId="{AC5B203B-4A7A-4F4D-BE55-02F0A6E1E203}" dt="2025-09-01T15:30:11.981" v="759" actId="20577"/>
        <pc:sldMkLst>
          <pc:docMk/>
          <pc:sldMk cId="0" sldId="1163"/>
        </pc:sldMkLst>
      </pc:sldChg>
      <pc:sldChg chg="modSp mod">
        <pc:chgData name="Michael Starsinic" userId="de4e700c-740d-481a-8831-c9f0c79f23d1" providerId="ADAL" clId="{AC5B203B-4A7A-4F4D-BE55-02F0A6E1E203}" dt="2025-08-29T09:45:39.129" v="271" actId="20577"/>
        <pc:sldMkLst>
          <pc:docMk/>
          <pc:sldMk cId="2597838490" sldId="1230"/>
        </pc:sldMkLst>
      </pc:sldChg>
      <pc:sldChg chg="add del">
        <pc:chgData name="Michael Starsinic" userId="de4e700c-740d-481a-8831-c9f0c79f23d1" providerId="ADAL" clId="{AC5B203B-4A7A-4F4D-BE55-02F0A6E1E203}" dt="2025-08-29T09:44:23.125" v="251"/>
        <pc:sldMkLst>
          <pc:docMk/>
          <pc:sldMk cId="3891672956" sldId="1233"/>
        </pc:sldMkLst>
      </pc:sldChg>
      <pc:sldChg chg="modSp mod">
        <pc:chgData name="Michael Starsinic" userId="de4e700c-740d-481a-8831-c9f0c79f23d1" providerId="ADAL" clId="{AC5B203B-4A7A-4F4D-BE55-02F0A6E1E203}" dt="2025-09-01T15:40:50" v="836"/>
        <pc:sldMkLst>
          <pc:docMk/>
          <pc:sldMk cId="407599943" sldId="1240"/>
        </pc:sldMkLst>
      </pc:sldChg>
      <pc:sldChg chg="addSp delSp modSp mod">
        <pc:chgData name="Michael Starsinic" userId="de4e700c-740d-481a-8831-c9f0c79f23d1" providerId="ADAL" clId="{AC5B203B-4A7A-4F4D-BE55-02F0A6E1E203}" dt="2025-09-01T15:37:32.552" v="815" actId="478"/>
        <pc:sldMkLst>
          <pc:docMk/>
          <pc:sldMk cId="547060245" sldId="1241"/>
        </pc:sldMkLst>
      </pc:sldChg>
      <pc:sldChg chg="add">
        <pc:chgData name="Michael Starsinic" userId="de4e700c-740d-481a-8831-c9f0c79f23d1" providerId="ADAL" clId="{AC5B203B-4A7A-4F4D-BE55-02F0A6E1E203}" dt="2025-08-29T09:44:23.125" v="251"/>
        <pc:sldMkLst>
          <pc:docMk/>
          <pc:sldMk cId="1510590163" sldId="1242"/>
        </pc:sldMkLst>
      </pc:sldChg>
      <pc:sldChg chg="add">
        <pc:chgData name="Michael Starsinic" userId="de4e700c-740d-481a-8831-c9f0c79f23d1" providerId="ADAL" clId="{AC5B203B-4A7A-4F4D-BE55-02F0A6E1E203}" dt="2025-08-29T09:44:23.125" v="251"/>
        <pc:sldMkLst>
          <pc:docMk/>
          <pc:sldMk cId="1933210594" sldId="1243"/>
        </pc:sldMkLst>
      </pc:sldChg>
      <pc:sldChg chg="add">
        <pc:chgData name="Michael Starsinic" userId="de4e700c-740d-481a-8831-c9f0c79f23d1" providerId="ADAL" clId="{AC5B203B-4A7A-4F4D-BE55-02F0A6E1E203}" dt="2025-08-29T09:44:23.125" v="251"/>
        <pc:sldMkLst>
          <pc:docMk/>
          <pc:sldMk cId="4037193544" sldId="1244"/>
        </pc:sldMkLst>
      </pc:sldChg>
      <pc:sldChg chg="add">
        <pc:chgData name="Michael Starsinic" userId="de4e700c-740d-481a-8831-c9f0c79f23d1" providerId="ADAL" clId="{AC5B203B-4A7A-4F4D-BE55-02F0A6E1E203}" dt="2025-08-29T09:44:23.125" v="251"/>
        <pc:sldMkLst>
          <pc:docMk/>
          <pc:sldMk cId="4158560151" sldId="1245"/>
        </pc:sldMkLst>
      </pc:sldChg>
    </pc:docChg>
  </pc:docChgLst>
  <pc:docChgLst>
    <pc:chgData name="Michael Starsinic" userId="de4e700c-740d-481a-8831-c9f0c79f23d1" providerId="ADAL" clId="{5CACC367-A291-4819-8450-1165DA4A1E8F}"/>
    <pc:docChg chg="modSld">
      <pc:chgData name="Michael Starsinic" userId="de4e700c-740d-481a-8831-c9f0c79f23d1" providerId="ADAL" clId="{5CACC367-A291-4819-8450-1165DA4A1E8F}" dt="2024-11-28T12:42:41.697" v="107"/>
      <pc:docMkLst>
        <pc:docMk/>
      </pc:docMkLst>
      <pc:sldChg chg="modSp mod">
        <pc:chgData name="Michael Starsinic" userId="de4e700c-740d-481a-8831-c9f0c79f23d1" providerId="ADAL" clId="{5CACC367-A291-4819-8450-1165DA4A1E8F}" dt="2024-11-28T12:42:41.697" v="107"/>
        <pc:sldMkLst>
          <pc:docMk/>
          <pc:sldMk cId="1956322590" sldId="1231"/>
        </pc:sldMkLst>
      </pc:sldChg>
      <pc:sldChg chg="modSp mod">
        <pc:chgData name="Michael Starsinic" userId="de4e700c-740d-481a-8831-c9f0c79f23d1" providerId="ADAL" clId="{5CACC367-A291-4819-8450-1165DA4A1E8F}" dt="2024-11-28T12:42:32.934" v="106" actId="20577"/>
        <pc:sldMkLst>
          <pc:docMk/>
          <pc:sldMk cId="3415571568" sldId="1232"/>
        </pc:sldMkLst>
      </pc:sldChg>
    </pc:docChg>
  </pc:docChgLst>
  <pc:docChgLst>
    <pc:chgData name="Alain Sultan" userId="2b0808dc-3530-4760-ae57-56aa48186e32" providerId="ADAL" clId="{E3611E59-1E42-444C-B380-B41129A2C679}"/>
    <pc:docChg chg="modSld">
      <pc:chgData name="Alain Sultan" userId="2b0808dc-3530-4760-ae57-56aa48186e32" providerId="ADAL" clId="{E3611E59-1E42-444C-B380-B41129A2C679}" dt="2024-06-12T13:37:20.380" v="47" actId="20577"/>
      <pc:docMkLst>
        <pc:docMk/>
      </pc:docMkLst>
      <pc:sldChg chg="modSp mod">
        <pc:chgData name="Alain Sultan" userId="2b0808dc-3530-4760-ae57-56aa48186e32" providerId="ADAL" clId="{E3611E59-1E42-444C-B380-B41129A2C679}" dt="2024-06-12T07:49:57.786" v="38" actId="20577"/>
        <pc:sldMkLst>
          <pc:docMk/>
          <pc:sldMk cId="0" sldId="1150"/>
        </pc:sldMkLst>
      </pc:sldChg>
      <pc:sldChg chg="modSp mod">
        <pc:chgData name="Alain Sultan" userId="2b0808dc-3530-4760-ae57-56aa48186e32" providerId="ADAL" clId="{E3611E59-1E42-444C-B380-B41129A2C679}" dt="2024-06-12T13:37:20.380" v="47" actId="20577"/>
        <pc:sldMkLst>
          <pc:docMk/>
          <pc:sldMk cId="0" sldId="1163"/>
        </pc:sldMkLst>
      </pc:sldChg>
      <pc:sldChg chg="modSp mod">
        <pc:chgData name="Alain Sultan" userId="2b0808dc-3530-4760-ae57-56aa48186e32" providerId="ADAL" clId="{E3611E59-1E42-444C-B380-B41129A2C679}" dt="2024-06-12T07:43:39.892" v="15" actId="20577"/>
        <pc:sldMkLst>
          <pc:docMk/>
          <pc:sldMk cId="3919967141" sldId="1225"/>
        </pc:sldMkLst>
      </pc:sldChg>
      <pc:sldChg chg="modSp mod">
        <pc:chgData name="Alain Sultan" userId="2b0808dc-3530-4760-ae57-56aa48186e32" providerId="ADAL" clId="{E3611E59-1E42-444C-B380-B41129A2C679}" dt="2024-06-12T07:51:02.838" v="45" actId="20577"/>
        <pc:sldMkLst>
          <pc:docMk/>
          <pc:sldMk cId="982001704" sldId="1227"/>
        </pc:sldMkLst>
      </pc:sldChg>
    </pc:docChg>
  </pc:docChgLst>
  <pc:docChgLst>
    <pc:chgData name="Michael Starsinic" userId="de4e700c-740d-481a-8831-c9f0c79f23d1" providerId="ADAL" clId="{69206A89-382A-4BD1-B846-806EE7B509B8}"/>
    <pc:docChg chg="modSld">
      <pc:chgData name="Michael Starsinic" userId="de4e700c-740d-481a-8831-c9f0c79f23d1" providerId="ADAL" clId="{69206A89-382A-4BD1-B846-806EE7B509B8}" dt="2024-10-24T01:15:29.226" v="3" actId="20577"/>
      <pc:docMkLst>
        <pc:docMk/>
      </pc:docMkLst>
      <pc:sldChg chg="modSp mod">
        <pc:chgData name="Michael Starsinic" userId="de4e700c-740d-481a-8831-c9f0c79f23d1" providerId="ADAL" clId="{69206A89-382A-4BD1-B846-806EE7B509B8}" dt="2024-10-24T01:15:29.226" v="3" actId="20577"/>
        <pc:sldMkLst>
          <pc:docMk/>
          <pc:sldMk cId="3635502366" sldId="1228"/>
        </pc:sldMkLst>
      </pc:sldChg>
    </pc:docChg>
  </pc:docChgLst>
  <pc:docChgLst>
    <pc:chgData name="Michael Starsinic" userId="de4e700c-740d-481a-8831-c9f0c79f23d1" providerId="ADAL" clId="{2B5BAF6E-9AA8-41C4-99B3-B5DFCA53B5DD}"/>
    <pc:docChg chg="undo custSel modSld">
      <pc:chgData name="Michael Starsinic" userId="de4e700c-740d-481a-8831-c9f0c79f23d1" providerId="ADAL" clId="{2B5BAF6E-9AA8-41C4-99B3-B5DFCA53B5DD}" dt="2024-11-28T04:21:03.064" v="408" actId="20577"/>
      <pc:docMkLst>
        <pc:docMk/>
      </pc:docMkLst>
      <pc:sldChg chg="modSp mod">
        <pc:chgData name="Michael Starsinic" userId="de4e700c-740d-481a-8831-c9f0c79f23d1" providerId="ADAL" clId="{2B5BAF6E-9AA8-41C4-99B3-B5DFCA53B5DD}" dt="2024-11-27T20:07:10.915" v="396" actId="20577"/>
        <pc:sldMkLst>
          <pc:docMk/>
          <pc:sldMk cId="2597838490" sldId="1230"/>
        </pc:sldMkLst>
      </pc:sldChg>
      <pc:sldChg chg="delSp modSp mod">
        <pc:chgData name="Michael Starsinic" userId="de4e700c-740d-481a-8831-c9f0c79f23d1" providerId="ADAL" clId="{2B5BAF6E-9AA8-41C4-99B3-B5DFCA53B5DD}" dt="2024-11-28T04:21:03.064" v="408" actId="20577"/>
        <pc:sldMkLst>
          <pc:docMk/>
          <pc:sldMk cId="1956322590" sldId="1231"/>
        </pc:sldMkLst>
      </pc:sldChg>
      <pc:sldChg chg="delSp modSp mod">
        <pc:chgData name="Michael Starsinic" userId="de4e700c-740d-481a-8831-c9f0c79f23d1" providerId="ADAL" clId="{2B5BAF6E-9AA8-41C4-99B3-B5DFCA53B5DD}" dt="2024-11-28T04:20:56.632" v="405" actId="20577"/>
        <pc:sldMkLst>
          <pc:docMk/>
          <pc:sldMk cId="3415571568" sldId="1232"/>
        </pc:sldMkLst>
      </pc:sldChg>
    </pc:docChg>
  </pc:docChgLst>
  <pc:docChgLst>
    <pc:chgData name="Michael Starsinic" userId="de4e700c-740d-481a-8831-c9f0c79f23d1" providerId="ADAL" clId="{F84E3E30-D239-469F-ABCE-7D5879696024}"/>
    <pc:docChg chg="custSel modSld">
      <pc:chgData name="Michael Starsinic" userId="de4e700c-740d-481a-8831-c9f0c79f23d1" providerId="ADAL" clId="{F84E3E30-D239-469F-ABCE-7D5879696024}" dt="2024-10-21T17:39:27.930" v="33" actId="113"/>
      <pc:docMkLst>
        <pc:docMk/>
      </pc:docMkLst>
      <pc:sldChg chg="modSp mod">
        <pc:chgData name="Michael Starsinic" userId="de4e700c-740d-481a-8831-c9f0c79f23d1" providerId="ADAL" clId="{F84E3E30-D239-469F-ABCE-7D5879696024}" dt="2024-10-21T17:39:27.930" v="33" actId="113"/>
        <pc:sldMkLst>
          <pc:docMk/>
          <pc:sldMk cId="3635502366" sldId="1228"/>
        </pc:sldMkLst>
      </pc:sldChg>
    </pc:docChg>
  </pc:docChgLst>
  <pc:docChgLst>
    <pc:chgData name="Michael Starsinic" userId="de4e700c-740d-481a-8831-c9f0c79f23d1" providerId="ADAL" clId="{233FA7FC-FD92-4200-98B2-865E7BAE5E88}"/>
    <pc:docChg chg="modSld">
      <pc:chgData name="Michael Starsinic" userId="de4e700c-740d-481a-8831-c9f0c79f23d1" providerId="ADAL" clId="{233FA7FC-FD92-4200-98B2-865E7BAE5E88}" dt="2025-05-25T13:45:37.481" v="15" actId="20577"/>
      <pc:docMkLst>
        <pc:docMk/>
      </pc:docMkLst>
      <pc:sldChg chg="modSp mod">
        <pc:chgData name="Michael Starsinic" userId="de4e700c-740d-481a-8831-c9f0c79f23d1" providerId="ADAL" clId="{233FA7FC-FD92-4200-98B2-865E7BAE5E88}" dt="2025-05-25T13:45:17.855" v="3" actId="20577"/>
        <pc:sldMkLst>
          <pc:docMk/>
          <pc:sldMk cId="3415571568" sldId="1232"/>
        </pc:sldMkLst>
      </pc:sldChg>
      <pc:sldChg chg="modSp mod">
        <pc:chgData name="Michael Starsinic" userId="de4e700c-740d-481a-8831-c9f0c79f23d1" providerId="ADAL" clId="{233FA7FC-FD92-4200-98B2-865E7BAE5E88}" dt="2025-05-25T13:45:37.481" v="15" actId="20577"/>
        <pc:sldMkLst>
          <pc:docMk/>
          <pc:sldMk cId="3891672956" sldId="1233"/>
        </pc:sldMkLst>
      </pc:sldChg>
      <pc:sldChg chg="modSp mod">
        <pc:chgData name="Michael Starsinic" userId="de4e700c-740d-481a-8831-c9f0c79f23d1" providerId="ADAL" clId="{233FA7FC-FD92-4200-98B2-865E7BAE5E88}" dt="2025-05-25T13:45:23.739" v="7" actId="20577"/>
        <pc:sldMkLst>
          <pc:docMk/>
          <pc:sldMk cId="407599943" sldId="1240"/>
        </pc:sldMkLst>
      </pc:sldChg>
      <pc:sldChg chg="modSp mod">
        <pc:chgData name="Michael Starsinic" userId="de4e700c-740d-481a-8831-c9f0c79f23d1" providerId="ADAL" clId="{233FA7FC-FD92-4200-98B2-865E7BAE5E88}" dt="2025-05-25T13:45:31.478" v="11" actId="20577"/>
        <pc:sldMkLst>
          <pc:docMk/>
          <pc:sldMk cId="547060245" sldId="1241"/>
        </pc:sldMkLst>
      </pc:sldChg>
    </pc:docChg>
  </pc:docChgLst>
  <pc:docChgLst>
    <pc:chgData name="Michael Starsinic" userId="de4e700c-740d-481a-8831-c9f0c79f23d1" providerId="ADAL" clId="{BCA1E0C5-9D19-451A-ACC3-CE4FFA929CD9}"/>
    <pc:docChg chg="custSel addSld delSld modSld sldOrd">
      <pc:chgData name="Michael Starsinic" userId="de4e700c-740d-481a-8831-c9f0c79f23d1" providerId="ADAL" clId="{BCA1E0C5-9D19-451A-ACC3-CE4FFA929CD9}" dt="2024-10-20T19:57:34.429" v="1588" actId="20577"/>
      <pc:docMkLst>
        <pc:docMk/>
      </pc:docMkLst>
      <pc:sldChg chg="del">
        <pc:chgData name="Michael Starsinic" userId="de4e700c-740d-481a-8831-c9f0c79f23d1" providerId="ADAL" clId="{BCA1E0C5-9D19-451A-ACC3-CE4FFA929CD9}" dt="2024-10-20T18:01:12.942" v="96" actId="47"/>
        <pc:sldMkLst>
          <pc:docMk/>
          <pc:sldMk cId="0" sldId="808"/>
        </pc:sldMkLst>
      </pc:sldChg>
      <pc:sldChg chg="del">
        <pc:chgData name="Michael Starsinic" userId="de4e700c-740d-481a-8831-c9f0c79f23d1" providerId="ADAL" clId="{BCA1E0C5-9D19-451A-ACC3-CE4FFA929CD9}" dt="2024-10-20T18:01:13.465" v="97" actId="47"/>
        <pc:sldMkLst>
          <pc:docMk/>
          <pc:sldMk cId="0" sldId="809"/>
        </pc:sldMkLst>
      </pc:sldChg>
      <pc:sldChg chg="del">
        <pc:chgData name="Michael Starsinic" userId="de4e700c-740d-481a-8831-c9f0c79f23d1" providerId="ADAL" clId="{BCA1E0C5-9D19-451A-ACC3-CE4FFA929CD9}" dt="2024-10-20T18:01:14.729" v="100" actId="47"/>
        <pc:sldMkLst>
          <pc:docMk/>
          <pc:sldMk cId="0" sldId="812"/>
        </pc:sldMkLst>
      </pc:sldChg>
      <pc:sldChg chg="del">
        <pc:chgData name="Michael Starsinic" userId="de4e700c-740d-481a-8831-c9f0c79f23d1" providerId="ADAL" clId="{BCA1E0C5-9D19-451A-ACC3-CE4FFA929CD9}" dt="2024-10-20T18:13:27.834" v="274" actId="47"/>
        <pc:sldMkLst>
          <pc:docMk/>
          <pc:sldMk cId="0" sldId="817"/>
        </pc:sldMkLst>
      </pc:sldChg>
      <pc:sldChg chg="del">
        <pc:chgData name="Michael Starsinic" userId="de4e700c-740d-481a-8831-c9f0c79f23d1" providerId="ADAL" clId="{BCA1E0C5-9D19-451A-ACC3-CE4FFA929CD9}" dt="2024-10-20T18:01:15.537" v="102" actId="47"/>
        <pc:sldMkLst>
          <pc:docMk/>
          <pc:sldMk cId="0" sldId="821"/>
        </pc:sldMkLst>
      </pc:sldChg>
      <pc:sldChg chg="del">
        <pc:chgData name="Michael Starsinic" userId="de4e700c-740d-481a-8831-c9f0c79f23d1" providerId="ADAL" clId="{BCA1E0C5-9D19-451A-ACC3-CE4FFA929CD9}" dt="2024-10-20T18:13:31.063" v="277" actId="47"/>
        <pc:sldMkLst>
          <pc:docMk/>
          <pc:sldMk cId="0" sldId="1105"/>
        </pc:sldMkLst>
      </pc:sldChg>
      <pc:sldChg chg="del">
        <pc:chgData name="Michael Starsinic" userId="de4e700c-740d-481a-8831-c9f0c79f23d1" providerId="ADAL" clId="{BCA1E0C5-9D19-451A-ACC3-CE4FFA929CD9}" dt="2024-10-20T18:01:16.091" v="103" actId="47"/>
        <pc:sldMkLst>
          <pc:docMk/>
          <pc:sldMk cId="0" sldId="1133"/>
        </pc:sldMkLst>
      </pc:sldChg>
      <pc:sldChg chg="del">
        <pc:chgData name="Michael Starsinic" userId="de4e700c-740d-481a-8831-c9f0c79f23d1" providerId="ADAL" clId="{BCA1E0C5-9D19-451A-ACC3-CE4FFA929CD9}" dt="2024-10-20T18:01:13.939" v="98" actId="47"/>
        <pc:sldMkLst>
          <pc:docMk/>
          <pc:sldMk cId="0" sldId="1150"/>
        </pc:sldMkLst>
      </pc:sldChg>
      <pc:sldChg chg="del">
        <pc:chgData name="Michael Starsinic" userId="de4e700c-740d-481a-8831-c9f0c79f23d1" providerId="ADAL" clId="{BCA1E0C5-9D19-451A-ACC3-CE4FFA929CD9}" dt="2024-10-20T18:01:14.383" v="99" actId="47"/>
        <pc:sldMkLst>
          <pc:docMk/>
          <pc:sldMk cId="0" sldId="1151"/>
        </pc:sldMkLst>
      </pc:sldChg>
      <pc:sldChg chg="modSp mod">
        <pc:chgData name="Michael Starsinic" userId="de4e700c-740d-481a-8831-c9f0c79f23d1" providerId="ADAL" clId="{BCA1E0C5-9D19-451A-ACC3-CE4FFA929CD9}" dt="2024-10-20T18:00:41.211" v="92" actId="6549"/>
        <pc:sldMkLst>
          <pc:docMk/>
          <pc:sldMk cId="0" sldId="1163"/>
        </pc:sldMkLst>
      </pc:sldChg>
      <pc:sldChg chg="del">
        <pc:chgData name="Michael Starsinic" userId="de4e700c-740d-481a-8831-c9f0c79f23d1" providerId="ADAL" clId="{BCA1E0C5-9D19-451A-ACC3-CE4FFA929CD9}" dt="2024-10-20T18:01:09.648" v="93" actId="47"/>
        <pc:sldMkLst>
          <pc:docMk/>
          <pc:sldMk cId="0" sldId="1164"/>
        </pc:sldMkLst>
      </pc:sldChg>
      <pc:sldChg chg="del">
        <pc:chgData name="Michael Starsinic" userId="de4e700c-740d-481a-8831-c9f0c79f23d1" providerId="ADAL" clId="{BCA1E0C5-9D19-451A-ACC3-CE4FFA929CD9}" dt="2024-10-20T18:13:28.862" v="275" actId="47"/>
        <pc:sldMkLst>
          <pc:docMk/>
          <pc:sldMk cId="897029361" sldId="1179"/>
        </pc:sldMkLst>
      </pc:sldChg>
      <pc:sldChg chg="del">
        <pc:chgData name="Michael Starsinic" userId="de4e700c-740d-481a-8831-c9f0c79f23d1" providerId="ADAL" clId="{BCA1E0C5-9D19-451A-ACC3-CE4FFA929CD9}" dt="2024-10-20T18:13:27.010" v="273" actId="47"/>
        <pc:sldMkLst>
          <pc:docMk/>
          <pc:sldMk cId="281333693" sldId="1218"/>
        </pc:sldMkLst>
      </pc:sldChg>
      <pc:sldChg chg="del">
        <pc:chgData name="Michael Starsinic" userId="de4e700c-740d-481a-8831-c9f0c79f23d1" providerId="ADAL" clId="{BCA1E0C5-9D19-451A-ACC3-CE4FFA929CD9}" dt="2024-10-20T18:01:11.613" v="94" actId="47"/>
        <pc:sldMkLst>
          <pc:docMk/>
          <pc:sldMk cId="3919967141" sldId="1225"/>
        </pc:sldMkLst>
      </pc:sldChg>
      <pc:sldChg chg="del">
        <pc:chgData name="Michael Starsinic" userId="de4e700c-740d-481a-8831-c9f0c79f23d1" providerId="ADAL" clId="{BCA1E0C5-9D19-451A-ACC3-CE4FFA929CD9}" dt="2024-10-20T18:01:12.389" v="95" actId="47"/>
        <pc:sldMkLst>
          <pc:docMk/>
          <pc:sldMk cId="2239238757" sldId="1226"/>
        </pc:sldMkLst>
      </pc:sldChg>
      <pc:sldChg chg="del">
        <pc:chgData name="Michael Starsinic" userId="de4e700c-740d-481a-8831-c9f0c79f23d1" providerId="ADAL" clId="{BCA1E0C5-9D19-451A-ACC3-CE4FFA929CD9}" dt="2024-10-20T18:13:29.794" v="276" actId="47"/>
        <pc:sldMkLst>
          <pc:docMk/>
          <pc:sldMk cId="982001704" sldId="1227"/>
        </pc:sldMkLst>
      </pc:sldChg>
      <pc:sldChg chg="modSp mod ord">
        <pc:chgData name="Michael Starsinic" userId="de4e700c-740d-481a-8831-c9f0c79f23d1" providerId="ADAL" clId="{BCA1E0C5-9D19-451A-ACC3-CE4FFA929CD9}" dt="2024-10-20T19:44:12.073" v="1436" actId="20577"/>
        <pc:sldMkLst>
          <pc:docMk/>
          <pc:sldMk cId="3635502366" sldId="1228"/>
        </pc:sldMkLst>
      </pc:sldChg>
      <pc:sldChg chg="addSp delSp modSp add mod">
        <pc:chgData name="Michael Starsinic" userId="de4e700c-740d-481a-8831-c9f0c79f23d1" providerId="ADAL" clId="{BCA1E0C5-9D19-451A-ACC3-CE4FFA929CD9}" dt="2024-10-20T19:46:25.609" v="1489"/>
        <pc:sldMkLst>
          <pc:docMk/>
          <pc:sldMk cId="2908075069" sldId="1229"/>
        </pc:sldMkLst>
      </pc:sldChg>
      <pc:sldChg chg="modSp add mod">
        <pc:chgData name="Michael Starsinic" userId="de4e700c-740d-481a-8831-c9f0c79f23d1" providerId="ADAL" clId="{BCA1E0C5-9D19-451A-ACC3-CE4FFA929CD9}" dt="2024-10-20T19:57:34.429" v="1588" actId="20577"/>
        <pc:sldMkLst>
          <pc:docMk/>
          <pc:sldMk cId="2597838490" sldId="1230"/>
        </pc:sldMkLst>
      </pc:sldChg>
      <pc:sldChg chg="del">
        <pc:chgData name="Michael Starsinic" userId="de4e700c-740d-481a-8831-c9f0c79f23d1" providerId="ADAL" clId="{BCA1E0C5-9D19-451A-ACC3-CE4FFA929CD9}" dt="2024-10-20T18:01:15.157" v="101" actId="47"/>
        <pc:sldMkLst>
          <pc:docMk/>
          <pc:sldMk cId="462099570" sldId="1231"/>
        </pc:sldMkLst>
      </pc:sldChg>
      <pc:sldChg chg="del">
        <pc:chgData name="Michael Starsinic" userId="de4e700c-740d-481a-8831-c9f0c79f23d1" providerId="ADAL" clId="{BCA1E0C5-9D19-451A-ACC3-CE4FFA929CD9}" dt="2024-10-20T18:01:18.495" v="104" actId="47"/>
        <pc:sldMkLst>
          <pc:docMk/>
          <pc:sldMk cId="2356451487" sldId="1232"/>
        </pc:sldMkLst>
      </pc:sldChg>
      <pc:sldMasterChg chg="delSldLayout">
        <pc:chgData name="Michael Starsinic" userId="de4e700c-740d-481a-8831-c9f0c79f23d1" providerId="ADAL" clId="{BCA1E0C5-9D19-451A-ACC3-CE4FFA929CD9}" dt="2024-10-20T18:13:27.834" v="274" actId="47"/>
        <pc:sldMasterMkLst>
          <pc:docMk/>
          <pc:sldMasterMk cId="0" sldId="2147483729"/>
        </pc:sldMasterMkLst>
        <pc:sldLayoutChg chg="del">
          <pc:chgData name="Michael Starsinic" userId="de4e700c-740d-481a-8831-c9f0c79f23d1" providerId="ADAL" clId="{BCA1E0C5-9D19-451A-ACC3-CE4FFA929CD9}" dt="2024-10-20T18:13:27.834" v="274" actId="47"/>
          <pc:sldLayoutMkLst>
            <pc:docMk/>
            <pc:sldMasterMk cId="0" sldId="2147483729"/>
            <pc:sldLayoutMk cId="723704170" sldId="2147485961"/>
          </pc:sldLayoutMkLst>
        </pc:sldLayoutChg>
      </pc:sldMasterChg>
    </pc:docChg>
  </pc:docChgLst>
  <pc:docChgLst>
    <pc:chgData name="Michael Starsinic" userId="de4e700c-740d-481a-8831-c9f0c79f23d1" providerId="ADAL" clId="{9CDA2090-4A37-4A52-A140-88317C5EFE9C}"/>
    <pc:docChg chg="undo custSel modSld">
      <pc:chgData name="Michael Starsinic" userId="de4e700c-740d-481a-8831-c9f0c79f23d1" providerId="ADAL" clId="{9CDA2090-4A37-4A52-A140-88317C5EFE9C}" dt="2025-04-15T12:02:27.413" v="5" actId="20577"/>
      <pc:docMkLst>
        <pc:docMk/>
      </pc:docMkLst>
      <pc:sldChg chg="modSp mod">
        <pc:chgData name="Michael Starsinic" userId="de4e700c-740d-481a-8831-c9f0c79f23d1" providerId="ADAL" clId="{9CDA2090-4A37-4A52-A140-88317C5EFE9C}" dt="2025-04-15T12:02:15.724" v="3" actId="20577"/>
        <pc:sldMkLst>
          <pc:docMk/>
          <pc:sldMk cId="3415571568" sldId="1232"/>
        </pc:sldMkLst>
      </pc:sldChg>
      <pc:sldChg chg="modSp mod">
        <pc:chgData name="Michael Starsinic" userId="de4e700c-740d-481a-8831-c9f0c79f23d1" providerId="ADAL" clId="{9CDA2090-4A37-4A52-A140-88317C5EFE9C}" dt="2025-04-15T12:02:27.413" v="5" actId="20577"/>
        <pc:sldMkLst>
          <pc:docMk/>
          <pc:sldMk cId="3891672956" sldId="1233"/>
        </pc:sldMkLst>
      </pc:sldChg>
    </pc:docChg>
  </pc:docChgLst>
  <pc:docChgLst>
    <pc:chgData name="Michael Starsinic" userId="de4e700c-740d-481a-8831-c9f0c79f23d1" providerId="ADAL" clId="{48629ABC-7E06-44DE-8F48-B1F17438992D}"/>
    <pc:docChg chg="undo custSel addSld modSld sldOrd">
      <pc:chgData name="Michael Starsinic" userId="de4e700c-740d-481a-8831-c9f0c79f23d1" providerId="ADAL" clId="{48629ABC-7E06-44DE-8F48-B1F17438992D}" dt="2025-05-23T14:30:02.454" v="569" actId="6549"/>
      <pc:docMkLst>
        <pc:docMk/>
      </pc:docMkLst>
      <pc:sldChg chg="modSp mod">
        <pc:chgData name="Michael Starsinic" userId="de4e700c-740d-481a-8831-c9f0c79f23d1" providerId="ADAL" clId="{48629ABC-7E06-44DE-8F48-B1F17438992D}" dt="2025-05-23T14:30:02.454" v="569" actId="6549"/>
        <pc:sldMkLst>
          <pc:docMk/>
          <pc:sldMk cId="0" sldId="1163"/>
        </pc:sldMkLst>
      </pc:sldChg>
      <pc:sldChg chg="modSp mod">
        <pc:chgData name="Michael Starsinic" userId="de4e700c-740d-481a-8831-c9f0c79f23d1" providerId="ADAL" clId="{48629ABC-7E06-44DE-8F48-B1F17438992D}" dt="2025-05-23T01:32:43.502" v="220" actId="20577"/>
        <pc:sldMkLst>
          <pc:docMk/>
          <pc:sldMk cId="2597838490" sldId="1230"/>
        </pc:sldMkLst>
      </pc:sldChg>
      <pc:sldChg chg="modSp mod">
        <pc:chgData name="Michael Starsinic" userId="de4e700c-740d-481a-8831-c9f0c79f23d1" providerId="ADAL" clId="{48629ABC-7E06-44DE-8F48-B1F17438992D}" dt="2025-05-23T14:27:53.977" v="529" actId="20577"/>
        <pc:sldMkLst>
          <pc:docMk/>
          <pc:sldMk cId="3415571568" sldId="1232"/>
        </pc:sldMkLst>
      </pc:sldChg>
      <pc:sldChg chg="modSp mod">
        <pc:chgData name="Michael Starsinic" userId="de4e700c-740d-481a-8831-c9f0c79f23d1" providerId="ADAL" clId="{48629ABC-7E06-44DE-8F48-B1F17438992D}" dt="2025-05-23T01:43:56.807" v="471" actId="20577"/>
        <pc:sldMkLst>
          <pc:docMk/>
          <pc:sldMk cId="3891672956" sldId="1233"/>
        </pc:sldMkLst>
      </pc:sldChg>
      <pc:sldChg chg="modSp add mod ord">
        <pc:chgData name="Michael Starsinic" userId="de4e700c-740d-481a-8831-c9f0c79f23d1" providerId="ADAL" clId="{48629ABC-7E06-44DE-8F48-B1F17438992D}" dt="2025-05-23T14:28:08.215" v="535" actId="20577"/>
        <pc:sldMkLst>
          <pc:docMk/>
          <pc:sldMk cId="407599943" sldId="1240"/>
        </pc:sldMkLst>
      </pc:sldChg>
      <pc:sldChg chg="addSp delSp modSp add mod">
        <pc:chgData name="Michael Starsinic" userId="de4e700c-740d-481a-8831-c9f0c79f23d1" providerId="ADAL" clId="{48629ABC-7E06-44DE-8F48-B1F17438992D}" dt="2025-05-23T01:46:26.106" v="503" actId="20577"/>
        <pc:sldMkLst>
          <pc:docMk/>
          <pc:sldMk cId="547060245" sldId="1241"/>
        </pc:sldMkLst>
      </pc:sldChg>
    </pc:docChg>
  </pc:docChgLst>
  <pc:docChgLst>
    <pc:chgData name="Michael Starsinic" userId="de4e700c-740d-481a-8831-c9f0c79f23d1" providerId="ADAL" clId="{ABDA9955-2446-4C80-A8B9-8F58654B3515}"/>
    <pc:docChg chg="modSld">
      <pc:chgData name="Michael Starsinic" userId="de4e700c-740d-481a-8831-c9f0c79f23d1" providerId="ADAL" clId="{ABDA9955-2446-4C80-A8B9-8F58654B3515}" dt="2024-11-28T13:19:37.804" v="0" actId="20577"/>
      <pc:docMkLst>
        <pc:docMk/>
      </pc:docMkLst>
      <pc:sldChg chg="modSp mod">
        <pc:chgData name="Michael Starsinic" userId="de4e700c-740d-481a-8831-c9f0c79f23d1" providerId="ADAL" clId="{ABDA9955-2446-4C80-A8B9-8F58654B3515}" dt="2024-11-28T13:19:37.804" v="0" actId="20577"/>
        <pc:sldMkLst>
          <pc:docMk/>
          <pc:sldMk cId="3415571568" sldId="1232"/>
        </pc:sldMkLst>
      </pc:sldChg>
    </pc:docChg>
  </pc:docChgLst>
  <pc:docChgLst>
    <pc:chgData name="Michael Starsinic" userId="de4e700c-740d-481a-8831-c9f0c79f23d1" providerId="ADAL" clId="{FE86CB37-002F-4615-9E84-29C3B36F6398}"/>
    <pc:docChg chg="undo custSel modSld">
      <pc:chgData name="Michael Starsinic" userId="de4e700c-740d-481a-8831-c9f0c79f23d1" providerId="ADAL" clId="{FE86CB37-002F-4615-9E84-29C3B36F6398}" dt="2024-11-28T13:16:04.126" v="183" actId="20577"/>
      <pc:docMkLst>
        <pc:docMk/>
      </pc:docMkLst>
      <pc:sldChg chg="modSp mod">
        <pc:chgData name="Michael Starsinic" userId="de4e700c-740d-481a-8831-c9f0c79f23d1" providerId="ADAL" clId="{FE86CB37-002F-4615-9E84-29C3B36F6398}" dt="2024-11-28T13:15:47.102" v="179" actId="20577"/>
        <pc:sldMkLst>
          <pc:docMk/>
          <pc:sldMk cId="1956322590" sldId="1231"/>
        </pc:sldMkLst>
      </pc:sldChg>
      <pc:sldChg chg="modSp mod">
        <pc:chgData name="Michael Starsinic" userId="de4e700c-740d-481a-8831-c9f0c79f23d1" providerId="ADAL" clId="{FE86CB37-002F-4615-9E84-29C3B36F6398}" dt="2024-11-28T13:16:04.126" v="183" actId="20577"/>
        <pc:sldMkLst>
          <pc:docMk/>
          <pc:sldMk cId="3415571568" sldId="12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11/21/2025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11/21/2025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21/11/2025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21/11/2025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21/11/2025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21/11/2025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21/11/2025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21/11/2025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21/11/2025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21/11/2025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21/11/2025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21/11/2025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21/11/2025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21/11/2025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S2-2511271 - 3GPP SA2 #172, November 17 - 21</a:t>
            </a:r>
            <a:r>
              <a:rPr lang="en-US" altLang="en-US" sz="1000" dirty="0">
                <a:solidFill>
                  <a:schemeClr val="bg1"/>
                </a:solidFill>
                <a:latin typeface="Arial" panose="020B0604020202020204" pitchFamily="34" charset="0"/>
              </a:rPr>
              <a:t>, 2025, Dallas, TX, USA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61562441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417581613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#110</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#109:</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14218291"/>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D9B33-7A8C-B041-D516-E52BAF4A9D3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900F274-D9DD-7991-878A-27D44293FADB}"/>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a:t>
            </a:r>
            <a:r>
              <a:rPr lang="en-GB" altLang="en-US" sz="2400" b="1"/>
              <a:t>#172</a:t>
            </a:r>
            <a:endParaRPr lang="en-GB" altLang="en-US" sz="2400" b="1" dirty="0"/>
          </a:p>
        </p:txBody>
      </p:sp>
      <p:graphicFrame>
        <p:nvGraphicFramePr>
          <p:cNvPr id="2" name="Table 1">
            <a:extLst>
              <a:ext uri="{FF2B5EF4-FFF2-40B4-BE49-F238E27FC236}">
                <a16:creationId xmlns:a16="http://schemas.microsoft.com/office/drawing/2014/main" id="{B1BB5219-1EC8-E99D-3EDE-4C8784015B50}"/>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825BAE62-6D6B-E7CC-863B-B42E48D906C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1670938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#171</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(Not on the agenda for SA2 #172)</a:t>
            </a:r>
            <a:endParaRPr lang="en-US" altLang="en-US" sz="1100" dirty="0"/>
          </a:p>
        </p:txBody>
      </p:sp>
    </p:spTree>
    <p:extLst>
      <p:ext uri="{BB962C8B-B14F-4D97-AF65-F5344CB8AC3E}">
        <p14:creationId xmlns:p14="http://schemas.microsoft.com/office/powerpoint/2010/main" val="40759994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1843276411"/>
              </p:ext>
            </p:extLst>
          </p:nvPr>
        </p:nvGraphicFramePr>
        <p:xfrm>
          <a:off x="143693" y="1074260"/>
          <a:ext cx="8699878" cy="2794003"/>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a:t>
                      </a:r>
                      <a:r>
                        <a:rPr lang="en-GB" sz="900" b="0" i="0" u="none" strike="noStrike">
                          <a:solidFill>
                            <a:schemeClr val="tx1"/>
                          </a:solidFill>
                          <a:effectLst/>
                          <a:latin typeface="Arial" panose="020B0604020202020204" pitchFamily="34" charset="0"/>
                          <a:cs typeface="Arial" panose="020B0604020202020204" pitchFamily="34" charset="0"/>
                        </a:rPr>
                        <a:t>. </a:t>
                      </a:r>
                    </a:p>
                    <a:p>
                      <a:pPr algn="l" fontAlgn="t"/>
                      <a:r>
                        <a:rPr lang="en-GB" sz="900" b="0" i="0" u="none" strike="noStrike">
                          <a:solidFill>
                            <a:schemeClr val="tx1"/>
                          </a:solidFill>
                          <a:effectLst/>
                          <a:latin typeface="Arial" panose="020B0604020202020204" pitchFamily="34" charset="0"/>
                          <a:cs typeface="Arial" panose="020B0604020202020204" pitchFamily="34" charset="0"/>
                        </a:rPr>
                        <a:t>(S2-2509461, S2-2509462, S2-2509465)</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4214256930"/>
              </p:ext>
            </p:extLst>
          </p:nvPr>
        </p:nvGraphicFramePr>
        <p:xfrm>
          <a:off x="535577" y="975243"/>
          <a:ext cx="8260020" cy="3781170"/>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4963">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1.5+3.0</a:t>
                      </a:r>
                    </a:p>
                  </a:txBody>
                  <a:tcPr marL="68588" marR="68588" marT="34308" marB="34308"/>
                </a:tc>
                <a:tc>
                  <a:txBody>
                    <a:bodyPr/>
                    <a:lstStyle/>
                    <a:p>
                      <a:pPr algn="ctr"/>
                      <a:r>
                        <a:rPr lang="en-US" sz="900" dirty="0"/>
                        <a:t>2.5+3.0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23688488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213416290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44215</TotalTime>
  <Words>4341</Words>
  <Application>Microsoft Office PowerPoint</Application>
  <PresentationFormat>On-screen Show (16:9)</PresentationFormat>
  <Paragraphs>844</Paragraphs>
  <Slides>24</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24</vt:i4>
      </vt:variant>
    </vt:vector>
  </HeadingPairs>
  <TitlesOfParts>
    <vt:vector size="29" baseType="lpstr">
      <vt:lpstr>Arial</vt:lpstr>
      <vt:lpstr>Calibri</vt:lpstr>
      <vt:lpstr>Times New Roman</vt:lpstr>
      <vt:lpstr>Office Theme</vt:lpstr>
      <vt:lpstr>Custom Design</vt:lpstr>
      <vt:lpstr>PowerPoint Presentation</vt:lpstr>
      <vt:lpstr>FS_UIA_ARC/UIA_ARC Status at SA #110</vt:lpstr>
      <vt:lpstr>FS_UIA_ARC/UIA_ARC Status after SA2 #172</vt:lpstr>
      <vt:lpstr>FS_UIA_ARC/UIA_ARC Status after SA2 #171</vt:lpstr>
      <vt:lpstr>FS_UIA_ARC/UIA_ARC - Open Issues after SA2 #172</vt:lpstr>
      <vt:lpstr>UIA_ARC Work Plan</vt:lpstr>
      <vt:lpstr>Back Up</vt:lpstr>
      <vt:lpstr>FS_UIA_ARC/UIA_ARC Status at SA #109</vt:lpstr>
      <vt:lpstr>FS_UIA_ARC/UIA_ARC Status after SA2 #170</vt:lpstr>
      <vt:lpstr>FS_UIA_ARC/UIA_ARC - Open Issues after SA2 #170</vt:lpstr>
      <vt:lpstr>UIA_ARC Work Plan</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2025-11-21T22:52:33Z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