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1124" r:id="rId6"/>
    <p:sldId id="1130" r:id="rId7"/>
    <p:sldId id="1138" r:id="rId8"/>
    <p:sldId id="1123" r:id="rId9"/>
    <p:sldId id="1121" r:id="rId10"/>
    <p:sldId id="1136" r:id="rId11"/>
    <p:sldId id="1137" r:id="rId12"/>
    <p:sldId id="1132" r:id="rId13"/>
    <p:sldId id="1133" r:id="rId14"/>
    <p:sldId id="1134" r:id="rId15"/>
    <p:sldId id="1135" r:id="rId16"/>
    <p:sldId id="1128" r:id="rId17"/>
    <p:sldId id="1122" r:id="rId18"/>
    <p:sldId id="1129" r:id="rId19"/>
    <p:sldId id="1125" r:id="rId20"/>
    <p:sldId id="1126" r:id="rId21"/>
    <p:sldId id="1127" r:id="rId22"/>
    <p:sldId id="798" r:id="rId23"/>
    <p:sldId id="1120" r:id="rId24"/>
    <p:sldId id="909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59" d="100"/>
          <a:sy n="59" d="100"/>
        </p:scale>
        <p:origin x="16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584C8-5252-5E90-DFF7-3762AC657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305C03-5DC1-3761-771D-EC898699F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2AD4AE-B2A6-241D-D32C-AA28E2BA85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F4F33-5E20-B293-2CA0-1F6A1FB32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05421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77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8496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75459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40717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896E7-8E78-959B-158E-9008067F2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3DA3B-9E71-F6AA-C463-5216E2F23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EFD4FC-511B-3536-467C-B818BEB32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37B9F-059F-21BE-E09B-035E689E4A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98375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7EDCC-A2B3-C5B8-3F72-94987C3DC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9F4C8B-3B34-33CC-3C01-746902F164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95A4F7-97FF-7EB2-CE7A-CB780DFEEA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D8F13-CDC0-673F-75CD-1EFE0C04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11214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#172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	S2-2511270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17 – 21 November, 2025, Dallas, US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="0" baseline="0" dirty="0">
                <a:solidFill>
                  <a:schemeClr val="bg1"/>
                </a:solidFill>
                <a:latin typeface="Arial "/>
              </a:rPr>
              <a:t>17 – 21 November, 2025, Dallas, US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7421A-F0B5-983C-5D0E-ACADDFC90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FB881-1C4F-B403-E3B6-D3CE667F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F650C9-CF47-A5FD-566B-775DBCE79CC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AEAA933-B36B-74EF-E233-27D4CD64475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30385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43AE4-3D90-D962-A589-7943A7ABE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F8841-A6A8-96BB-37EC-EB0B1FB84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9654B9-06B6-286D-0746-AC491C6293ED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1A9C8F0-2327-D640-E78F-C8394D6DFF1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6255932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7C520-1A3D-B4A6-86FF-7AF8E4ECF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69CE3ED-3383-8695-AD13-F9528E140A30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17A0AAE-A610-28CA-339E-FA0FE08554B8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0C301B-4EF0-C455-1796-7400D53C5886}"/>
              </a:ext>
            </a:extLst>
          </p:cNvPr>
          <p:cNvGraphicFramePr>
            <a:graphicFrameLocks noGrp="1"/>
          </p:cNvGraphicFramePr>
          <p:nvPr/>
        </p:nvGraphicFramePr>
        <p:xfrm>
          <a:off x="294758" y="1277618"/>
          <a:ext cx="8409855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0.5?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57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7476826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45187"/>
              </p:ext>
            </p:extLst>
          </p:nvPr>
        </p:nvGraphicFramePr>
        <p:xfrm>
          <a:off x="294758" y="1641886"/>
          <a:ext cx="840985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SA2#168+169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Q2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797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SA#110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06030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RAN WG2 on topologies for L2 based multi-hop U2N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Additional corrections for Layer-2 Intermediate UE-to-Network Relay and the inclusion of the RRC container in Multi-hop U2N Relay Discovery Procedure with Model B.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01046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RAN WG2 on topologies for L2 based multi-hop U2N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for Layer-2 Intermediate UE-to-Network Relay and the inclusion of the RRC container in Multi-hop U2N Relay Discovery Procedure with Model B.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1440681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33940"/>
              </p:ext>
            </p:extLst>
          </p:nvPr>
        </p:nvGraphicFramePr>
        <p:xfrm>
          <a:off x="294758" y="1277618"/>
          <a:ext cx="8409855" cy="42341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2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9925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143">
                <a:tc>
                  <a:txBody>
                    <a:bodyPr/>
                    <a:lstStyle/>
                    <a:p>
                      <a:r>
                        <a:rPr lang="en-US" sz="12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308">
                <a:tc>
                  <a:txBody>
                    <a:bodyPr/>
                    <a:lstStyle/>
                    <a:p>
                      <a:r>
                        <a:rPr lang="en-US" sz="12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267788">
                <a:tc>
                  <a:txBody>
                    <a:bodyPr/>
                    <a:lstStyle/>
                    <a:p>
                      <a:r>
                        <a:rPr lang="en-US" sz="12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276497">
                <a:tc>
                  <a:txBody>
                    <a:bodyPr/>
                    <a:lstStyle/>
                    <a:p>
                      <a:r>
                        <a:rPr lang="en-US" sz="12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59954">
                <a:tc>
                  <a:txBody>
                    <a:bodyPr/>
                    <a:lstStyle/>
                    <a:p>
                      <a:r>
                        <a:rPr lang="nl-NL" sz="1200" dirty="0"/>
                        <a:t>SA2#168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April 2025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0.5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0.5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217714">
                <a:tc>
                  <a:txBody>
                    <a:bodyPr/>
                    <a:lstStyle/>
                    <a:p>
                      <a:r>
                        <a:rPr lang="nl-NL" sz="1200" dirty="0"/>
                        <a:t>SA2#169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May 2025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57777">
                <a:tc>
                  <a:txBody>
                    <a:bodyPr/>
                    <a:lstStyle/>
                    <a:p>
                      <a:r>
                        <a:rPr lang="en-US" sz="1200" dirty="0"/>
                        <a:t>SA2#170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August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SA2#171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October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283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602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1.5+3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1.75+2.5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</a:t>
            </a:r>
            <a:r>
              <a:rPr lang="en-US" altLang="de-DE" sz="1400" kern="0" dirty="0"/>
              <a:t>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1503395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692823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2812C-1D15-7483-5AF7-4084A93F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C307C-6D36-E833-5B03-000F07851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1B4AF0-83E3-BC33-1E2E-746FC429044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D2BA8CD-D732-87F3-4BAD-9D06BE4F71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116941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70358</TotalTime>
  <Words>2758</Words>
  <Application>Microsoft Office PowerPoint</Application>
  <PresentationFormat>On-screen Show (4:3)</PresentationFormat>
  <Paragraphs>722</Paragraphs>
  <Slides>21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at SA#110</vt:lpstr>
      <vt:lpstr>5G_ProSe_Ph3 status after SA2#171</vt:lpstr>
      <vt:lpstr>5G_ProSe_Ph3 status after SA2#172</vt:lpstr>
      <vt:lpstr>PowerPoint Presentation</vt:lpstr>
      <vt:lpstr>Backup</vt:lpstr>
      <vt:lpstr>5G_ProSe_Ph3 status at SA#109</vt:lpstr>
      <vt:lpstr>5G_ProSe_Ph3 status after SA2#170</vt:lpstr>
      <vt:lpstr>5G_ProSe_Ph3 status at SA#108</vt:lpstr>
      <vt:lpstr>5G_ProSe_Ph3 status after SA2#169</vt:lpstr>
      <vt:lpstr>5G_ProSe_Ph3 status after SA2#168</vt:lpstr>
      <vt:lpstr>PowerPoint Presentation</vt:lpstr>
      <vt:lpstr>5G_ProSe_Ph3 status after SA2#167</vt:lpstr>
      <vt:lpstr>5G_ProSe_Ph3 status at SA#107</vt:lpstr>
      <vt:lpstr>PowerPoint Presentation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1985</cp:revision>
  <dcterms:created xsi:type="dcterms:W3CDTF">2008-08-30T09:32:10Z</dcterms:created>
  <dcterms:modified xsi:type="dcterms:W3CDTF">2025-11-26T13:29:42Z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