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12" r:id="rId6"/>
    <p:sldId id="811" r:id="rId7"/>
    <p:sldId id="815" r:id="rId8"/>
    <p:sldId id="796" r:id="rId9"/>
    <p:sldId id="803" r:id="rId10"/>
    <p:sldId id="813" r:id="rId11"/>
    <p:sldId id="814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224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November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Dallas, US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</a:t>
            </a:r>
            <a:r>
              <a:rPr lang="en-US" altLang="ko-KR" sz="1400" b="1" dirty="0">
                <a:effectLst/>
              </a:rPr>
              <a:t>11267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</a:t>
            </a:r>
            <a:r>
              <a:rPr lang="en-US" altLang="ko-KR" sz="1200" dirty="0">
                <a:solidFill>
                  <a:schemeClr val="bg1"/>
                </a:solidFill>
              </a:rPr>
              <a:t>2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ko-KR" sz="1200" baseline="0" dirty="0">
                <a:solidFill>
                  <a:schemeClr val="bg1"/>
                </a:solidFill>
              </a:rPr>
              <a:t>November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</a:t>
            </a:r>
            <a:r>
              <a:rPr lang="en-US" altLang="de-DE" b="1" dirty="0"/>
              <a:t>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SA#109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49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(18 CRs and 2 LS were handled, 11 CRs and 2 LS were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289376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5213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</a:t>
            </a:r>
            <a:r>
              <a:rPr lang="en-US" altLang="ko-KR" b="1" dirty="0"/>
              <a:t>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(10 CRs and 1 LS were handled, 7 CRs and 1 LS were replied)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7 CRs </a:t>
            </a:r>
            <a:r>
              <a:rPr lang="en-US" altLang="ko-KR" sz="1600" dirty="0"/>
              <a:t>have been</a:t>
            </a:r>
            <a:r>
              <a:rPr lang="en-US" altLang="de-DE" sz="1600" dirty="0"/>
              <a:t> agreed for correction on Energy information collection </a:t>
            </a:r>
            <a:r>
              <a:rPr lang="en-US" altLang="ko-KR" sz="1600" dirty="0"/>
              <a:t>and exposure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61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</a:t>
            </a:r>
            <a:r>
              <a:rPr lang="en-US" altLang="ko-KR" b="1" dirty="0"/>
              <a:t>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28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(8 CRs and 1 LS were handled, 4 CRs and 1 LS were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5122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SA#109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SA#108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(17 CRs and 1 LS were handled, 9 CRs were agreed, 1 LS was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0727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SA2#170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(17 CRs and 1 LS were handled, 9 CRs were agreed, 1 LS was replied)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7 CRs are agreed for correction on Energy Consumption information collection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3649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65157</TotalTime>
  <Words>770</Words>
  <Application>Microsoft Office PowerPoint</Application>
  <PresentationFormat>On-screen Show (4:3)</PresentationFormat>
  <Paragraphs>196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SA#110</vt:lpstr>
      <vt:lpstr>EnergySys Status after SA2#172</vt:lpstr>
      <vt:lpstr>EnergySys Status after SA2#171</vt:lpstr>
      <vt:lpstr>FS_EnergySys/EnergySys Work Plan</vt:lpstr>
      <vt:lpstr>Backup</vt:lpstr>
      <vt:lpstr>EnergySys Status at SA#109</vt:lpstr>
      <vt:lpstr>EnergySys Status after SA2#170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2000</cp:revision>
  <dcterms:created xsi:type="dcterms:W3CDTF">2008-08-30T09:32:10Z</dcterms:created>
  <dcterms:modified xsi:type="dcterms:W3CDTF">2025-11-26T02:32:47Z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DF1BF653F96C7676E037D2686AF7BE1499585097FED4D42EE65DC11951940B18FB7161F22855C990D94A9BC8C1D90A14183D21F3F0A4C2F08343F3610451A7D5</vt:lpwstr>
  </property>
  <property fmtid="{D5CDD505-2E9C-101B-9397-08002B2CF9AE}" pid="14" name="DocumentId">
    <vt:lpwstr/>
  </property>
</Properties>
</file>