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29"/>
  </p:notesMasterIdLst>
  <p:handoutMasterIdLst>
    <p:handoutMasterId r:id="rId30"/>
  </p:handoutMasterIdLst>
  <p:sldIdLst>
    <p:sldId id="1163" r:id="rId6"/>
    <p:sldId id="1232" r:id="rId7"/>
    <p:sldId id="1240" r:id="rId8"/>
    <p:sldId id="1241" r:id="rId9"/>
    <p:sldId id="1230" r:id="rId10"/>
    <p:sldId id="1234" r:id="rId11"/>
    <p:sldId id="1246" r:id="rId12"/>
    <p:sldId id="1247" r:id="rId13"/>
    <p:sldId id="1248" r:id="rId14"/>
    <p:sldId id="1249" r:id="rId15"/>
    <p:sldId id="1242" r:id="rId16"/>
    <p:sldId id="1243" r:id="rId17"/>
    <p:sldId id="1244" r:id="rId18"/>
    <p:sldId id="1233" r:id="rId19"/>
    <p:sldId id="1245" r:id="rId20"/>
    <p:sldId id="1237" r:id="rId21"/>
    <p:sldId id="1238" r:id="rId22"/>
    <p:sldId id="1239" r:id="rId23"/>
    <p:sldId id="1235" r:id="rId24"/>
    <p:sldId id="1231" r:id="rId25"/>
    <p:sldId id="1228" r:id="rId26"/>
    <p:sldId id="1229" r:id="rId27"/>
    <p:sldId id="1236" r:id="rId28"/>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46" d="100"/>
          <a:sy n="146" d="100"/>
        </p:scale>
        <p:origin x="588"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tarsinic" userId="de4e700c-740d-481a-8831-c9f0c79f23d1" providerId="ADAL" clId="{41D4B3A7-388C-4517-84B3-A5B5D0263542}"/>
    <pc:docChg chg="undo custSel addSld modSld">
      <pc:chgData name="Michael Starsinic" userId="de4e700c-740d-481a-8831-c9f0c79f23d1" providerId="ADAL" clId="{41D4B3A7-388C-4517-84B3-A5B5D0263542}" dt="2025-10-22T16:08:45.176" v="1518" actId="20577"/>
      <pc:docMkLst>
        <pc:docMk/>
      </pc:docMkLst>
      <pc:sldChg chg="addSp delSp modSp mod">
        <pc:chgData name="Michael Starsinic" userId="de4e700c-740d-481a-8831-c9f0c79f23d1" providerId="ADAL" clId="{41D4B3A7-388C-4517-84B3-A5B5D0263542}" dt="2025-10-21T14:12:23.810" v="1480" actId="20577"/>
        <pc:sldMkLst>
          <pc:docMk/>
          <pc:sldMk cId="0" sldId="1163"/>
        </pc:sldMkLst>
        <pc:spChg chg="mod">
          <ac:chgData name="Michael Starsinic" userId="de4e700c-740d-481a-8831-c9f0c79f23d1" providerId="ADAL" clId="{41D4B3A7-388C-4517-84B3-A5B5D0263542}" dt="2025-10-21T14:12:23.810" v="1480" actId="20577"/>
          <ac:spMkLst>
            <pc:docMk/>
            <pc:sldMk cId="0" sldId="1163"/>
            <ac:spMk id="7173" creationId="{B1137736-AD02-A3E6-721C-B1A3A3F41ECC}"/>
          </ac:spMkLst>
        </pc:spChg>
      </pc:sldChg>
      <pc:sldChg chg="addSp delSp modSp mod">
        <pc:chgData name="Michael Starsinic" userId="de4e700c-740d-481a-8831-c9f0c79f23d1" providerId="ADAL" clId="{41D4B3A7-388C-4517-84B3-A5B5D0263542}" dt="2025-10-21T13:25:51.122" v="1192"/>
        <pc:sldMkLst>
          <pc:docMk/>
          <pc:sldMk cId="2597838490" sldId="1230"/>
        </pc:sldMkLst>
        <pc:spChg chg="add del mod">
          <ac:chgData name="Michael Starsinic" userId="de4e700c-740d-481a-8831-c9f0c79f23d1" providerId="ADAL" clId="{41D4B3A7-388C-4517-84B3-A5B5D0263542}" dt="2025-10-21T13:24:43.543" v="1172" actId="478"/>
          <ac:spMkLst>
            <pc:docMk/>
            <pc:sldMk cId="2597838490" sldId="1230"/>
            <ac:spMk id="4" creationId="{B47ACD77-54BD-34DC-4EA7-6106BA7BC6D0}"/>
          </ac:spMkLst>
        </pc:spChg>
        <pc:graphicFrameChg chg="mod modGraphic">
          <ac:chgData name="Michael Starsinic" userId="de4e700c-740d-481a-8831-c9f0c79f23d1" providerId="ADAL" clId="{41D4B3A7-388C-4517-84B3-A5B5D0263542}" dt="2025-10-21T13:25:51.122" v="1192"/>
          <ac:graphicFrameMkLst>
            <pc:docMk/>
            <pc:sldMk cId="2597838490" sldId="1230"/>
            <ac:graphicFrameMk id="3" creationId="{A19BEC27-20AD-5898-CDEF-CF12ED6BF168}"/>
          </ac:graphicFrameMkLst>
        </pc:graphicFrameChg>
      </pc:sldChg>
      <pc:sldChg chg="addSp delSp modSp mod">
        <pc:chgData name="Michael Starsinic" userId="de4e700c-740d-481a-8831-c9f0c79f23d1" providerId="ADAL" clId="{41D4B3A7-388C-4517-84B3-A5B5D0263542}" dt="2025-10-21T13:37:38.289" v="1472" actId="20577"/>
        <pc:sldMkLst>
          <pc:docMk/>
          <pc:sldMk cId="3415571568" sldId="1232"/>
        </pc:sldMkLst>
        <pc:spChg chg="add mod">
          <ac:chgData name="Michael Starsinic" userId="de4e700c-740d-481a-8831-c9f0c79f23d1" providerId="ADAL" clId="{41D4B3A7-388C-4517-84B3-A5B5D0263542}" dt="2025-10-21T13:37:38.289" v="1472" actId="20577"/>
          <ac:spMkLst>
            <pc:docMk/>
            <pc:sldMk cId="3415571568" sldId="1232"/>
            <ac:spMk id="3" creationId="{0DBA571A-B1A7-6C99-2210-F2CC9CC3E9C0}"/>
          </ac:spMkLst>
        </pc:spChg>
        <pc:spChg chg="add del mod">
          <ac:chgData name="Michael Starsinic" userId="de4e700c-740d-481a-8831-c9f0c79f23d1" providerId="ADAL" clId="{41D4B3A7-388C-4517-84B3-A5B5D0263542}" dt="2025-10-21T13:24:31.936" v="1169" actId="478"/>
          <ac:spMkLst>
            <pc:docMk/>
            <pc:sldMk cId="3415571568" sldId="1232"/>
            <ac:spMk id="3" creationId="{78D7906D-EDD6-411A-90CC-F36EB4CCC8B9}"/>
          </ac:spMkLst>
        </pc:spChg>
        <pc:spChg chg="mod">
          <ac:chgData name="Michael Starsinic" userId="de4e700c-740d-481a-8831-c9f0c79f23d1" providerId="ADAL" clId="{41D4B3A7-388C-4517-84B3-A5B5D0263542}" dt="2025-10-17T21:30:28.050" v="1157" actId="20577"/>
          <ac:spMkLst>
            <pc:docMk/>
            <pc:sldMk cId="3415571568" sldId="1232"/>
            <ac:spMk id="4" creationId="{359BA68C-406B-079B-B4F4-2126BC3F04A4}"/>
          </ac:spMkLst>
        </pc:spChg>
        <pc:spChg chg="mod">
          <ac:chgData name="Michael Starsinic" userId="de4e700c-740d-481a-8831-c9f0c79f23d1" providerId="ADAL" clId="{41D4B3A7-388C-4517-84B3-A5B5D0263542}" dt="2025-10-17T05:56:47.829" v="64" actId="20577"/>
          <ac:spMkLst>
            <pc:docMk/>
            <pc:sldMk cId="3415571568" sldId="1232"/>
            <ac:spMk id="25602" creationId="{CD8039EA-CEC6-56B4-C6E7-876FB97A9287}"/>
          </ac:spMkLst>
        </pc:spChg>
      </pc:sldChg>
      <pc:sldChg chg="addSp delSp modSp mod">
        <pc:chgData name="Michael Starsinic" userId="de4e700c-740d-481a-8831-c9f0c79f23d1" providerId="ADAL" clId="{41D4B3A7-388C-4517-84B3-A5B5D0263542}" dt="2025-10-21T13:26:17.639" v="1231" actId="20577"/>
        <pc:sldMkLst>
          <pc:docMk/>
          <pc:sldMk cId="407599943" sldId="1240"/>
        </pc:sldMkLst>
        <pc:spChg chg="mod">
          <ac:chgData name="Michael Starsinic" userId="de4e700c-740d-481a-8831-c9f0c79f23d1" providerId="ADAL" clId="{41D4B3A7-388C-4517-84B3-A5B5D0263542}" dt="2025-10-21T13:26:17.639" v="1231" actId="20577"/>
          <ac:spMkLst>
            <pc:docMk/>
            <pc:sldMk cId="407599943" sldId="1240"/>
            <ac:spMk id="3" creationId="{95400F29-A35A-D29C-2C52-8340E5E7ED90}"/>
          </ac:spMkLst>
        </pc:spChg>
        <pc:spChg chg="add del mod">
          <ac:chgData name="Michael Starsinic" userId="de4e700c-740d-481a-8831-c9f0c79f23d1" providerId="ADAL" clId="{41D4B3A7-388C-4517-84B3-A5B5D0263542}" dt="2025-10-21T13:24:35.899" v="1170" actId="478"/>
          <ac:spMkLst>
            <pc:docMk/>
            <pc:sldMk cId="407599943" sldId="1240"/>
            <ac:spMk id="5" creationId="{D62FB020-1A41-EF2C-3075-11CCA7566C33}"/>
          </ac:spMkLst>
        </pc:spChg>
        <pc:spChg chg="mod">
          <ac:chgData name="Michael Starsinic" userId="de4e700c-740d-481a-8831-c9f0c79f23d1" providerId="ADAL" clId="{41D4B3A7-388C-4517-84B3-A5B5D0263542}" dt="2025-10-17T06:16:20.967" v="719" actId="20577"/>
          <ac:spMkLst>
            <pc:docMk/>
            <pc:sldMk cId="407599943" sldId="1240"/>
            <ac:spMk id="25602" creationId="{FB3C46CB-C82C-6269-F24A-0EFE14376EEE}"/>
          </ac:spMkLst>
        </pc:spChg>
      </pc:sldChg>
      <pc:sldChg chg="addSp delSp modSp mod">
        <pc:chgData name="Michael Starsinic" userId="de4e700c-740d-481a-8831-c9f0c79f23d1" providerId="ADAL" clId="{41D4B3A7-388C-4517-84B3-A5B5D0263542}" dt="2025-10-22T16:08:45.176" v="1518" actId="20577"/>
        <pc:sldMkLst>
          <pc:docMk/>
          <pc:sldMk cId="547060245" sldId="1241"/>
        </pc:sldMkLst>
        <pc:spChg chg="add del mod">
          <ac:chgData name="Michael Starsinic" userId="de4e700c-740d-481a-8831-c9f0c79f23d1" providerId="ADAL" clId="{41D4B3A7-388C-4517-84B3-A5B5D0263542}" dt="2025-10-21T13:24:39.394" v="1171" actId="478"/>
          <ac:spMkLst>
            <pc:docMk/>
            <pc:sldMk cId="547060245" sldId="1241"/>
            <ac:spMk id="4" creationId="{9FC5B8E7-81BD-AE27-4993-573919365F3A}"/>
          </ac:spMkLst>
        </pc:spChg>
        <pc:spChg chg="mod">
          <ac:chgData name="Michael Starsinic" userId="de4e700c-740d-481a-8831-c9f0c79f23d1" providerId="ADAL" clId="{41D4B3A7-388C-4517-84B3-A5B5D0263542}" dt="2025-10-21T13:26:47.324" v="1236" actId="20577"/>
          <ac:spMkLst>
            <pc:docMk/>
            <pc:sldMk cId="547060245" sldId="1241"/>
            <ac:spMk id="25602" creationId="{3C2EDA5E-245C-92F2-A442-8824AC214E70}"/>
          </ac:spMkLst>
        </pc:spChg>
        <pc:graphicFrameChg chg="mod modGraphic">
          <ac:chgData name="Michael Starsinic" userId="de4e700c-740d-481a-8831-c9f0c79f23d1" providerId="ADAL" clId="{41D4B3A7-388C-4517-84B3-A5B5D0263542}" dt="2025-10-22T16:08:45.176" v="1518" actId="20577"/>
          <ac:graphicFrameMkLst>
            <pc:docMk/>
            <pc:sldMk cId="547060245" sldId="1241"/>
            <ac:graphicFrameMk id="2" creationId="{BCD86CDB-C90B-A7FF-0697-060B42292301}"/>
          </ac:graphicFrameMkLst>
        </pc:graphicFrameChg>
      </pc:sldChg>
      <pc:sldChg chg="add">
        <pc:chgData name="Michael Starsinic" userId="de4e700c-740d-481a-8831-c9f0c79f23d1" providerId="ADAL" clId="{41D4B3A7-388C-4517-84B3-A5B5D0263542}" dt="2025-10-17T06:22:50.497" v="1030"/>
        <pc:sldMkLst>
          <pc:docMk/>
          <pc:sldMk cId="1236884887" sldId="1246"/>
        </pc:sldMkLst>
      </pc:sldChg>
      <pc:sldChg chg="add">
        <pc:chgData name="Michael Starsinic" userId="de4e700c-740d-481a-8831-c9f0c79f23d1" providerId="ADAL" clId="{41D4B3A7-388C-4517-84B3-A5B5D0263542}" dt="2025-10-17T06:22:50.497" v="1030"/>
        <pc:sldMkLst>
          <pc:docMk/>
          <pc:sldMk cId="2134162903" sldId="1247"/>
        </pc:sldMkLst>
      </pc:sldChg>
      <pc:sldChg chg="add">
        <pc:chgData name="Michael Starsinic" userId="de4e700c-740d-481a-8831-c9f0c79f23d1" providerId="ADAL" clId="{41D4B3A7-388C-4517-84B3-A5B5D0263542}" dt="2025-10-17T06:22:50.497" v="1030"/>
        <pc:sldMkLst>
          <pc:docMk/>
          <pc:sldMk cId="3615624411" sldId="1248"/>
        </pc:sldMkLst>
      </pc:sldChg>
      <pc:sldChg chg="add">
        <pc:chgData name="Michael Starsinic" userId="de4e700c-740d-481a-8831-c9f0c79f23d1" providerId="ADAL" clId="{41D4B3A7-388C-4517-84B3-A5B5D0263542}" dt="2025-10-17T06:22:50.497" v="1030"/>
        <pc:sldMkLst>
          <pc:docMk/>
          <pc:sldMk cId="4175816134" sldId="1249"/>
        </pc:sldMkLst>
      </pc:sldChg>
    </pc:docChg>
  </pc:docChgLst>
  <pc:docChgLst>
    <pc:chgData name="Michael Starsinic" userId="de4e700c-740d-481a-8831-c9f0c79f23d1" providerId="ADAL" clId="{C6B05D0F-3B84-46EE-B8B2-EA48A917FF97}"/>
    <pc:docChg chg="undo custSel addSld delSld modSld sldOrd">
      <pc:chgData name="Michael Starsinic" userId="de4e700c-740d-481a-8831-c9f0c79f23d1" providerId="ADAL" clId="{C6B05D0F-3B84-46EE-B8B2-EA48A917FF97}" dt="2024-11-23T20:40:55.918" v="1657" actId="207"/>
      <pc:docMkLst>
        <pc:docMk/>
      </pc:docMkLst>
      <pc:sldChg chg="modSp mod">
        <pc:chgData name="Michael Starsinic" userId="de4e700c-740d-481a-8831-c9f0c79f23d1" providerId="ADAL" clId="{C6B05D0F-3B84-46EE-B8B2-EA48A917FF97}" dt="2024-11-23T20:38:15.396" v="1541" actId="20577"/>
        <pc:sldMkLst>
          <pc:docMk/>
          <pc:sldMk cId="0" sldId="1163"/>
        </pc:sldMkLst>
      </pc:sldChg>
      <pc:sldChg chg="modSp mod">
        <pc:chgData name="Michael Starsinic" userId="de4e700c-740d-481a-8831-c9f0c79f23d1" providerId="ADAL" clId="{C6B05D0F-3B84-46EE-B8B2-EA48A917FF97}" dt="2024-11-23T20:21:09.951" v="1184" actId="404"/>
        <pc:sldMkLst>
          <pc:docMk/>
          <pc:sldMk cId="3635502366" sldId="1228"/>
        </pc:sldMkLst>
      </pc:sldChg>
      <pc:sldChg chg="addSp delSp modSp mod">
        <pc:chgData name="Michael Starsinic" userId="de4e700c-740d-481a-8831-c9f0c79f23d1" providerId="ADAL" clId="{C6B05D0F-3B84-46EE-B8B2-EA48A917FF97}" dt="2024-11-23T20:39:57.698" v="1652" actId="404"/>
        <pc:sldMkLst>
          <pc:docMk/>
          <pc:sldMk cId="2597838490" sldId="1230"/>
        </pc:sldMkLst>
      </pc:sldChg>
      <pc:sldChg chg="modSp add del mod">
        <pc:chgData name="Michael Starsinic" userId="de4e700c-740d-481a-8831-c9f0c79f23d1" providerId="ADAL" clId="{C6B05D0F-3B84-46EE-B8B2-EA48A917FF97}" dt="2024-11-23T19:59:31.596" v="13" actId="2890"/>
        <pc:sldMkLst>
          <pc:docMk/>
          <pc:sldMk cId="1158669486" sldId="1231"/>
        </pc:sldMkLst>
      </pc:sldChg>
      <pc:sldChg chg="addSp modSp add mod ord">
        <pc:chgData name="Michael Starsinic" userId="de4e700c-740d-481a-8831-c9f0c79f23d1" providerId="ADAL" clId="{C6B05D0F-3B84-46EE-B8B2-EA48A917FF97}" dt="2024-11-23T20:40:55.918" v="1657" actId="207"/>
        <pc:sldMkLst>
          <pc:docMk/>
          <pc:sldMk cId="1956322590" sldId="1231"/>
        </pc:sldMkLst>
      </pc:sldChg>
      <pc:sldChg chg="addSp modSp add mod ord">
        <pc:chgData name="Michael Starsinic" userId="de4e700c-740d-481a-8831-c9f0c79f23d1" providerId="ADAL" clId="{C6B05D0F-3B84-46EE-B8B2-EA48A917FF97}" dt="2024-11-23T20:40:52.887" v="1656" actId="207"/>
        <pc:sldMkLst>
          <pc:docMk/>
          <pc:sldMk cId="3415571568" sldId="1232"/>
        </pc:sldMkLst>
      </pc:sldChg>
    </pc:docChg>
  </pc:docChgLst>
  <pc:docChgLst>
    <pc:chgData name="Michael Starsinic" userId="de4e700c-740d-481a-8831-c9f0c79f23d1" providerId="ADAL" clId="{8C62E5D5-8D90-459F-A319-3AD927BD1D8A}"/>
    <pc:docChg chg="modSld">
      <pc:chgData name="Michael Starsinic" userId="de4e700c-740d-481a-8831-c9f0c79f23d1" providerId="ADAL" clId="{8C62E5D5-8D90-459F-A319-3AD927BD1D8A}" dt="2025-09-04T21:24:09.651" v="1" actId="20577"/>
      <pc:docMkLst>
        <pc:docMk/>
      </pc:docMkLst>
      <pc:sldChg chg="modSp mod">
        <pc:chgData name="Michael Starsinic" userId="de4e700c-740d-481a-8831-c9f0c79f23d1" providerId="ADAL" clId="{8C62E5D5-8D90-459F-A319-3AD927BD1D8A}" dt="2025-09-04T21:24:09.651" v="1" actId="20577"/>
        <pc:sldMkLst>
          <pc:docMk/>
          <pc:sldMk cId="0" sldId="1163"/>
        </pc:sldMkLst>
      </pc:sldChg>
    </pc:docChg>
  </pc:docChgLst>
  <pc:docChgLst>
    <pc:chgData name="Michael Starsinic" userId="de4e700c-740d-481a-8831-c9f0c79f23d1" providerId="ADAL" clId="{AC5B203B-4A7A-4F4D-BE55-02F0A6E1E203}"/>
    <pc:docChg chg="custSel addSld delSld modSld">
      <pc:chgData name="Michael Starsinic" userId="de4e700c-740d-481a-8831-c9f0c79f23d1" providerId="ADAL" clId="{AC5B203B-4A7A-4F4D-BE55-02F0A6E1E203}" dt="2025-09-01T15:40:50" v="836"/>
      <pc:docMkLst>
        <pc:docMk/>
      </pc:docMkLst>
      <pc:sldChg chg="modSp mod">
        <pc:chgData name="Michael Starsinic" userId="de4e700c-740d-481a-8831-c9f0c79f23d1" providerId="ADAL" clId="{AC5B203B-4A7A-4F4D-BE55-02F0A6E1E203}" dt="2025-09-01T15:30:11.981" v="759" actId="20577"/>
        <pc:sldMkLst>
          <pc:docMk/>
          <pc:sldMk cId="0" sldId="1163"/>
        </pc:sldMkLst>
      </pc:sldChg>
      <pc:sldChg chg="modSp mod">
        <pc:chgData name="Michael Starsinic" userId="de4e700c-740d-481a-8831-c9f0c79f23d1" providerId="ADAL" clId="{AC5B203B-4A7A-4F4D-BE55-02F0A6E1E203}" dt="2025-08-29T09:45:39.129" v="271" actId="20577"/>
        <pc:sldMkLst>
          <pc:docMk/>
          <pc:sldMk cId="2597838490" sldId="1230"/>
        </pc:sldMkLst>
      </pc:sldChg>
      <pc:sldChg chg="add del">
        <pc:chgData name="Michael Starsinic" userId="de4e700c-740d-481a-8831-c9f0c79f23d1" providerId="ADAL" clId="{AC5B203B-4A7A-4F4D-BE55-02F0A6E1E203}" dt="2025-08-29T09:44:23.125" v="251"/>
        <pc:sldMkLst>
          <pc:docMk/>
          <pc:sldMk cId="3891672956" sldId="1233"/>
        </pc:sldMkLst>
      </pc:sldChg>
      <pc:sldChg chg="modSp mod">
        <pc:chgData name="Michael Starsinic" userId="de4e700c-740d-481a-8831-c9f0c79f23d1" providerId="ADAL" clId="{AC5B203B-4A7A-4F4D-BE55-02F0A6E1E203}" dt="2025-09-01T15:40:50" v="836"/>
        <pc:sldMkLst>
          <pc:docMk/>
          <pc:sldMk cId="407599943" sldId="1240"/>
        </pc:sldMkLst>
      </pc:sldChg>
      <pc:sldChg chg="addSp delSp modSp mod">
        <pc:chgData name="Michael Starsinic" userId="de4e700c-740d-481a-8831-c9f0c79f23d1" providerId="ADAL" clId="{AC5B203B-4A7A-4F4D-BE55-02F0A6E1E203}" dt="2025-09-01T15:37:32.552" v="815" actId="478"/>
        <pc:sldMkLst>
          <pc:docMk/>
          <pc:sldMk cId="547060245" sldId="1241"/>
        </pc:sldMkLst>
      </pc:sldChg>
      <pc:sldChg chg="add">
        <pc:chgData name="Michael Starsinic" userId="de4e700c-740d-481a-8831-c9f0c79f23d1" providerId="ADAL" clId="{AC5B203B-4A7A-4F4D-BE55-02F0A6E1E203}" dt="2025-08-29T09:44:23.125" v="251"/>
        <pc:sldMkLst>
          <pc:docMk/>
          <pc:sldMk cId="1510590163" sldId="1242"/>
        </pc:sldMkLst>
      </pc:sldChg>
      <pc:sldChg chg="add">
        <pc:chgData name="Michael Starsinic" userId="de4e700c-740d-481a-8831-c9f0c79f23d1" providerId="ADAL" clId="{AC5B203B-4A7A-4F4D-BE55-02F0A6E1E203}" dt="2025-08-29T09:44:23.125" v="251"/>
        <pc:sldMkLst>
          <pc:docMk/>
          <pc:sldMk cId="1933210594" sldId="1243"/>
        </pc:sldMkLst>
      </pc:sldChg>
      <pc:sldChg chg="add">
        <pc:chgData name="Michael Starsinic" userId="de4e700c-740d-481a-8831-c9f0c79f23d1" providerId="ADAL" clId="{AC5B203B-4A7A-4F4D-BE55-02F0A6E1E203}" dt="2025-08-29T09:44:23.125" v="251"/>
        <pc:sldMkLst>
          <pc:docMk/>
          <pc:sldMk cId="4037193544" sldId="1244"/>
        </pc:sldMkLst>
      </pc:sldChg>
      <pc:sldChg chg="add">
        <pc:chgData name="Michael Starsinic" userId="de4e700c-740d-481a-8831-c9f0c79f23d1" providerId="ADAL" clId="{AC5B203B-4A7A-4F4D-BE55-02F0A6E1E203}" dt="2025-08-29T09:44:23.125" v="251"/>
        <pc:sldMkLst>
          <pc:docMk/>
          <pc:sldMk cId="4158560151" sldId="1245"/>
        </pc:sldMkLst>
      </pc:sldChg>
    </pc:docChg>
  </pc:docChgLst>
  <pc:docChgLst>
    <pc:chgData name="Michael Starsinic" userId="de4e700c-740d-481a-8831-c9f0c79f23d1" providerId="ADAL" clId="{5CACC367-A291-4819-8450-1165DA4A1E8F}"/>
    <pc:docChg chg="modSld">
      <pc:chgData name="Michael Starsinic" userId="de4e700c-740d-481a-8831-c9f0c79f23d1" providerId="ADAL" clId="{5CACC367-A291-4819-8450-1165DA4A1E8F}" dt="2024-11-28T12:42:41.697" v="107"/>
      <pc:docMkLst>
        <pc:docMk/>
      </pc:docMkLst>
      <pc:sldChg chg="modSp mod">
        <pc:chgData name="Michael Starsinic" userId="de4e700c-740d-481a-8831-c9f0c79f23d1" providerId="ADAL" clId="{5CACC367-A291-4819-8450-1165DA4A1E8F}" dt="2024-11-28T12:42:41.697" v="107"/>
        <pc:sldMkLst>
          <pc:docMk/>
          <pc:sldMk cId="1956322590" sldId="1231"/>
        </pc:sldMkLst>
      </pc:sldChg>
      <pc:sldChg chg="modSp mod">
        <pc:chgData name="Michael Starsinic" userId="de4e700c-740d-481a-8831-c9f0c79f23d1" providerId="ADAL" clId="{5CACC367-A291-4819-8450-1165DA4A1E8F}" dt="2024-11-28T12:42:32.934" v="106" actId="20577"/>
        <pc:sldMkLst>
          <pc:docMk/>
          <pc:sldMk cId="3415571568" sldId="1232"/>
        </pc:sldMkLst>
      </pc:sldChg>
    </pc:docChg>
  </pc:docChgLst>
  <pc:docChgLst>
    <pc:chgData name="Alain Sultan" userId="2b0808dc-3530-4760-ae57-56aa48186e32" providerId="ADAL" clId="{E3611E59-1E42-444C-B380-B41129A2C679}"/>
    <pc:docChg chg="modSld">
      <pc:chgData name="Alain Sultan" userId="2b0808dc-3530-4760-ae57-56aa48186e32" providerId="ADAL" clId="{E3611E59-1E42-444C-B380-B41129A2C679}" dt="2024-06-12T13:37:20.380" v="47" actId="20577"/>
      <pc:docMkLst>
        <pc:docMk/>
      </pc:docMkLst>
      <pc:sldChg chg="modSp mod">
        <pc:chgData name="Alain Sultan" userId="2b0808dc-3530-4760-ae57-56aa48186e32" providerId="ADAL" clId="{E3611E59-1E42-444C-B380-B41129A2C679}" dt="2024-06-12T07:49:57.786" v="38" actId="20577"/>
        <pc:sldMkLst>
          <pc:docMk/>
          <pc:sldMk cId="0" sldId="1150"/>
        </pc:sldMkLst>
      </pc:sldChg>
      <pc:sldChg chg="modSp mod">
        <pc:chgData name="Alain Sultan" userId="2b0808dc-3530-4760-ae57-56aa48186e32" providerId="ADAL" clId="{E3611E59-1E42-444C-B380-B41129A2C679}" dt="2024-06-12T13:37:20.380" v="47" actId="20577"/>
        <pc:sldMkLst>
          <pc:docMk/>
          <pc:sldMk cId="0" sldId="1163"/>
        </pc:sldMkLst>
      </pc:sldChg>
      <pc:sldChg chg="modSp mod">
        <pc:chgData name="Alain Sultan" userId="2b0808dc-3530-4760-ae57-56aa48186e32" providerId="ADAL" clId="{E3611E59-1E42-444C-B380-B41129A2C679}" dt="2024-06-12T07:43:39.892" v="15" actId="20577"/>
        <pc:sldMkLst>
          <pc:docMk/>
          <pc:sldMk cId="3919967141" sldId="1225"/>
        </pc:sldMkLst>
      </pc:sldChg>
      <pc:sldChg chg="modSp mod">
        <pc:chgData name="Alain Sultan" userId="2b0808dc-3530-4760-ae57-56aa48186e32" providerId="ADAL" clId="{E3611E59-1E42-444C-B380-B41129A2C679}" dt="2024-06-12T07:51:02.838" v="45" actId="20577"/>
        <pc:sldMkLst>
          <pc:docMk/>
          <pc:sldMk cId="982001704" sldId="1227"/>
        </pc:sldMkLst>
      </pc:sldChg>
    </pc:docChg>
  </pc:docChgLst>
  <pc:docChgLst>
    <pc:chgData name="Michael Starsinic" userId="de4e700c-740d-481a-8831-c9f0c79f23d1" providerId="ADAL" clId="{69206A89-382A-4BD1-B846-806EE7B509B8}"/>
    <pc:docChg chg="modSld">
      <pc:chgData name="Michael Starsinic" userId="de4e700c-740d-481a-8831-c9f0c79f23d1" providerId="ADAL" clId="{69206A89-382A-4BD1-B846-806EE7B509B8}" dt="2024-10-24T01:15:29.226" v="3" actId="20577"/>
      <pc:docMkLst>
        <pc:docMk/>
      </pc:docMkLst>
      <pc:sldChg chg="modSp mod">
        <pc:chgData name="Michael Starsinic" userId="de4e700c-740d-481a-8831-c9f0c79f23d1" providerId="ADAL" clId="{69206A89-382A-4BD1-B846-806EE7B509B8}" dt="2024-10-24T01:15:29.226" v="3" actId="20577"/>
        <pc:sldMkLst>
          <pc:docMk/>
          <pc:sldMk cId="3635502366" sldId="1228"/>
        </pc:sldMkLst>
      </pc:sldChg>
    </pc:docChg>
  </pc:docChgLst>
  <pc:docChgLst>
    <pc:chgData name="Michael Starsinic" userId="de4e700c-740d-481a-8831-c9f0c79f23d1" providerId="ADAL" clId="{2B5BAF6E-9AA8-41C4-99B3-B5DFCA53B5DD}"/>
    <pc:docChg chg="undo custSel modSld">
      <pc:chgData name="Michael Starsinic" userId="de4e700c-740d-481a-8831-c9f0c79f23d1" providerId="ADAL" clId="{2B5BAF6E-9AA8-41C4-99B3-B5DFCA53B5DD}" dt="2024-11-28T04:21:03.064" v="408" actId="20577"/>
      <pc:docMkLst>
        <pc:docMk/>
      </pc:docMkLst>
      <pc:sldChg chg="modSp mod">
        <pc:chgData name="Michael Starsinic" userId="de4e700c-740d-481a-8831-c9f0c79f23d1" providerId="ADAL" clId="{2B5BAF6E-9AA8-41C4-99B3-B5DFCA53B5DD}" dt="2024-11-27T20:07:10.915" v="396" actId="20577"/>
        <pc:sldMkLst>
          <pc:docMk/>
          <pc:sldMk cId="2597838490" sldId="1230"/>
        </pc:sldMkLst>
      </pc:sldChg>
      <pc:sldChg chg="delSp modSp mod">
        <pc:chgData name="Michael Starsinic" userId="de4e700c-740d-481a-8831-c9f0c79f23d1" providerId="ADAL" clId="{2B5BAF6E-9AA8-41C4-99B3-B5DFCA53B5DD}" dt="2024-11-28T04:21:03.064" v="408" actId="20577"/>
        <pc:sldMkLst>
          <pc:docMk/>
          <pc:sldMk cId="1956322590" sldId="1231"/>
        </pc:sldMkLst>
      </pc:sldChg>
      <pc:sldChg chg="delSp modSp mod">
        <pc:chgData name="Michael Starsinic" userId="de4e700c-740d-481a-8831-c9f0c79f23d1" providerId="ADAL" clId="{2B5BAF6E-9AA8-41C4-99B3-B5DFCA53B5DD}" dt="2024-11-28T04:20:56.632" v="405" actId="20577"/>
        <pc:sldMkLst>
          <pc:docMk/>
          <pc:sldMk cId="3415571568" sldId="1232"/>
        </pc:sldMkLst>
      </pc:sldChg>
    </pc:docChg>
  </pc:docChgLst>
  <pc:docChgLst>
    <pc:chgData name="Michael Starsinic" userId="de4e700c-740d-481a-8831-c9f0c79f23d1" providerId="ADAL" clId="{F84E3E30-D239-469F-ABCE-7D5879696024}"/>
    <pc:docChg chg="custSel modSld">
      <pc:chgData name="Michael Starsinic" userId="de4e700c-740d-481a-8831-c9f0c79f23d1" providerId="ADAL" clId="{F84E3E30-D239-469F-ABCE-7D5879696024}" dt="2024-10-21T17:39:27.930" v="33" actId="113"/>
      <pc:docMkLst>
        <pc:docMk/>
      </pc:docMkLst>
      <pc:sldChg chg="modSp mod">
        <pc:chgData name="Michael Starsinic" userId="de4e700c-740d-481a-8831-c9f0c79f23d1" providerId="ADAL" clId="{F84E3E30-D239-469F-ABCE-7D5879696024}" dt="2024-10-21T17:39:27.930" v="33" actId="113"/>
        <pc:sldMkLst>
          <pc:docMk/>
          <pc:sldMk cId="3635502366" sldId="1228"/>
        </pc:sldMkLst>
      </pc:sldChg>
    </pc:docChg>
  </pc:docChgLst>
  <pc:docChgLst>
    <pc:chgData name="Michael Starsinic" userId="de4e700c-740d-481a-8831-c9f0c79f23d1" providerId="ADAL" clId="{233FA7FC-FD92-4200-98B2-865E7BAE5E88}"/>
    <pc:docChg chg="modSld">
      <pc:chgData name="Michael Starsinic" userId="de4e700c-740d-481a-8831-c9f0c79f23d1" providerId="ADAL" clId="{233FA7FC-FD92-4200-98B2-865E7BAE5E88}" dt="2025-05-25T13:45:37.481" v="15" actId="20577"/>
      <pc:docMkLst>
        <pc:docMk/>
      </pc:docMkLst>
      <pc:sldChg chg="modSp mod">
        <pc:chgData name="Michael Starsinic" userId="de4e700c-740d-481a-8831-c9f0c79f23d1" providerId="ADAL" clId="{233FA7FC-FD92-4200-98B2-865E7BAE5E88}" dt="2025-05-25T13:45:17.855" v="3" actId="20577"/>
        <pc:sldMkLst>
          <pc:docMk/>
          <pc:sldMk cId="3415571568" sldId="1232"/>
        </pc:sldMkLst>
      </pc:sldChg>
      <pc:sldChg chg="modSp mod">
        <pc:chgData name="Michael Starsinic" userId="de4e700c-740d-481a-8831-c9f0c79f23d1" providerId="ADAL" clId="{233FA7FC-FD92-4200-98B2-865E7BAE5E88}" dt="2025-05-25T13:45:37.481" v="15" actId="20577"/>
        <pc:sldMkLst>
          <pc:docMk/>
          <pc:sldMk cId="3891672956" sldId="1233"/>
        </pc:sldMkLst>
      </pc:sldChg>
      <pc:sldChg chg="modSp mod">
        <pc:chgData name="Michael Starsinic" userId="de4e700c-740d-481a-8831-c9f0c79f23d1" providerId="ADAL" clId="{233FA7FC-FD92-4200-98B2-865E7BAE5E88}" dt="2025-05-25T13:45:23.739" v="7" actId="20577"/>
        <pc:sldMkLst>
          <pc:docMk/>
          <pc:sldMk cId="407599943" sldId="1240"/>
        </pc:sldMkLst>
      </pc:sldChg>
      <pc:sldChg chg="modSp mod">
        <pc:chgData name="Michael Starsinic" userId="de4e700c-740d-481a-8831-c9f0c79f23d1" providerId="ADAL" clId="{233FA7FC-FD92-4200-98B2-865E7BAE5E88}" dt="2025-05-25T13:45:31.478" v="11" actId="20577"/>
        <pc:sldMkLst>
          <pc:docMk/>
          <pc:sldMk cId="547060245" sldId="1241"/>
        </pc:sldMkLst>
      </pc:sldChg>
    </pc:docChg>
  </pc:docChgLst>
  <pc:docChgLst>
    <pc:chgData name="Michael Starsinic" userId="de4e700c-740d-481a-8831-c9f0c79f23d1" providerId="ADAL" clId="{BCA1E0C5-9D19-451A-ACC3-CE4FFA929CD9}"/>
    <pc:docChg chg="custSel addSld delSld modSld sldOrd">
      <pc:chgData name="Michael Starsinic" userId="de4e700c-740d-481a-8831-c9f0c79f23d1" providerId="ADAL" clId="{BCA1E0C5-9D19-451A-ACC3-CE4FFA929CD9}" dt="2024-10-20T19:57:34.429" v="1588" actId="20577"/>
      <pc:docMkLst>
        <pc:docMk/>
      </pc:docMkLst>
      <pc:sldChg chg="del">
        <pc:chgData name="Michael Starsinic" userId="de4e700c-740d-481a-8831-c9f0c79f23d1" providerId="ADAL" clId="{BCA1E0C5-9D19-451A-ACC3-CE4FFA929CD9}" dt="2024-10-20T18:01:12.942" v="96" actId="47"/>
        <pc:sldMkLst>
          <pc:docMk/>
          <pc:sldMk cId="0" sldId="808"/>
        </pc:sldMkLst>
      </pc:sldChg>
      <pc:sldChg chg="del">
        <pc:chgData name="Michael Starsinic" userId="de4e700c-740d-481a-8831-c9f0c79f23d1" providerId="ADAL" clId="{BCA1E0C5-9D19-451A-ACC3-CE4FFA929CD9}" dt="2024-10-20T18:01:13.465" v="97" actId="47"/>
        <pc:sldMkLst>
          <pc:docMk/>
          <pc:sldMk cId="0" sldId="809"/>
        </pc:sldMkLst>
      </pc:sldChg>
      <pc:sldChg chg="del">
        <pc:chgData name="Michael Starsinic" userId="de4e700c-740d-481a-8831-c9f0c79f23d1" providerId="ADAL" clId="{BCA1E0C5-9D19-451A-ACC3-CE4FFA929CD9}" dt="2024-10-20T18:01:14.729" v="100" actId="47"/>
        <pc:sldMkLst>
          <pc:docMk/>
          <pc:sldMk cId="0" sldId="812"/>
        </pc:sldMkLst>
      </pc:sldChg>
      <pc:sldChg chg="del">
        <pc:chgData name="Michael Starsinic" userId="de4e700c-740d-481a-8831-c9f0c79f23d1" providerId="ADAL" clId="{BCA1E0C5-9D19-451A-ACC3-CE4FFA929CD9}" dt="2024-10-20T18:13:27.834" v="274" actId="47"/>
        <pc:sldMkLst>
          <pc:docMk/>
          <pc:sldMk cId="0" sldId="817"/>
        </pc:sldMkLst>
      </pc:sldChg>
      <pc:sldChg chg="del">
        <pc:chgData name="Michael Starsinic" userId="de4e700c-740d-481a-8831-c9f0c79f23d1" providerId="ADAL" clId="{BCA1E0C5-9D19-451A-ACC3-CE4FFA929CD9}" dt="2024-10-20T18:01:15.537" v="102" actId="47"/>
        <pc:sldMkLst>
          <pc:docMk/>
          <pc:sldMk cId="0" sldId="821"/>
        </pc:sldMkLst>
      </pc:sldChg>
      <pc:sldChg chg="del">
        <pc:chgData name="Michael Starsinic" userId="de4e700c-740d-481a-8831-c9f0c79f23d1" providerId="ADAL" clId="{BCA1E0C5-9D19-451A-ACC3-CE4FFA929CD9}" dt="2024-10-20T18:13:31.063" v="277" actId="47"/>
        <pc:sldMkLst>
          <pc:docMk/>
          <pc:sldMk cId="0" sldId="1105"/>
        </pc:sldMkLst>
      </pc:sldChg>
      <pc:sldChg chg="del">
        <pc:chgData name="Michael Starsinic" userId="de4e700c-740d-481a-8831-c9f0c79f23d1" providerId="ADAL" clId="{BCA1E0C5-9D19-451A-ACC3-CE4FFA929CD9}" dt="2024-10-20T18:01:16.091" v="103" actId="47"/>
        <pc:sldMkLst>
          <pc:docMk/>
          <pc:sldMk cId="0" sldId="1133"/>
        </pc:sldMkLst>
      </pc:sldChg>
      <pc:sldChg chg="del">
        <pc:chgData name="Michael Starsinic" userId="de4e700c-740d-481a-8831-c9f0c79f23d1" providerId="ADAL" clId="{BCA1E0C5-9D19-451A-ACC3-CE4FFA929CD9}" dt="2024-10-20T18:01:13.939" v="98" actId="47"/>
        <pc:sldMkLst>
          <pc:docMk/>
          <pc:sldMk cId="0" sldId="1150"/>
        </pc:sldMkLst>
      </pc:sldChg>
      <pc:sldChg chg="del">
        <pc:chgData name="Michael Starsinic" userId="de4e700c-740d-481a-8831-c9f0c79f23d1" providerId="ADAL" clId="{BCA1E0C5-9D19-451A-ACC3-CE4FFA929CD9}" dt="2024-10-20T18:01:14.383" v="99" actId="47"/>
        <pc:sldMkLst>
          <pc:docMk/>
          <pc:sldMk cId="0" sldId="1151"/>
        </pc:sldMkLst>
      </pc:sldChg>
      <pc:sldChg chg="modSp mod">
        <pc:chgData name="Michael Starsinic" userId="de4e700c-740d-481a-8831-c9f0c79f23d1" providerId="ADAL" clId="{BCA1E0C5-9D19-451A-ACC3-CE4FFA929CD9}" dt="2024-10-20T18:00:41.211" v="92" actId="6549"/>
        <pc:sldMkLst>
          <pc:docMk/>
          <pc:sldMk cId="0" sldId="1163"/>
        </pc:sldMkLst>
      </pc:sldChg>
      <pc:sldChg chg="del">
        <pc:chgData name="Michael Starsinic" userId="de4e700c-740d-481a-8831-c9f0c79f23d1" providerId="ADAL" clId="{BCA1E0C5-9D19-451A-ACC3-CE4FFA929CD9}" dt="2024-10-20T18:01:09.648" v="93" actId="47"/>
        <pc:sldMkLst>
          <pc:docMk/>
          <pc:sldMk cId="0" sldId="1164"/>
        </pc:sldMkLst>
      </pc:sldChg>
      <pc:sldChg chg="del">
        <pc:chgData name="Michael Starsinic" userId="de4e700c-740d-481a-8831-c9f0c79f23d1" providerId="ADAL" clId="{BCA1E0C5-9D19-451A-ACC3-CE4FFA929CD9}" dt="2024-10-20T18:13:28.862" v="275" actId="47"/>
        <pc:sldMkLst>
          <pc:docMk/>
          <pc:sldMk cId="897029361" sldId="1179"/>
        </pc:sldMkLst>
      </pc:sldChg>
      <pc:sldChg chg="del">
        <pc:chgData name="Michael Starsinic" userId="de4e700c-740d-481a-8831-c9f0c79f23d1" providerId="ADAL" clId="{BCA1E0C5-9D19-451A-ACC3-CE4FFA929CD9}" dt="2024-10-20T18:13:27.010" v="273" actId="47"/>
        <pc:sldMkLst>
          <pc:docMk/>
          <pc:sldMk cId="281333693" sldId="1218"/>
        </pc:sldMkLst>
      </pc:sldChg>
      <pc:sldChg chg="del">
        <pc:chgData name="Michael Starsinic" userId="de4e700c-740d-481a-8831-c9f0c79f23d1" providerId="ADAL" clId="{BCA1E0C5-9D19-451A-ACC3-CE4FFA929CD9}" dt="2024-10-20T18:01:11.613" v="94" actId="47"/>
        <pc:sldMkLst>
          <pc:docMk/>
          <pc:sldMk cId="3919967141" sldId="1225"/>
        </pc:sldMkLst>
      </pc:sldChg>
      <pc:sldChg chg="del">
        <pc:chgData name="Michael Starsinic" userId="de4e700c-740d-481a-8831-c9f0c79f23d1" providerId="ADAL" clId="{BCA1E0C5-9D19-451A-ACC3-CE4FFA929CD9}" dt="2024-10-20T18:01:12.389" v="95" actId="47"/>
        <pc:sldMkLst>
          <pc:docMk/>
          <pc:sldMk cId="2239238757" sldId="1226"/>
        </pc:sldMkLst>
      </pc:sldChg>
      <pc:sldChg chg="del">
        <pc:chgData name="Michael Starsinic" userId="de4e700c-740d-481a-8831-c9f0c79f23d1" providerId="ADAL" clId="{BCA1E0C5-9D19-451A-ACC3-CE4FFA929CD9}" dt="2024-10-20T18:13:29.794" v="276" actId="47"/>
        <pc:sldMkLst>
          <pc:docMk/>
          <pc:sldMk cId="982001704" sldId="1227"/>
        </pc:sldMkLst>
      </pc:sldChg>
      <pc:sldChg chg="modSp mod ord">
        <pc:chgData name="Michael Starsinic" userId="de4e700c-740d-481a-8831-c9f0c79f23d1" providerId="ADAL" clId="{BCA1E0C5-9D19-451A-ACC3-CE4FFA929CD9}" dt="2024-10-20T19:44:12.073" v="1436" actId="20577"/>
        <pc:sldMkLst>
          <pc:docMk/>
          <pc:sldMk cId="3635502366" sldId="1228"/>
        </pc:sldMkLst>
      </pc:sldChg>
      <pc:sldChg chg="addSp delSp modSp add mod">
        <pc:chgData name="Michael Starsinic" userId="de4e700c-740d-481a-8831-c9f0c79f23d1" providerId="ADAL" clId="{BCA1E0C5-9D19-451A-ACC3-CE4FFA929CD9}" dt="2024-10-20T19:46:25.609" v="1489"/>
        <pc:sldMkLst>
          <pc:docMk/>
          <pc:sldMk cId="2908075069" sldId="1229"/>
        </pc:sldMkLst>
      </pc:sldChg>
      <pc:sldChg chg="modSp add mod">
        <pc:chgData name="Michael Starsinic" userId="de4e700c-740d-481a-8831-c9f0c79f23d1" providerId="ADAL" clId="{BCA1E0C5-9D19-451A-ACC3-CE4FFA929CD9}" dt="2024-10-20T19:57:34.429" v="1588" actId="20577"/>
        <pc:sldMkLst>
          <pc:docMk/>
          <pc:sldMk cId="2597838490" sldId="1230"/>
        </pc:sldMkLst>
      </pc:sldChg>
      <pc:sldChg chg="del">
        <pc:chgData name="Michael Starsinic" userId="de4e700c-740d-481a-8831-c9f0c79f23d1" providerId="ADAL" clId="{BCA1E0C5-9D19-451A-ACC3-CE4FFA929CD9}" dt="2024-10-20T18:01:15.157" v="101" actId="47"/>
        <pc:sldMkLst>
          <pc:docMk/>
          <pc:sldMk cId="462099570" sldId="1231"/>
        </pc:sldMkLst>
      </pc:sldChg>
      <pc:sldChg chg="del">
        <pc:chgData name="Michael Starsinic" userId="de4e700c-740d-481a-8831-c9f0c79f23d1" providerId="ADAL" clId="{BCA1E0C5-9D19-451A-ACC3-CE4FFA929CD9}" dt="2024-10-20T18:01:18.495" v="104" actId="47"/>
        <pc:sldMkLst>
          <pc:docMk/>
          <pc:sldMk cId="2356451487" sldId="1232"/>
        </pc:sldMkLst>
      </pc:sldChg>
      <pc:sldMasterChg chg="delSldLayout">
        <pc:chgData name="Michael Starsinic" userId="de4e700c-740d-481a-8831-c9f0c79f23d1" providerId="ADAL" clId="{BCA1E0C5-9D19-451A-ACC3-CE4FFA929CD9}" dt="2024-10-20T18:13:27.834" v="274" actId="47"/>
        <pc:sldMasterMkLst>
          <pc:docMk/>
          <pc:sldMasterMk cId="0" sldId="2147483729"/>
        </pc:sldMasterMkLst>
        <pc:sldLayoutChg chg="del">
          <pc:chgData name="Michael Starsinic" userId="de4e700c-740d-481a-8831-c9f0c79f23d1" providerId="ADAL" clId="{BCA1E0C5-9D19-451A-ACC3-CE4FFA929CD9}" dt="2024-10-20T18:13:27.834" v="274" actId="47"/>
          <pc:sldLayoutMkLst>
            <pc:docMk/>
            <pc:sldMasterMk cId="0" sldId="2147483729"/>
            <pc:sldLayoutMk cId="723704170" sldId="2147485961"/>
          </pc:sldLayoutMkLst>
        </pc:sldLayoutChg>
      </pc:sldMasterChg>
    </pc:docChg>
  </pc:docChgLst>
  <pc:docChgLst>
    <pc:chgData name="Michael Starsinic" userId="de4e700c-740d-481a-8831-c9f0c79f23d1" providerId="ADAL" clId="{9CDA2090-4A37-4A52-A140-88317C5EFE9C}"/>
    <pc:docChg chg="undo custSel modSld">
      <pc:chgData name="Michael Starsinic" userId="de4e700c-740d-481a-8831-c9f0c79f23d1" providerId="ADAL" clId="{9CDA2090-4A37-4A52-A140-88317C5EFE9C}" dt="2025-04-15T12:02:27.413" v="5" actId="20577"/>
      <pc:docMkLst>
        <pc:docMk/>
      </pc:docMkLst>
      <pc:sldChg chg="modSp mod">
        <pc:chgData name="Michael Starsinic" userId="de4e700c-740d-481a-8831-c9f0c79f23d1" providerId="ADAL" clId="{9CDA2090-4A37-4A52-A140-88317C5EFE9C}" dt="2025-04-15T12:02:15.724" v="3" actId="20577"/>
        <pc:sldMkLst>
          <pc:docMk/>
          <pc:sldMk cId="3415571568" sldId="1232"/>
        </pc:sldMkLst>
      </pc:sldChg>
      <pc:sldChg chg="modSp mod">
        <pc:chgData name="Michael Starsinic" userId="de4e700c-740d-481a-8831-c9f0c79f23d1" providerId="ADAL" clId="{9CDA2090-4A37-4A52-A140-88317C5EFE9C}" dt="2025-04-15T12:02:27.413" v="5" actId="20577"/>
        <pc:sldMkLst>
          <pc:docMk/>
          <pc:sldMk cId="3891672956" sldId="1233"/>
        </pc:sldMkLst>
      </pc:sldChg>
    </pc:docChg>
  </pc:docChgLst>
  <pc:docChgLst>
    <pc:chgData name="Michael Starsinic" userId="de4e700c-740d-481a-8831-c9f0c79f23d1" providerId="ADAL" clId="{48629ABC-7E06-44DE-8F48-B1F17438992D}"/>
    <pc:docChg chg="undo custSel addSld modSld sldOrd">
      <pc:chgData name="Michael Starsinic" userId="de4e700c-740d-481a-8831-c9f0c79f23d1" providerId="ADAL" clId="{48629ABC-7E06-44DE-8F48-B1F17438992D}" dt="2025-05-23T14:30:02.454" v="569" actId="6549"/>
      <pc:docMkLst>
        <pc:docMk/>
      </pc:docMkLst>
      <pc:sldChg chg="modSp mod">
        <pc:chgData name="Michael Starsinic" userId="de4e700c-740d-481a-8831-c9f0c79f23d1" providerId="ADAL" clId="{48629ABC-7E06-44DE-8F48-B1F17438992D}" dt="2025-05-23T14:30:02.454" v="569" actId="6549"/>
        <pc:sldMkLst>
          <pc:docMk/>
          <pc:sldMk cId="0" sldId="1163"/>
        </pc:sldMkLst>
      </pc:sldChg>
      <pc:sldChg chg="modSp mod">
        <pc:chgData name="Michael Starsinic" userId="de4e700c-740d-481a-8831-c9f0c79f23d1" providerId="ADAL" clId="{48629ABC-7E06-44DE-8F48-B1F17438992D}" dt="2025-05-23T01:32:43.502" v="220" actId="20577"/>
        <pc:sldMkLst>
          <pc:docMk/>
          <pc:sldMk cId="2597838490" sldId="1230"/>
        </pc:sldMkLst>
      </pc:sldChg>
      <pc:sldChg chg="modSp mod">
        <pc:chgData name="Michael Starsinic" userId="de4e700c-740d-481a-8831-c9f0c79f23d1" providerId="ADAL" clId="{48629ABC-7E06-44DE-8F48-B1F17438992D}" dt="2025-05-23T14:27:53.977" v="529" actId="20577"/>
        <pc:sldMkLst>
          <pc:docMk/>
          <pc:sldMk cId="3415571568" sldId="1232"/>
        </pc:sldMkLst>
      </pc:sldChg>
      <pc:sldChg chg="modSp mod">
        <pc:chgData name="Michael Starsinic" userId="de4e700c-740d-481a-8831-c9f0c79f23d1" providerId="ADAL" clId="{48629ABC-7E06-44DE-8F48-B1F17438992D}" dt="2025-05-23T01:43:56.807" v="471" actId="20577"/>
        <pc:sldMkLst>
          <pc:docMk/>
          <pc:sldMk cId="3891672956" sldId="1233"/>
        </pc:sldMkLst>
      </pc:sldChg>
      <pc:sldChg chg="modSp add mod ord">
        <pc:chgData name="Michael Starsinic" userId="de4e700c-740d-481a-8831-c9f0c79f23d1" providerId="ADAL" clId="{48629ABC-7E06-44DE-8F48-B1F17438992D}" dt="2025-05-23T14:28:08.215" v="535" actId="20577"/>
        <pc:sldMkLst>
          <pc:docMk/>
          <pc:sldMk cId="407599943" sldId="1240"/>
        </pc:sldMkLst>
      </pc:sldChg>
      <pc:sldChg chg="addSp delSp modSp add mod">
        <pc:chgData name="Michael Starsinic" userId="de4e700c-740d-481a-8831-c9f0c79f23d1" providerId="ADAL" clId="{48629ABC-7E06-44DE-8F48-B1F17438992D}" dt="2025-05-23T01:46:26.106" v="503" actId="20577"/>
        <pc:sldMkLst>
          <pc:docMk/>
          <pc:sldMk cId="547060245" sldId="1241"/>
        </pc:sldMkLst>
      </pc:sldChg>
    </pc:docChg>
  </pc:docChgLst>
  <pc:docChgLst>
    <pc:chgData name="Michael Starsinic" userId="de4e700c-740d-481a-8831-c9f0c79f23d1" providerId="ADAL" clId="{ABDA9955-2446-4C80-A8B9-8F58654B3515}"/>
    <pc:docChg chg="modSld">
      <pc:chgData name="Michael Starsinic" userId="de4e700c-740d-481a-8831-c9f0c79f23d1" providerId="ADAL" clId="{ABDA9955-2446-4C80-A8B9-8F58654B3515}" dt="2024-11-28T13:19:37.804" v="0" actId="20577"/>
      <pc:docMkLst>
        <pc:docMk/>
      </pc:docMkLst>
      <pc:sldChg chg="modSp mod">
        <pc:chgData name="Michael Starsinic" userId="de4e700c-740d-481a-8831-c9f0c79f23d1" providerId="ADAL" clId="{ABDA9955-2446-4C80-A8B9-8F58654B3515}" dt="2024-11-28T13:19:37.804" v="0" actId="20577"/>
        <pc:sldMkLst>
          <pc:docMk/>
          <pc:sldMk cId="3415571568" sldId="1232"/>
        </pc:sldMkLst>
      </pc:sldChg>
    </pc:docChg>
  </pc:docChgLst>
  <pc:docChgLst>
    <pc:chgData name="Michael Starsinic" userId="de4e700c-740d-481a-8831-c9f0c79f23d1" providerId="ADAL" clId="{FE86CB37-002F-4615-9E84-29C3B36F6398}"/>
    <pc:docChg chg="undo custSel modSld">
      <pc:chgData name="Michael Starsinic" userId="de4e700c-740d-481a-8831-c9f0c79f23d1" providerId="ADAL" clId="{FE86CB37-002F-4615-9E84-29C3B36F6398}" dt="2024-11-28T13:16:04.126" v="183" actId="20577"/>
      <pc:docMkLst>
        <pc:docMk/>
      </pc:docMkLst>
      <pc:sldChg chg="modSp mod">
        <pc:chgData name="Michael Starsinic" userId="de4e700c-740d-481a-8831-c9f0c79f23d1" providerId="ADAL" clId="{FE86CB37-002F-4615-9E84-29C3B36F6398}" dt="2024-11-28T13:15:47.102" v="179" actId="20577"/>
        <pc:sldMkLst>
          <pc:docMk/>
          <pc:sldMk cId="1956322590" sldId="1231"/>
        </pc:sldMkLst>
      </pc:sldChg>
      <pc:sldChg chg="modSp mod">
        <pc:chgData name="Michael Starsinic" userId="de4e700c-740d-481a-8831-c9f0c79f23d1" providerId="ADAL" clId="{FE86CB37-002F-4615-9E84-29C3B36F6398}" dt="2024-11-28T13:16:04.126" v="183" actId="20577"/>
        <pc:sldMkLst>
          <pc:docMk/>
          <pc:sldMk cId="3415571568" sldId="123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10/22/2025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10/22/2025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22/10/2025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22/10/2025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22/10/2025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22/10/2025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22/10/2025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22/10/2025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22/10/2025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22/10/2025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22/10/2025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22/10/2025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22/10/2025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22/10/2025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WG2_Arch/TSGS2_168_Goteborg_2025-04/Docs/S2-2504337.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04_Shanghai_2024-06/Docs/SP-240971.zip" TargetMode="External"/><Relationship Id="rId5" Type="http://schemas.openxmlformats.org/officeDocument/2006/relationships/hyperlink" Target="https://www.3gpp.org/ftp/tsg_sa/TSG_SA/TSGS_102_Edinburgh_2023-12/Docs/SP-231804.zip" TargetMode="External"/><Relationship Id="rId4" Type="http://schemas.openxmlformats.org/officeDocument/2006/relationships/hyperlink" Target="https://www.3gpp.org/ftp/tsg_sa/WG2_Arch/TSGS2_168_Goteborg_2025-04/Docs/S2-2502806.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68_Goteborg_2025-04/Docs/S2-2502806.zip" TargetMode="External"/><Relationship Id="rId5" Type="http://schemas.openxmlformats.org/officeDocument/2006/relationships/hyperlink" Target="https://www.3gpp.org/ftp/tsg_sa/WG2_Arch/TSGS2_168_Goteborg_2025-04/Docs/S2-2504337.zip" TargetMode="Externa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FS_UIA_ARC, UIA_ARC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a:p>
            <a:pPr algn="ctr">
              <a:defRPr/>
            </a:pPr>
            <a:r>
              <a:rPr lang="en-GB" sz="2900" b="1" kern="0" dirty="0">
                <a:latin typeface="+mj-lt"/>
                <a:ea typeface="ＭＳ Ｐゴシック" charset="0"/>
                <a:cs typeface="ＭＳ Ｐゴシック" charset="0"/>
              </a:rPr>
              <a:t>A.I. 19.8.1 and 19.8.2</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en-US" sz="2000" dirty="0">
                <a:latin typeface="Calibri" panose="020F0502020204030204" pitchFamily="34" charset="0"/>
                <a:cs typeface="Calibri" panose="020F0502020204030204" pitchFamily="34" charset="0"/>
              </a:rPr>
              <a:t>Mike Starsinic (Rapporteur)</a:t>
            </a:r>
          </a:p>
          <a:p>
            <a:pPr>
              <a:lnSpc>
                <a:spcPct val="80000"/>
              </a:lnSpc>
            </a:pPr>
            <a:r>
              <a:rPr lang="en-US" altLang="en-US" sz="2000" dirty="0" err="1">
                <a:latin typeface="Calibri" panose="020F0502020204030204" pitchFamily="34" charset="0"/>
                <a:cs typeface="Calibri" panose="020F0502020204030204" pitchFamily="34" charset="0"/>
              </a:rPr>
              <a:t>InterDigital</a:t>
            </a:r>
            <a:endParaRPr lang="en-US" altLang="en-US" sz="2000" dirty="0">
              <a:latin typeface="Calibri" panose="020F0502020204030204" pitchFamily="34" charset="0"/>
              <a:cs typeface="Calibri" panose="020F050202020403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a:solidFill>
                  <a:schemeClr val="bg1"/>
                </a:solidFill>
                <a:latin typeface="Arial" panose="020B0604020202020204" pitchFamily="34" charset="0"/>
              </a:rPr>
              <a:t>S2-2509643 </a:t>
            </a:r>
            <a:r>
              <a:rPr lang="en-GB" altLang="en-US" sz="1000" dirty="0">
                <a:solidFill>
                  <a:schemeClr val="bg1"/>
                </a:solidFill>
                <a:latin typeface="Arial" panose="020B0604020202020204" pitchFamily="34" charset="0"/>
              </a:rPr>
              <a:t>- 3GPP SA2 #171, October 13 - 17</a:t>
            </a:r>
            <a:r>
              <a:rPr lang="en-US" altLang="en-US" sz="1000" dirty="0">
                <a:solidFill>
                  <a:schemeClr val="bg1"/>
                </a:solidFill>
                <a:latin typeface="Arial" panose="020B0604020202020204" pitchFamily="34" charset="0"/>
              </a:rPr>
              <a:t>, 2025, Wuhan, China</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60020" cy="357539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tc>
                <a:tc>
                  <a:txBody>
                    <a:bodyPr/>
                    <a:lstStyle/>
                    <a:p>
                      <a:pPr algn="ctr"/>
                      <a:endParaRPr lang="en-US" sz="900" dirty="0"/>
                    </a:p>
                  </a:txBody>
                  <a:tcPr marL="68588" marR="68588" marT="34308" marB="34308"/>
                </a:tc>
                <a:tc>
                  <a:txBody>
                    <a:bodyPr/>
                    <a:lstStyle/>
                    <a:p>
                      <a:pPr algn="ctr"/>
                      <a:endParaRPr lang="en-US" sz="900" dirty="0"/>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sz="900" dirty="0"/>
                    </a:p>
                  </a:txBody>
                  <a:tcPr marL="68588" marR="68588" marT="34308" marB="34308"/>
                </a:tc>
                <a:extLst>
                  <a:ext uri="{0D108BD9-81ED-4DB2-BD59-A6C34878D82A}">
                    <a16:rowId xmlns:a16="http://schemas.microsoft.com/office/drawing/2014/main" val="4292049550"/>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1.5+2.5</a:t>
                      </a:r>
                    </a:p>
                  </a:txBody>
                  <a:tcPr marL="68588" marR="68588" marT="34308" marB="34308"/>
                </a:tc>
                <a:tc>
                  <a:txBody>
                    <a:bodyPr/>
                    <a:lstStyle/>
                    <a:p>
                      <a:pPr algn="ctr"/>
                      <a:r>
                        <a:rPr lang="en-US" sz="900"/>
                        <a:t>2.5+2.</a:t>
                      </a:r>
                      <a:r>
                        <a:rPr lang="en-US" sz="900" dirty="0"/>
                        <a:t>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bl>
          </a:graphicData>
        </a:graphic>
      </p:graphicFrame>
    </p:spTree>
    <p:extLst>
      <p:ext uri="{BB962C8B-B14F-4D97-AF65-F5344CB8AC3E}">
        <p14:creationId xmlns:p14="http://schemas.microsoft.com/office/powerpoint/2010/main" val="417581613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#108</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3"/>
              </a:rPr>
              <a:t>S2-2504337</a:t>
            </a:r>
            <a:r>
              <a:rPr lang="de-DE" altLang="de-DE" sz="1100" dirty="0"/>
              <a:t>) is a reply LS to CT1 (</a:t>
            </a:r>
            <a:r>
              <a:rPr lang="de-DE" altLang="de-DE" sz="1100" dirty="0">
                <a:hlinkClick r:id="rId4"/>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5"/>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6"/>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51059016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#169</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SA2 #168:</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193321059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#169</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222061" y="1276316"/>
          <a:ext cx="8138168" cy="676910"/>
        </p:xfrm>
        <a:graphic>
          <a:graphicData uri="http://schemas.openxmlformats.org/drawingml/2006/table">
            <a:tbl>
              <a:tblPr firstRow="1" firstCol="1" bandRow="1">
                <a:tableStyleId>{F5AB1C69-6EDB-4FF4-983F-18BD219EF322}</a:tableStyleId>
              </a:tblPr>
              <a:tblGrid>
                <a:gridCol w="1780910">
                  <a:extLst>
                    <a:ext uri="{9D8B030D-6E8A-4147-A177-3AD203B41FA5}">
                      <a16:colId xmlns:a16="http://schemas.microsoft.com/office/drawing/2014/main" val="20002"/>
                    </a:ext>
                  </a:extLst>
                </a:gridCol>
                <a:gridCol w="2452915">
                  <a:extLst>
                    <a:ext uri="{9D8B030D-6E8A-4147-A177-3AD203B41FA5}">
                      <a16:colId xmlns:a16="http://schemas.microsoft.com/office/drawing/2014/main" val="20003"/>
                    </a:ext>
                  </a:extLst>
                </a:gridCol>
                <a:gridCol w="1192546">
                  <a:extLst>
                    <a:ext uri="{9D8B030D-6E8A-4147-A177-3AD203B41FA5}">
                      <a16:colId xmlns:a16="http://schemas.microsoft.com/office/drawing/2014/main" val="20004"/>
                    </a:ext>
                  </a:extLst>
                </a:gridCol>
                <a:gridCol w="1621841">
                  <a:extLst>
                    <a:ext uri="{9D8B030D-6E8A-4147-A177-3AD203B41FA5}">
                      <a16:colId xmlns:a16="http://schemas.microsoft.com/office/drawing/2014/main" val="20005"/>
                    </a:ext>
                  </a:extLst>
                </a:gridCol>
                <a:gridCol w="1089956">
                  <a:extLst>
                    <a:ext uri="{9D8B030D-6E8A-4147-A177-3AD203B41FA5}">
                      <a16:colId xmlns:a16="http://schemas.microsoft.com/office/drawing/2014/main" val="20006"/>
                    </a:ext>
                  </a:extLst>
                </a:gridCol>
              </a:tblGrid>
              <a:tr h="255905">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231265">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To be discussed at SA2 #170</a:t>
                      </a:r>
                    </a:p>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403719354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B7FB8-B371-2AA7-08D5-81530582DE9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032700-397C-0509-91A0-52C0B323AAC1}"/>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#168</a:t>
            </a:r>
          </a:p>
        </p:txBody>
      </p:sp>
      <p:graphicFrame>
        <p:nvGraphicFramePr>
          <p:cNvPr id="2" name="Table 1">
            <a:extLst>
              <a:ext uri="{FF2B5EF4-FFF2-40B4-BE49-F238E27FC236}">
                <a16:creationId xmlns:a16="http://schemas.microsoft.com/office/drawing/2014/main" id="{94F3A45F-78DC-3E56-261B-BC12764B903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06FEBA3-E256-DA61-C4C3-352383602FB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UIA_ARC is not on the SA2 #169 agenda.</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5"/>
              </a:rPr>
              <a:t>S2-2504337</a:t>
            </a:r>
            <a:r>
              <a:rPr lang="de-DE" altLang="de-DE" sz="1100" dirty="0"/>
              <a:t>) is a reply LS to CT1 (</a:t>
            </a:r>
            <a:r>
              <a:rPr lang="de-DE" altLang="de-DE" sz="1100" dirty="0">
                <a:hlinkClick r:id="rId6"/>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389167295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17850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874517">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244404156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a:t>
                      </a:r>
                    </a:p>
                  </a:txBody>
                  <a:tcPr marL="68588" marR="68588" marT="34308" marB="34308"/>
                </a:tc>
                <a:tc>
                  <a:txBody>
                    <a:bodyPr/>
                    <a:lstStyle/>
                    <a:p>
                      <a:pPr algn="ctr"/>
                      <a:r>
                        <a:rPr lang="en-US" sz="900" dirty="0"/>
                        <a:t>2.5+2</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415856015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B871A-48D3-C95B-9C76-76C5D400FFF8}"/>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8477717-F645-632B-758E-74EECB68A3A0}"/>
              </a:ext>
            </a:extLst>
          </p:cNvPr>
          <p:cNvSpPr>
            <a:spLocks noGrp="1"/>
          </p:cNvSpPr>
          <p:nvPr>
            <p:ph type="title"/>
          </p:nvPr>
        </p:nvSpPr>
        <p:spPr>
          <a:xfrm>
            <a:off x="382588" y="92495"/>
            <a:ext cx="6827838" cy="857250"/>
          </a:xfrm>
        </p:spPr>
        <p:txBody>
          <a:bodyPr/>
          <a:lstStyle/>
          <a:p>
            <a:pPr algn="l"/>
            <a:r>
              <a:rPr lang="en-GB" altLang="en-US" sz="2800" b="1" dirty="0"/>
              <a:t>FS_UIA_ARC/UIA_ARC Status at SA #107</a:t>
            </a:r>
          </a:p>
        </p:txBody>
      </p:sp>
      <p:sp>
        <p:nvSpPr>
          <p:cNvPr id="4" name="Content Placeholder 7">
            <a:extLst>
              <a:ext uri="{FF2B5EF4-FFF2-40B4-BE49-F238E27FC236}">
                <a16:creationId xmlns:a16="http://schemas.microsoft.com/office/drawing/2014/main" id="{A74E35B2-11D7-6065-C57F-0199C0C8E463}"/>
              </a:ext>
            </a:extLst>
          </p:cNvPr>
          <p:cNvSpPr txBox="1">
            <a:spLocks/>
          </p:cNvSpPr>
          <p:nvPr/>
        </p:nvSpPr>
        <p:spPr>
          <a:xfrm>
            <a:off x="326049" y="2571750"/>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 UIA_ARC was not on the SA2 #167 agenda.</a:t>
            </a:r>
          </a:p>
          <a:p>
            <a:pPr marL="538163" lvl="1">
              <a:spcBef>
                <a:spcPct val="0"/>
              </a:spcBef>
            </a:pPr>
            <a:r>
              <a:rPr lang="de-DE" altLang="de-DE" sz="1100" dirty="0"/>
              <a:t> In sumary 17 CAT-F CRs were approved: 2 for TS 23.316 CR, 7 for TS 23.501 CRs, 5 for TS 23.502 CRs, and 3 for TS 23.503 CRs.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p:txBody>
      </p:sp>
      <p:graphicFrame>
        <p:nvGraphicFramePr>
          <p:cNvPr id="2" name="Table 1">
            <a:extLst>
              <a:ext uri="{FF2B5EF4-FFF2-40B4-BE49-F238E27FC236}">
                <a16:creationId xmlns:a16="http://schemas.microsoft.com/office/drawing/2014/main" id="{D96CAA1D-28BE-47FE-8F79-CA6A425EDFD7}"/>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67375557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A535-599A-0469-C339-BB05B517A25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D879FFF-4F48-D919-A55F-93E49D68C628}"/>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#166-AHe</a:t>
            </a:r>
          </a:p>
        </p:txBody>
      </p:sp>
      <p:sp>
        <p:nvSpPr>
          <p:cNvPr id="4" name="Content Placeholder 7">
            <a:extLst>
              <a:ext uri="{FF2B5EF4-FFF2-40B4-BE49-F238E27FC236}">
                <a16:creationId xmlns:a16="http://schemas.microsoft.com/office/drawing/2014/main" id="{8A302243-DD18-E7D0-FDAC-1A9D105B8C41}"/>
              </a:ext>
            </a:extLst>
          </p:cNvPr>
          <p:cNvSpPr txBox="1">
            <a:spLocks/>
          </p:cNvSpPr>
          <p:nvPr/>
        </p:nvSpPr>
        <p:spPr>
          <a:xfrm>
            <a:off x="291148" y="2511598"/>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#166: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In sumary 17 CAT-F CRs were approved: 2 for TS 23.316 CR, 7 for TS 23.501 CRs, 5 for TS 23.502 CRs, and 3 for TS 23.503 CRs.</a:t>
            </a:r>
          </a:p>
          <a:p>
            <a:pPr>
              <a:spcBef>
                <a:spcPct val="0"/>
              </a:spcBef>
            </a:pPr>
            <a:r>
              <a:rPr lang="en-GB" altLang="en-US" sz="1600" dirty="0"/>
              <a:t>Impacts and dependencies on other WGs: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CT1 sent SA2 an LS on UIA_ARC, C1-250822. </a:t>
            </a:r>
          </a:p>
        </p:txBody>
      </p:sp>
      <p:graphicFrame>
        <p:nvGraphicFramePr>
          <p:cNvPr id="2" name="Table 1">
            <a:extLst>
              <a:ext uri="{FF2B5EF4-FFF2-40B4-BE49-F238E27FC236}">
                <a16:creationId xmlns:a16="http://schemas.microsoft.com/office/drawing/2014/main" id="{915C104D-D4E5-07DE-8226-99EEC55C964B}"/>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Tree>
    <p:extLst>
      <p:ext uri="{BB962C8B-B14F-4D97-AF65-F5344CB8AC3E}">
        <p14:creationId xmlns:p14="http://schemas.microsoft.com/office/powerpoint/2010/main" val="114643306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D59A5-4D20-9268-F26B-87AA34647E8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C77B39-74D3-8ACD-73D5-A52ACF539268}"/>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6DFA15A1-8E1E-FBCD-9248-5D329741D74F}"/>
              </a:ext>
            </a:extLst>
          </p:cNvPr>
          <p:cNvGraphicFramePr>
            <a:graphicFrameLocks noGrp="1"/>
          </p:cNvGraphicFramePr>
          <p:nvPr/>
        </p:nvGraphicFramePr>
        <p:xfrm>
          <a:off x="535577" y="975243"/>
          <a:ext cx="8225836" cy="29873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tc>
                <a:tc>
                  <a:txBody>
                    <a:bodyPr/>
                    <a:lstStyle/>
                    <a:p>
                      <a:r>
                        <a:rPr lang="en-US" sz="900" dirty="0"/>
                        <a:t>April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r>
                        <a:rPr lang="en-US" sz="900" dirty="0"/>
                        <a:t>1 TU requested for maintenance.</a:t>
                      </a:r>
                    </a:p>
                  </a:txBody>
                  <a:tcPr marL="68588" marR="68588" marT="34308" marB="34308"/>
                </a:tc>
                <a:extLst>
                  <a:ext uri="{0D108BD9-81ED-4DB2-BD59-A6C34878D82A}">
                    <a16:rowId xmlns:a16="http://schemas.microsoft.com/office/drawing/2014/main" val="899068744"/>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tc>
                <a:tc>
                  <a:txBody>
                    <a:bodyPr/>
                    <a:lstStyle/>
                    <a:p>
                      <a:r>
                        <a:rPr lang="en-US" sz="900" dirty="0"/>
                        <a:t>May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1 TU requested for maintenance.</a:t>
                      </a:r>
                    </a:p>
                  </a:txBody>
                  <a:tcPr marL="68588" marR="68588" marT="34308" marB="34308"/>
                </a:tc>
                <a:extLst>
                  <a:ext uri="{0D108BD9-81ED-4DB2-BD59-A6C34878D82A}">
                    <a16:rowId xmlns:a16="http://schemas.microsoft.com/office/drawing/2014/main" val="204938153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2.5+1</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2571850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a:r>
            <a:r>
              <a:rPr lang="en-GB" altLang="en-US" sz="2800" b="1"/>
              <a:t>at SA </a:t>
            </a:r>
            <a:r>
              <a:rPr lang="en-GB" altLang="en-US" sz="2800" b="1" dirty="0"/>
              <a:t>#106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79170"/>
            <a:ext cx="8761412"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3.</a:t>
            </a:r>
          </a:p>
          <a:p>
            <a:pPr marL="538163" lvl="1">
              <a:spcBef>
                <a:spcPct val="0"/>
              </a:spcBef>
            </a:pPr>
            <a:r>
              <a:rPr lang="en-US" altLang="zh-CN" sz="900" dirty="0"/>
              <a:t> 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p>
          <a:p>
            <a:pPr marL="538163" lvl="1">
              <a:spcBef>
                <a:spcPct val="0"/>
              </a:spcBef>
            </a:pPr>
            <a:r>
              <a:rPr lang="de-DE" altLang="de-DE" sz="900" dirty="0"/>
              <a:t> 53 documents were submitted to SA2 #166. 15 were handled, 4 were Approved, 1 was postponed, 10 were noted.</a:t>
            </a:r>
          </a:p>
          <a:p>
            <a:pPr marL="538163" lvl="1">
              <a:spcBef>
                <a:spcPct val="0"/>
              </a:spcBef>
            </a:pPr>
            <a:r>
              <a:rPr lang="de-DE" altLang="de-DE" sz="900" dirty="0"/>
              <a:t> In 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900" dirty="0"/>
              <a:t>An exception sheet was discussed at SA2 #166 for the for Contentious issues listed above, but no consensus on the content of the exception sheet was reached in SA2. </a:t>
            </a:r>
            <a:r>
              <a:rPr lang="en-US" sz="900"/>
              <a:t>Whether an exception is approved does not impact the content of the approved CRs.</a:t>
            </a:r>
            <a:endParaRPr lang="en-US" sz="900"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49745"/>
          <a:ext cx="8235079" cy="85978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18549043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#110</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#109:</a:t>
            </a:r>
          </a:p>
          <a:p>
            <a:pPr marL="538163" lvl="1">
              <a:spcBef>
                <a:spcPct val="0"/>
              </a:spcBef>
            </a:pPr>
            <a:r>
              <a:rPr lang="de-DE" altLang="de-DE" sz="1100" dirty="0"/>
              <a:t> 12 documents were submitted to SA2 #171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714218291"/>
              </p:ext>
            </p:extLst>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
        <p:nvSpPr>
          <p:cNvPr id="3" name="Rectangle 2">
            <a:extLst>
              <a:ext uri="{FF2B5EF4-FFF2-40B4-BE49-F238E27FC236}">
                <a16:creationId xmlns:a16="http://schemas.microsoft.com/office/drawing/2014/main" id="{0DBA571A-B1A7-6C99-2210-F2CC9CC3E9C0}"/>
              </a:ext>
            </a:extLst>
          </p:cNvPr>
          <p:cNvSpPr/>
          <p:nvPr/>
        </p:nvSpPr>
        <p:spPr bwMode="auto">
          <a:xfrm>
            <a:off x="5427346" y="3561261"/>
            <a:ext cx="1783080" cy="69886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This slide was created after SA2 #171. UIA_ARC is not on the agenda for SA2 #172.</a:t>
            </a:r>
          </a:p>
        </p:txBody>
      </p:sp>
    </p:spTree>
    <p:extLst>
      <p:ext uri="{BB962C8B-B14F-4D97-AF65-F5344CB8AC3E}">
        <p14:creationId xmlns:p14="http://schemas.microsoft.com/office/powerpoint/2010/main" val="341557156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3891" y="2060213"/>
            <a:ext cx="8250237" cy="2953040"/>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UIA_ARC Progress since SA2 #165</a:t>
            </a:r>
            <a:endParaRPr lang="de-DE" altLang="de-DE" sz="1000" dirty="0"/>
          </a:p>
          <a:p>
            <a:pPr marL="538163" lvl="1">
              <a:spcBef>
                <a:spcPct val="0"/>
              </a:spcBef>
            </a:pPr>
            <a:r>
              <a:rPr lang="de-DE" altLang="de-DE" sz="1000" dirty="0"/>
              <a:t> 53 documents were submitted to SA2 #166. 15 were handled, 4 were Approved, 1 was postponed, 10 were noted.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200" dirty="0"/>
              <a:t>Contentious Issues</a:t>
            </a:r>
          </a:p>
          <a:p>
            <a:pPr marL="766763" lvl="1" indent="-228600">
              <a:spcBef>
                <a:spcPct val="0"/>
              </a:spcBef>
            </a:pPr>
            <a:r>
              <a:rPr lang="en-US" sz="1000" dirty="0"/>
              <a:t>DHCPv6 Solution – A solution using DHCPv6 to associate the Non-3GPP Device Identifier with a User Plane Address.</a:t>
            </a:r>
          </a:p>
          <a:p>
            <a:pPr marL="766763" lvl="1" indent="-228600">
              <a:spcBef>
                <a:spcPct val="0"/>
              </a:spcBef>
            </a:pPr>
            <a:r>
              <a:rPr lang="en-US" sz="1000" dirty="0"/>
              <a:t>Optional Restriction - The optional restriction within the 5GS on max number of simultaneously active Device Identifiers per UE/5G-RG.</a:t>
            </a:r>
          </a:p>
          <a:p>
            <a:pPr marL="766763" lvl="1" indent="-228600">
              <a:spcBef>
                <a:spcPct val="0"/>
              </a:spcBef>
            </a:pPr>
            <a:r>
              <a:rPr lang="en-US" sz="10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10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1000" dirty="0"/>
              <a:t>An exception sheet was discussed at SA2 #166 for the for Contentious issues listed above, but no consensus on the content of the exception sheet was reached in SA2. Whether an exception is approved does not impact the content of the approved CRs.</a:t>
            </a:r>
          </a:p>
          <a:p>
            <a:pPr>
              <a:spcBef>
                <a:spcPct val="0"/>
              </a:spcBef>
            </a:pPr>
            <a:r>
              <a:rPr lang="de-DE" altLang="en-US" sz="1200" dirty="0"/>
              <a:t>Next Steps</a:t>
            </a:r>
          </a:p>
          <a:p>
            <a:pPr marL="538163" lvl="1">
              <a:spcBef>
                <a:spcPct val="0"/>
              </a:spcBef>
            </a:pPr>
            <a:r>
              <a:rPr lang="en-US" sz="1000" dirty="0"/>
              <a:t> The work is complete unless an exception sheet is approved by SA Plenary (i.e. based on a company contribution). </a:t>
            </a:r>
            <a:endParaRPr lang="en-US" alt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98170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No Activity at SA2 #166</a:t>
                      </a: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45%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195632259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#165</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36868" y="1952335"/>
            <a:ext cx="8250237"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FS_UIA_ARC Progress since SA #105</a:t>
            </a:r>
            <a:endParaRPr lang="de-DE" altLang="de-DE" sz="1000" dirty="0"/>
          </a:p>
          <a:p>
            <a:pPr marL="538163" lvl="1">
              <a:spcBef>
                <a:spcPct val="0"/>
              </a:spcBef>
            </a:pPr>
            <a:r>
              <a:rPr lang="de-DE" altLang="de-DE" sz="1000" dirty="0"/>
              <a:t> </a:t>
            </a:r>
            <a:r>
              <a:rPr lang="en-US" altLang="de-DE" sz="1000" dirty="0"/>
              <a:t>Based on the guidance that SA Plenary endorsed in </a:t>
            </a:r>
            <a:r>
              <a:rPr lang="en-US" altLang="de-DE" sz="1000" dirty="0">
                <a:hlinkClick r:id="rId3"/>
              </a:rPr>
              <a:t>SP-241401</a:t>
            </a:r>
            <a:r>
              <a:rPr lang="en-US" altLang="de-DE" sz="1000" dirty="0"/>
              <a:t>, 1 p-CR was approved which concludes that no normative work will take place in Rel-19 for Key Issues 1, 2, and 3.</a:t>
            </a:r>
          </a:p>
          <a:p>
            <a:pPr marL="538163" lvl="1">
              <a:spcBef>
                <a:spcPct val="0"/>
              </a:spcBef>
            </a:pPr>
            <a:r>
              <a:rPr lang="en-US" altLang="zh-CN" sz="1000" dirty="0"/>
              <a:t> TR 23.700-32 was sent to SA for approval.</a:t>
            </a:r>
            <a:endParaRPr lang="en-US" altLang="zh-CN" sz="500" dirty="0"/>
          </a:p>
          <a:p>
            <a:pPr>
              <a:spcBef>
                <a:spcPct val="0"/>
              </a:spcBef>
            </a:pPr>
            <a:r>
              <a:rPr lang="de-DE" altLang="de-DE" sz="1400" dirty="0"/>
              <a:t>UIA_ARC Progress since SA #105</a:t>
            </a:r>
            <a:endParaRPr lang="de-DE" altLang="de-DE" sz="1000" dirty="0"/>
          </a:p>
          <a:p>
            <a:pPr marL="538163" lvl="1">
              <a:spcBef>
                <a:spcPct val="0"/>
              </a:spcBef>
            </a:pPr>
            <a:r>
              <a:rPr lang="de-DE" altLang="de-DE" sz="1000" dirty="0"/>
              <a:t> 48 documents were submitted to SA2 #165. 11 were handled, 8 were Approved, and 3 were postponed.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400" dirty="0"/>
              <a:t>Contentious Issues</a:t>
            </a:r>
          </a:p>
          <a:p>
            <a:pPr marL="538163" lvl="1">
              <a:spcBef>
                <a:spcPct val="0"/>
              </a:spcBef>
            </a:pPr>
            <a:r>
              <a:rPr lang="en-US" sz="1000" dirty="0"/>
              <a:t> Whether the URSP Rule should be updated to include the Non-3GPP Device Identifier as a Traffic Descriptor</a:t>
            </a:r>
            <a:endParaRPr lang="en-US" altLang="en-US" sz="1400" dirty="0"/>
          </a:p>
          <a:p>
            <a:pPr>
              <a:spcBef>
                <a:spcPct val="0"/>
              </a:spcBef>
            </a:pPr>
            <a:r>
              <a:rPr lang="de-DE" altLang="en-US" sz="1400" dirty="0"/>
              <a:t>Issues that Require More Discussion</a:t>
            </a:r>
          </a:p>
          <a:p>
            <a:pPr marL="538163" lvl="1">
              <a:spcBef>
                <a:spcPct val="0"/>
              </a:spcBef>
            </a:pPr>
            <a:r>
              <a:rPr lang="en-US" sz="1000" dirty="0"/>
              <a:t> Whether the PDU Session Establishment Request can include a User Plane Address.</a:t>
            </a:r>
          </a:p>
          <a:p>
            <a:pPr marL="538163" lvl="1">
              <a:spcBef>
                <a:spcPct val="0"/>
              </a:spcBef>
            </a:pPr>
            <a:r>
              <a:rPr lang="en-US" sz="1000" dirty="0"/>
              <a:t> The optional restriction within the 5GS on max number of simultaneously active Device Identifiers per UE/5G-RG.</a:t>
            </a:r>
          </a:p>
          <a:p>
            <a:pPr marL="538163" lvl="1">
              <a:spcBef>
                <a:spcPct val="0"/>
              </a:spcBef>
            </a:pPr>
            <a:r>
              <a:rPr lang="en-US" sz="1000" dirty="0"/>
              <a:t> Some questions about the using DHCPv6 to associate the Non-3GPP Device Identifier with a User Plane Address. </a:t>
            </a:r>
          </a:p>
          <a:p>
            <a:pPr>
              <a:spcBef>
                <a:spcPct val="0"/>
              </a:spcBef>
            </a:pPr>
            <a:r>
              <a:rPr lang="de-DE" altLang="en-US" sz="1400" dirty="0"/>
              <a:t>Next Steps</a:t>
            </a:r>
          </a:p>
          <a:p>
            <a:pPr marL="538163" lvl="1">
              <a:spcBef>
                <a:spcPct val="0"/>
              </a:spcBef>
            </a:pPr>
            <a:r>
              <a:rPr lang="en-US" sz="1000" dirty="0"/>
              <a:t> Continue to progress CRs.</a:t>
            </a:r>
          </a:p>
          <a:p>
            <a:pPr marL="538163" lvl="1" indent="0">
              <a:spcBef>
                <a:spcPct val="0"/>
              </a:spcBef>
              <a:buNone/>
            </a:pPr>
            <a:endParaRPr 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768350"/>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45%</a:t>
                      </a:r>
                      <a:endParaRPr lang="en-GB" sz="7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61587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220438">
                <a:tc>
                  <a:txBody>
                    <a:bodyPr/>
                    <a:lstStyle/>
                    <a:p>
                      <a:r>
                        <a:rPr lang="en-US" sz="1000" b="0" dirty="0"/>
                        <a:t>SA2</a:t>
                      </a:r>
                      <a:r>
                        <a:rPr lang="en-US" sz="1000" b="0" baseline="0" dirty="0"/>
                        <a:t> #160AH-e</a:t>
                      </a:r>
                      <a:endParaRPr lang="en-US" sz="1000" b="0" dirty="0"/>
                    </a:p>
                  </a:txBody>
                  <a:tcPr marL="68588" marR="68588" marT="34308" marB="34308">
                    <a:solidFill>
                      <a:schemeClr val="bg1">
                        <a:lumMod val="75000"/>
                      </a:schemeClr>
                    </a:solidFill>
                  </a:tcPr>
                </a:tc>
                <a:tc>
                  <a:txBody>
                    <a:bodyPr/>
                    <a:lstStyle/>
                    <a:p>
                      <a:r>
                        <a:rPr lang="en-US" sz="1000" b="0" dirty="0"/>
                        <a:t>Jan 2024</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TR, Skeleton, TR Scope, Key Issues, Arch Assumptions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3"/>
                  </a:ext>
                </a:extLst>
              </a:tr>
              <a:tr h="220438">
                <a:tc>
                  <a:txBody>
                    <a:bodyPr/>
                    <a:lstStyle/>
                    <a:p>
                      <a:r>
                        <a:rPr lang="en-US" sz="1000" b="0" dirty="0"/>
                        <a:t>SA2#161</a:t>
                      </a:r>
                    </a:p>
                  </a:txBody>
                  <a:tcPr marL="68588" marR="68588" marT="34308" marB="34308">
                    <a:solidFill>
                      <a:schemeClr val="bg1">
                        <a:lumMod val="75000"/>
                      </a:schemeClr>
                    </a:solidFill>
                  </a:tcPr>
                </a:tc>
                <a:tc>
                  <a:txBody>
                    <a:bodyPr/>
                    <a:lstStyle/>
                    <a:p>
                      <a:r>
                        <a:rPr lang="en-US" sz="1000" b="0" dirty="0"/>
                        <a:t>Feb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Key Issue Updates (e.g. KI#4 editor’s note), Solutions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4"/>
                  </a:ext>
                </a:extLst>
              </a:tr>
              <a:tr h="1260545">
                <a:tc>
                  <a:txBody>
                    <a:bodyPr/>
                    <a:lstStyle/>
                    <a:p>
                      <a:r>
                        <a:rPr lang="en-US" sz="1000" b="0" dirty="0"/>
                        <a:t>SA2#162</a:t>
                      </a:r>
                    </a:p>
                  </a:txBody>
                  <a:tcPr marL="68588" marR="68588" marT="34308" marB="34308">
                    <a:solidFill>
                      <a:schemeClr val="bg1">
                        <a:lumMod val="75000"/>
                      </a:schemeClr>
                    </a:solidFill>
                  </a:tcPr>
                </a:tc>
                <a:tc>
                  <a:txBody>
                    <a:bodyPr/>
                    <a:lstStyle/>
                    <a:p>
                      <a:r>
                        <a:rPr lang="en-US" sz="1000" b="0" dirty="0"/>
                        <a:t>Apr 2024</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Solutions that apply to a KI with no/few existing solutions in the TR (i.e. FS_UIA_ARC Key Issue #4),</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New solutions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 Updates will be lower priority than KI#4 solutions and new solutions that are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Time needs also to be given to papers that propose </a:t>
                      </a:r>
                      <a:r>
                        <a:rPr lang="en-US" sz="1000" u="sng"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conclusions/solution principles</a:t>
                      </a: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5"/>
                  </a:ext>
                </a:extLst>
              </a:tr>
              <a:tr h="302553">
                <a:tc>
                  <a:txBody>
                    <a:bodyPr/>
                    <a:lstStyle/>
                    <a:p>
                      <a:r>
                        <a:rPr lang="en-US" sz="1000" b="0" dirty="0"/>
                        <a:t>SA2#163</a:t>
                      </a:r>
                    </a:p>
                  </a:txBody>
                  <a:tcPr marL="68588" marR="68588" marT="34308" marB="34308">
                    <a:solidFill>
                      <a:schemeClr val="bg1">
                        <a:lumMod val="75000"/>
                      </a:schemeClr>
                    </a:solidFill>
                  </a:tcPr>
                </a:tc>
                <a:tc>
                  <a:txBody>
                    <a:bodyPr/>
                    <a:lstStyle/>
                    <a:p>
                      <a:r>
                        <a:rPr lang="en-US" sz="1000" b="0" dirty="0"/>
                        <a:t>May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solidFill>
                            <a:schemeClr val="tx1"/>
                          </a:solidFill>
                        </a:rPr>
                        <a:t>1.5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GB"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Critical Solution Updates, Complete Study Conclusions</a:t>
                      </a:r>
                      <a:endPar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6"/>
                  </a:ext>
                </a:extLst>
              </a:tr>
              <a:tr h="220438">
                <a:tc>
                  <a:txBody>
                    <a:bodyPr/>
                    <a:lstStyle/>
                    <a:p>
                      <a:r>
                        <a:rPr lang="en-US" sz="1000" dirty="0"/>
                        <a:t>SA2#164</a:t>
                      </a:r>
                    </a:p>
                  </a:txBody>
                  <a:tcPr marL="68588" marR="68588" marT="34308" marB="34308">
                    <a:solidFill>
                      <a:schemeClr val="bg1">
                        <a:lumMod val="75000"/>
                      </a:schemeClr>
                    </a:solidFill>
                  </a:tcPr>
                </a:tc>
                <a:tc>
                  <a:txBody>
                    <a:bodyPr/>
                    <a:lstStyle/>
                    <a:p>
                      <a:r>
                        <a:rPr lang="en-US" sz="1000" dirty="0"/>
                        <a:t>Aug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1</a:t>
                      </a:r>
                    </a:p>
                  </a:txBody>
                  <a:tcPr marL="68588" marR="68588" marT="34308" marB="34308">
                    <a:solidFill>
                      <a:schemeClr val="bg1">
                        <a:lumMod val="75000"/>
                      </a:schemeClr>
                    </a:solidFill>
                  </a:tcPr>
                </a:tc>
                <a:tc>
                  <a:txBody>
                    <a:bodyPr/>
                    <a:lstStyle/>
                    <a:p>
                      <a:r>
                        <a:rPr lang="en-US" sz="1000" dirty="0"/>
                        <a:t>Request to allocate 1 TU for FS_UIA_ARC (Key Issues #1, #2, and #3).</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1000" dirty="0"/>
                        <a:t>SA2#165</a:t>
                      </a:r>
                    </a:p>
                  </a:txBody>
                  <a:tcPr marL="68588" marR="68588" marT="34308" marB="34308">
                    <a:solidFill>
                      <a:schemeClr val="bg1">
                        <a:lumMod val="75000"/>
                      </a:schemeClr>
                    </a:solidFill>
                  </a:tcPr>
                </a:tc>
                <a:tc>
                  <a:txBody>
                    <a:bodyPr/>
                    <a:lstStyle/>
                    <a:p>
                      <a:r>
                        <a:rPr lang="en-US" sz="1000" dirty="0"/>
                        <a:t>Oct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0</a:t>
                      </a:r>
                    </a:p>
                  </a:txBody>
                  <a:tcPr marL="68588" marR="68588" marT="34308" marB="34308">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p-CR was agreed to conclude that there will be no normative work for key issues 1, 2, and 3.</a:t>
                      </a:r>
                    </a:p>
                    <a:p>
                      <a:endParaRPr lang="en-US" sz="1000" dirty="0"/>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endParaRPr lang="en-US" sz="1000" dirty="0"/>
                    </a:p>
                  </a:txBody>
                  <a:tcPr marL="68588" marR="68588" marT="34308" marB="34308"/>
                </a:tc>
                <a:tc>
                  <a:txBody>
                    <a:bodyPr/>
                    <a:lstStyle/>
                    <a:p>
                      <a:r>
                        <a:rPr lang="en-US" sz="1000" dirty="0"/>
                        <a:t>Total</a:t>
                      </a:r>
                    </a:p>
                  </a:txBody>
                  <a:tcPr marL="68588" marR="68588" marT="34308" marB="34308"/>
                </a:tc>
                <a:tc>
                  <a:txBody>
                    <a:bodyPr/>
                    <a:lstStyle/>
                    <a:p>
                      <a:pPr algn="ctr"/>
                      <a:r>
                        <a:rPr lang="en-US" sz="1000" dirty="0"/>
                        <a:t>5.25</a:t>
                      </a:r>
                    </a:p>
                  </a:txBody>
                  <a:tcPr marL="68588" marR="68588" marT="34308" marB="34308"/>
                </a:tc>
                <a:tc>
                  <a:txBody>
                    <a:bodyPr/>
                    <a:lstStyle/>
                    <a:p>
                      <a:pPr algn="ctr"/>
                      <a:r>
                        <a:rPr lang="en-US" sz="1000" dirty="0"/>
                        <a:t>6.25</a:t>
                      </a:r>
                    </a:p>
                  </a:txBody>
                  <a:tcPr marL="68588" marR="68588" marT="34308" marB="34308"/>
                </a:tc>
                <a:tc>
                  <a:txBody>
                    <a:bodyPr/>
                    <a:lstStyle/>
                    <a:p>
                      <a:endParaRPr lang="en-US" sz="1000" dirty="0"/>
                    </a:p>
                  </a:txBody>
                  <a:tcPr marL="68588" marR="68588" marT="34308" marB="34308"/>
                </a:tc>
                <a:extLst>
                  <a:ext uri="{0D108BD9-81ED-4DB2-BD59-A6C34878D82A}">
                    <a16:rowId xmlns:a16="http://schemas.microsoft.com/office/drawing/2014/main" val="3632895091"/>
                  </a:ext>
                </a:extLst>
              </a:tr>
            </a:tbl>
          </a:graphicData>
        </a:graphic>
      </p:graphicFrame>
    </p:spTree>
    <p:extLst>
      <p:ext uri="{BB962C8B-B14F-4D97-AF65-F5344CB8AC3E}">
        <p14:creationId xmlns:p14="http://schemas.microsoft.com/office/powerpoint/2010/main" val="290807506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8887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Treat 0 papers for the DHCPv6 Solution</a:t>
                      </a:r>
                    </a:p>
                    <a:p>
                      <a:r>
                        <a:rPr lang="en-US" sz="900" dirty="0"/>
                        <a:t>Treat 3 papers for the optional restriction</a:t>
                      </a:r>
                    </a:p>
                    <a:p>
                      <a:r>
                        <a:rPr lang="en-US" sz="900" dirty="0"/>
                        <a:t>Treat 2 papers for Differentiation Between PDU Sessions</a:t>
                      </a:r>
                    </a:p>
                    <a:p>
                      <a:r>
                        <a:rPr lang="en-US" sz="900" dirty="0"/>
                        <a:t>Treat 2 papers for Triggering the Request</a:t>
                      </a:r>
                    </a:p>
                  </a:txBody>
                  <a:tcPr marL="68588" marR="68588" marT="34308" marB="34308"/>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a:t>Feb </a:t>
                      </a:r>
                      <a:r>
                        <a:rPr lang="en-US" sz="900" dirty="0"/>
                        <a:t>2026</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 TU for the DHCPv6 Solution</a:t>
                      </a:r>
                    </a:p>
                    <a:p>
                      <a:r>
                        <a:rPr lang="en-US" sz="900" dirty="0"/>
                        <a:t>0.2 TU for the optional restriction</a:t>
                      </a:r>
                    </a:p>
                    <a:p>
                      <a:r>
                        <a:rPr lang="en-US" sz="900" dirty="0"/>
                        <a:t>0 TU for Differentiation Between PDU Sessions</a:t>
                      </a:r>
                    </a:p>
                    <a:p>
                      <a:r>
                        <a:rPr lang="en-US" sz="900" dirty="0"/>
                        <a:t>0.2 TU papers for Triggering the Request</a:t>
                      </a:r>
                    </a:p>
                  </a:txBody>
                  <a:tcPr marL="68588" marR="68588" marT="34308" marB="34308"/>
                </a:tc>
                <a:extLst>
                  <a:ext uri="{0D108BD9-81ED-4DB2-BD59-A6C34878D82A}">
                    <a16:rowId xmlns:a16="http://schemas.microsoft.com/office/drawing/2014/main" val="55278793"/>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899068744"/>
                  </a:ext>
                </a:extLst>
              </a:tr>
            </a:tbl>
          </a:graphicData>
        </a:graphic>
      </p:graphicFrame>
    </p:spTree>
    <p:extLst>
      <p:ext uri="{BB962C8B-B14F-4D97-AF65-F5344CB8AC3E}">
        <p14:creationId xmlns:p14="http://schemas.microsoft.com/office/powerpoint/2010/main" val="79794788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#171</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(Not on the agenda for SA2 #172)</a:t>
            </a:r>
            <a:endParaRPr lang="en-US" altLang="en-US" sz="1100" dirty="0"/>
          </a:p>
        </p:txBody>
      </p:sp>
    </p:spTree>
    <p:extLst>
      <p:ext uri="{BB962C8B-B14F-4D97-AF65-F5344CB8AC3E}">
        <p14:creationId xmlns:p14="http://schemas.microsoft.com/office/powerpoint/2010/main" val="4075999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a:t>
            </a:r>
            <a:r>
              <a:rPr lang="en-GB" altLang="en-US" sz="2400" b="1"/>
              <a:t>#171</a:t>
            </a:r>
            <a:endParaRPr lang="en-GB" altLang="en-US" sz="2400" b="1" dirty="0"/>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extLst>
              <p:ext uri="{D42A27DB-BD31-4B8C-83A1-F6EECF244321}">
                <p14:modId xmlns:p14="http://schemas.microsoft.com/office/powerpoint/2010/main" val="597905422"/>
              </p:ext>
            </p:extLst>
          </p:nvPr>
        </p:nvGraphicFramePr>
        <p:xfrm>
          <a:off x="143693" y="1074260"/>
          <a:ext cx="8699878" cy="2794003"/>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a:t>
                      </a:r>
                      <a:r>
                        <a:rPr lang="en-GB" sz="900" b="0" i="0" u="none" strike="noStrike">
                          <a:solidFill>
                            <a:schemeClr val="tx1"/>
                          </a:solidFill>
                          <a:effectLst/>
                          <a:latin typeface="Arial" panose="020B0604020202020204" pitchFamily="34" charset="0"/>
                          <a:cs typeface="Arial" panose="020B0604020202020204" pitchFamily="34" charset="0"/>
                        </a:rPr>
                        <a:t>. </a:t>
                      </a:r>
                    </a:p>
                    <a:p>
                      <a:pPr algn="l" fontAlgn="t"/>
                      <a:r>
                        <a:rPr lang="en-GB" sz="900" b="0" i="0" u="none" strike="noStrike">
                          <a:solidFill>
                            <a:schemeClr val="tx1"/>
                          </a:solidFill>
                          <a:effectLst/>
                          <a:latin typeface="Arial" panose="020B0604020202020204" pitchFamily="34" charset="0"/>
                          <a:cs typeface="Arial" panose="020B0604020202020204" pitchFamily="34" charset="0"/>
                        </a:rPr>
                        <a:t>(S2-2509461, S2-2509462, S2-2509465)</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54706024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782030571"/>
              </p:ext>
            </p:extLst>
          </p:nvPr>
        </p:nvGraphicFramePr>
        <p:xfrm>
          <a:off x="535577" y="975243"/>
          <a:ext cx="8260020" cy="3781170"/>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tc>
                <a:tc>
                  <a:txBody>
                    <a:bodyPr/>
                    <a:lstStyle/>
                    <a:p>
                      <a:pPr algn="ctr"/>
                      <a:r>
                        <a:rPr lang="en-US" sz="900" dirty="0"/>
                        <a:t>0</a:t>
                      </a:r>
                    </a:p>
                  </a:txBody>
                  <a:tcPr marL="68588" marR="68588" marT="34308" marB="34308"/>
                </a:tc>
                <a:tc>
                  <a:txBody>
                    <a:bodyPr/>
                    <a:lstStyle/>
                    <a:p>
                      <a:pPr algn="ctr"/>
                      <a:r>
                        <a:rPr lang="en-US" sz="900" dirty="0"/>
                        <a:t>0</a:t>
                      </a:r>
                    </a:p>
                  </a:txBody>
                  <a:tcPr marL="68588" marR="68588" marT="34308" marB="34308"/>
                </a:tc>
                <a:tc>
                  <a:txBody>
                    <a:bodyPr/>
                    <a:lstStyle/>
                    <a:p>
                      <a:r>
                        <a:rPr lang="en-US" sz="900" dirty="0"/>
                        <a:t>Not on the agenda</a:t>
                      </a:r>
                    </a:p>
                  </a:txBody>
                  <a:tcPr marL="68588" marR="68588" marT="34308" marB="34308"/>
                </a:tc>
                <a:extLst>
                  <a:ext uri="{0D108BD9-81ED-4DB2-BD59-A6C34878D82A}">
                    <a16:rowId xmlns:a16="http://schemas.microsoft.com/office/drawing/2014/main" val="4292049550"/>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tc>
                <a:tc>
                  <a:txBody>
                    <a:bodyPr/>
                    <a:lstStyle/>
                    <a:p>
                      <a:pPr algn="ctr"/>
                      <a:endParaRPr lang="en-US" sz="900" dirty="0"/>
                    </a:p>
                  </a:txBody>
                  <a:tcPr marL="68588" marR="68588" marT="34308" marB="34308"/>
                </a:tc>
                <a:tc>
                  <a:txBody>
                    <a:bodyPr/>
                    <a:lstStyle/>
                    <a:p>
                      <a:pPr algn="ctr"/>
                      <a:endParaRPr lang="en-US" sz="900" dirty="0"/>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1.5+3.0</a:t>
                      </a:r>
                    </a:p>
                  </a:txBody>
                  <a:tcPr marL="68588" marR="68588" marT="34308" marB="34308"/>
                </a:tc>
                <a:tc>
                  <a:txBody>
                    <a:bodyPr/>
                    <a:lstStyle/>
                    <a:p>
                      <a:pPr algn="ctr"/>
                      <a:r>
                        <a:rPr lang="en-US" sz="900" dirty="0"/>
                        <a:t>2.5+3.0</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08184925"/>
                  </a:ext>
                </a:extLst>
              </a:tr>
            </a:tbl>
          </a:graphicData>
        </a:graphic>
      </p:graphicFrame>
    </p:spTree>
    <p:extLst>
      <p:ext uri="{BB962C8B-B14F-4D97-AF65-F5344CB8AC3E}">
        <p14:creationId xmlns:p14="http://schemas.microsoft.com/office/powerpoint/2010/main" val="259783849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89420" y="2229140"/>
            <a:ext cx="8894035" cy="857250"/>
          </a:xfrm>
        </p:spPr>
        <p:txBody>
          <a:bodyPr/>
          <a:lstStyle/>
          <a:p>
            <a:r>
              <a:rPr lang="en-GB" altLang="en-US" b="1" dirty="0"/>
              <a:t>Back Up</a:t>
            </a:r>
          </a:p>
        </p:txBody>
      </p:sp>
    </p:spTree>
    <p:extLst>
      <p:ext uri="{BB962C8B-B14F-4D97-AF65-F5344CB8AC3E}">
        <p14:creationId xmlns:p14="http://schemas.microsoft.com/office/powerpoint/2010/main" val="210758816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#109</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23688488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#170</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spTree>
    <p:extLst>
      <p:ext uri="{BB962C8B-B14F-4D97-AF65-F5344CB8AC3E}">
        <p14:creationId xmlns:p14="http://schemas.microsoft.com/office/powerpoint/2010/main" val="213416290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#170</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143693" y="1074260"/>
          <a:ext cx="8699878" cy="2091945"/>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a:t>
                      </a:r>
                      <a:r>
                        <a:rPr lang="en-GB" sz="900" b="0" i="0" u="none" strike="noStrike">
                          <a:solidFill>
                            <a:srgbClr val="000000"/>
                          </a:solidFill>
                          <a:effectLst/>
                          <a:latin typeface="Arial" panose="020B0604020202020204" pitchFamily="34" charset="0"/>
                          <a:cs typeface="Arial" panose="020B0604020202020204" pitchFamily="34" charset="0"/>
                        </a:rPr>
                        <a:t>(S2-2507790, S2-2506732, S2-2507122)</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361562441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44174</TotalTime>
  <Words>4158</Words>
  <Application>Microsoft Office PowerPoint</Application>
  <PresentationFormat>On-screen Show (16:9)</PresentationFormat>
  <Paragraphs>806</Paragraphs>
  <Slides>23</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23</vt:i4>
      </vt:variant>
    </vt:vector>
  </HeadingPairs>
  <TitlesOfParts>
    <vt:vector size="28" baseType="lpstr">
      <vt:lpstr>Arial</vt:lpstr>
      <vt:lpstr>Calibri</vt:lpstr>
      <vt:lpstr>Times New Roman</vt:lpstr>
      <vt:lpstr>Office Theme</vt:lpstr>
      <vt:lpstr>Custom Design</vt:lpstr>
      <vt:lpstr>PowerPoint Presentation</vt:lpstr>
      <vt:lpstr>FS_UIA_ARC/UIA_ARC Status at SA #110</vt:lpstr>
      <vt:lpstr>FS_UIA_ARC/UIA_ARC Status after SA2 #171</vt:lpstr>
      <vt:lpstr>FS_UIA_ARC/UIA_ARC - Open Issues after SA2 #171</vt:lpstr>
      <vt:lpstr>UIA_ARC Work Plan</vt:lpstr>
      <vt:lpstr>Back Up</vt:lpstr>
      <vt:lpstr>FS_UIA_ARC/UIA_ARC Status at SA #109</vt:lpstr>
      <vt:lpstr>FS_UIA_ARC/UIA_ARC Status after SA2 #170</vt:lpstr>
      <vt:lpstr>FS_UIA_ARC/UIA_ARC - Open Issues after SA2 #170</vt:lpstr>
      <vt:lpstr>UIA_ARC Work Plan</vt:lpstr>
      <vt:lpstr>FS_UIA_ARC/UIA_ARC Status at SA #108</vt:lpstr>
      <vt:lpstr>FS_UIA_ARC/UIA_ARC Status after SA2 #169</vt:lpstr>
      <vt:lpstr>FS_UIA_ARC/UIA_ARC - Open Issues after SA2 #169</vt:lpstr>
      <vt:lpstr>FS_UIA_ARC/UIA_ARC Status after SA2 #168</vt:lpstr>
      <vt:lpstr>UIA_ARC Work Plan</vt:lpstr>
      <vt:lpstr>FS_UIA_ARC/UIA_ARC Status at SA #107</vt:lpstr>
      <vt:lpstr>FS_UIA_ARC/UIA_ARC Status after SA2 #166-AHe</vt:lpstr>
      <vt:lpstr>UIA_ARC Work Plan</vt:lpstr>
      <vt:lpstr>FS_UIA_ARC/UIA_ARC Status at SA #106</vt:lpstr>
      <vt:lpstr>FS_UIA_ARC/UIA_ARC Status after SA2 #166</vt:lpstr>
      <vt:lpstr>FS_UIA_ARC/UIA_ARC Status after SA2 #165</vt:lpstr>
      <vt:lpstr>FS_UIA_ARC Work Plan</vt:lpstr>
      <vt:lpstr>UIA_ARC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Mike Starsinic</cp:lastModifiedBy>
  <cp:revision>2159</cp:revision>
  <cp:lastPrinted>2017-02-24T12:37:51Z</cp:lastPrinted>
  <dcterms:created xsi:type="dcterms:W3CDTF">2008-08-30T09:32:10Z</dcterms:created>
  <dcterms:modified xsi:type="dcterms:W3CDTF">2025-10-22T16:08:51Z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