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3" r:id="rId2"/>
    <p:sldId id="1152" r:id="rId3"/>
    <p:sldId id="1144" r:id="rId4"/>
    <p:sldId id="1151" r:id="rId5"/>
    <p:sldId id="1149" r:id="rId6"/>
    <p:sldId id="1127" r:id="rId7"/>
    <p:sldId id="1125" r:id="rId8"/>
    <p:sldId id="1139" r:id="rId9"/>
    <p:sldId id="1142" r:id="rId10"/>
    <p:sldId id="1153" r:id="rId11"/>
    <p:sldId id="1147" r:id="rId12"/>
    <p:sldId id="115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8" autoAdjust="0"/>
    <p:restoredTop sz="95760" autoAdjust="0"/>
  </p:normalViewPr>
  <p:slideViewPr>
    <p:cSldViewPr snapToGrid="0">
      <p:cViewPr varScale="1">
        <p:scale>
          <a:sx n="84" d="100"/>
          <a:sy n="84" d="100"/>
        </p:scale>
        <p:origin x="1450" y="82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084" y="34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23/10/2025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205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S2-2509630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 13-17, </a:t>
            </a:r>
            <a:r>
              <a:rPr lang="en-GB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Wuhan, China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#171, Oct 13-17, Wuhan, China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 err="1"/>
              <a:t>FS_Sensing_ARC</a:t>
            </a:r>
            <a:r>
              <a:rPr lang="en-US" altLang="zh-CN" sz="4400" b="1" dirty="0"/>
              <a:t>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702816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80%?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519882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80%?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245499"/>
              </p:ext>
            </p:extLst>
          </p:nvPr>
        </p:nvGraphicFramePr>
        <p:xfrm>
          <a:off x="615557" y="1708432"/>
          <a:ext cx="7799238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473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34672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94196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061630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2421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13499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20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63824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2578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146950"/>
              </p:ext>
            </p:extLst>
          </p:nvPr>
        </p:nvGraphicFramePr>
        <p:xfrm>
          <a:off x="488950" y="1315644"/>
          <a:ext cx="8080174" cy="39667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rgbClr val="C00000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rgbClr val="C00000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rgbClr val="C00000"/>
                        </a:solidFill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rgbClr val="C00000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conclusion,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dirty="0"/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423571" y="5309684"/>
            <a:ext cx="4827477" cy="7963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6902</TotalTime>
  <Words>2250</Words>
  <Application>Microsoft Office PowerPoint</Application>
  <PresentationFormat>全屏显示(4:3)</PresentationFormat>
  <Paragraphs>328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Arial</vt:lpstr>
      <vt:lpstr>Calibri</vt:lpstr>
      <vt:lpstr>Times New Roman</vt:lpstr>
      <vt:lpstr>Office Theme</vt:lpstr>
      <vt:lpstr>Status Report of FS_Sensing_ARC  </vt:lpstr>
      <vt:lpstr>Rel-20 FS_Sensing_ARC status in SA2#171 (1/2)  </vt:lpstr>
      <vt:lpstr>Rel-20 FS_Sensing_ARC status in SA2#171 (2/2) </vt:lpstr>
      <vt:lpstr>Substantial Issues</vt:lpstr>
      <vt:lpstr>Work plan for Rel-20 FS_Sensing_ARC</vt:lpstr>
      <vt:lpstr>Annex</vt:lpstr>
      <vt:lpstr>Rel-20 FS_Sensing_ARC status in SA2#168 (1/2) </vt:lpstr>
      <vt:lpstr>Rel-20 FS_Sensing_ARC status in SA2#168 (2/2) </vt:lpstr>
      <vt:lpstr>Rel-20 FS_Sensing_ARC status in SA2#169 (1/2) </vt:lpstr>
      <vt:lpstr>Rel-20 FS_Sensing_ARC status in SA2#169 (2/2) </vt:lpstr>
      <vt:lpstr>FS_Sensing_ARC status after SA2#170 (1/2)</vt:lpstr>
      <vt:lpstr>FS_Sensing_ARC status after SA2#170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xm2</cp:lastModifiedBy>
  <cp:revision>243</cp:revision>
  <dcterms:modified xsi:type="dcterms:W3CDTF">2025-10-23T08:34:21Z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rjFIfXAixl2aF+HuWmxQlzpS4D1gj6ZSq/43svas+OMLKlSfXm0c9pQryjKQKL4Vtq9B7llDOybEhZJuA4uLe2L1Kex5PfDuKQOg5o6epURZ2KBi09qQiSQcz2TKFVmrPPTC/QKZo+aNGAfs6q71+VZh5di6ENTdjGoesxJ/cxZot5JR8Y+QGCOLvKTf+HdogefIICPGzdAk0hW/Z73SXWyWMHnuxIC/sX++qIHJvdxmDyHQwmz8N+qU/LuAHOBJkfZmfxtWzb9f7CDO10SvC9ueNfxCCGVlOuiNqluo/86</vt:lpwstr>
  </property>
</Properties>
</file>