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2"/>
  </p:notesMasterIdLst>
  <p:handoutMasterIdLst>
    <p:handoutMasterId r:id="rId13"/>
  </p:handoutMasterIdLst>
  <p:sldIdLst>
    <p:sldId id="303" r:id="rId5"/>
    <p:sldId id="1188" r:id="rId6"/>
    <p:sldId id="1187" r:id="rId7"/>
    <p:sldId id="1120" r:id="rId8"/>
    <p:sldId id="1190" r:id="rId9"/>
    <p:sldId id="1191" r:id="rId10"/>
    <p:sldId id="1192" r:id="rId11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93EB22E-8CB1-4546-94E9-71F1752F9345}" v="3" dt="2025-09-01T09:52:49.906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05" d="100"/>
          <a:sy n="105" d="100"/>
        </p:scale>
        <p:origin x="965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commentAuthors" Target="comment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Nord, Lars" userId="c86407c5-7eca-44d1-a9bb-afe13fa7bdad" providerId="ADAL" clId="{D93EB22E-8CB1-4546-94E9-71F1752F9345}"/>
    <pc:docChg chg="addSld delSld modSld modMainMaster">
      <pc:chgData name="Nord, Lars" userId="c86407c5-7eca-44d1-a9bb-afe13fa7bdad" providerId="ADAL" clId="{D93EB22E-8CB1-4546-94E9-71F1752F9345}" dt="2025-09-01T09:58:27.327" v="1162" actId="20577"/>
      <pc:docMkLst>
        <pc:docMk/>
      </pc:docMkLst>
      <pc:sldChg chg="modSp mod">
        <pc:chgData name="Nord, Lars" userId="c86407c5-7eca-44d1-a9bb-afe13fa7bdad" providerId="ADAL" clId="{D93EB22E-8CB1-4546-94E9-71F1752F9345}" dt="2025-09-01T09:57:57.520" v="1160" actId="6549"/>
        <pc:sldMkLst>
          <pc:docMk/>
          <pc:sldMk cId="0" sldId="303"/>
        </pc:sldMkLst>
        <pc:spChg chg="mod">
          <ac:chgData name="Nord, Lars" userId="c86407c5-7eca-44d1-a9bb-afe13fa7bdad" providerId="ADAL" clId="{D93EB22E-8CB1-4546-94E9-71F1752F9345}" dt="2025-09-01T09:57:57.520" v="1160" actId="6549"/>
          <ac:spMkLst>
            <pc:docMk/>
            <pc:sldMk cId="0" sldId="303"/>
            <ac:spMk id="2" creationId="{00000000-0000-0000-0000-000000000000}"/>
          </ac:spMkLst>
        </pc:spChg>
      </pc:sldChg>
      <pc:sldChg chg="modSp mod">
        <pc:chgData name="Nord, Lars" userId="c86407c5-7eca-44d1-a9bb-afe13fa7bdad" providerId="ADAL" clId="{D93EB22E-8CB1-4546-94E9-71F1752F9345}" dt="2025-09-01T08:32:59.423" v="108" actId="20577"/>
        <pc:sldMkLst>
          <pc:docMk/>
          <pc:sldMk cId="3655736776" sldId="1120"/>
        </pc:sldMkLst>
        <pc:spChg chg="mod">
          <ac:chgData name="Nord, Lars" userId="c86407c5-7eca-44d1-a9bb-afe13fa7bdad" providerId="ADAL" clId="{D93EB22E-8CB1-4546-94E9-71F1752F9345}" dt="2025-09-01T08:32:59.423" v="108" actId="20577"/>
          <ac:spMkLst>
            <pc:docMk/>
            <pc:sldMk cId="3655736776" sldId="1120"/>
            <ac:spMk id="4" creationId="{08E66D14-669D-43C6-739C-43A2A9EB6595}"/>
          </ac:spMkLst>
        </pc:spChg>
      </pc:sldChg>
      <pc:sldChg chg="del">
        <pc:chgData name="Nord, Lars" userId="c86407c5-7eca-44d1-a9bb-afe13fa7bdad" providerId="ADAL" clId="{D93EB22E-8CB1-4546-94E9-71F1752F9345}" dt="2025-09-01T08:31:34.808" v="88" actId="47"/>
        <pc:sldMkLst>
          <pc:docMk/>
          <pc:sldMk cId="0" sldId="1182"/>
        </pc:sldMkLst>
      </pc:sldChg>
      <pc:sldChg chg="del">
        <pc:chgData name="Nord, Lars" userId="c86407c5-7eca-44d1-a9bb-afe13fa7bdad" providerId="ADAL" clId="{D93EB22E-8CB1-4546-94E9-71F1752F9345}" dt="2025-09-01T08:31:34.808" v="88" actId="47"/>
        <pc:sldMkLst>
          <pc:docMk/>
          <pc:sldMk cId="2107270261" sldId="1183"/>
        </pc:sldMkLst>
      </pc:sldChg>
      <pc:sldChg chg="modSp mod">
        <pc:chgData name="Nord, Lars" userId="c86407c5-7eca-44d1-a9bb-afe13fa7bdad" providerId="ADAL" clId="{D93EB22E-8CB1-4546-94E9-71F1752F9345}" dt="2025-09-01T09:51:45.033" v="802" actId="20577"/>
        <pc:sldMkLst>
          <pc:docMk/>
          <pc:sldMk cId="599055894" sldId="1187"/>
        </pc:sldMkLst>
        <pc:spChg chg="mod">
          <ac:chgData name="Nord, Lars" userId="c86407c5-7eca-44d1-a9bb-afe13fa7bdad" providerId="ADAL" clId="{D93EB22E-8CB1-4546-94E9-71F1752F9345}" dt="2025-09-01T08:31:51.988" v="94" actId="20577"/>
          <ac:spMkLst>
            <pc:docMk/>
            <pc:sldMk cId="599055894" sldId="1187"/>
            <ac:spMk id="2" creationId="{66C47626-AAD5-BB70-0679-B3DFED299322}"/>
          </ac:spMkLst>
        </pc:spChg>
        <pc:spChg chg="mod">
          <ac:chgData name="Nord, Lars" userId="c86407c5-7eca-44d1-a9bb-afe13fa7bdad" providerId="ADAL" clId="{D93EB22E-8CB1-4546-94E9-71F1752F9345}" dt="2025-09-01T09:51:45.033" v="802" actId="20577"/>
          <ac:spMkLst>
            <pc:docMk/>
            <pc:sldMk cId="599055894" sldId="1187"/>
            <ac:spMk id="4" creationId="{00000000-0000-0000-0000-000000000000}"/>
          </ac:spMkLst>
        </pc:spChg>
      </pc:sldChg>
      <pc:sldChg chg="modSp mod">
        <pc:chgData name="Nord, Lars" userId="c86407c5-7eca-44d1-a9bb-afe13fa7bdad" providerId="ADAL" clId="{D93EB22E-8CB1-4546-94E9-71F1752F9345}" dt="2025-09-01T09:58:27.327" v="1162" actId="20577"/>
        <pc:sldMkLst>
          <pc:docMk/>
          <pc:sldMk cId="2380876346" sldId="1188"/>
        </pc:sldMkLst>
        <pc:spChg chg="mod">
          <ac:chgData name="Nord, Lars" userId="c86407c5-7eca-44d1-a9bb-afe13fa7bdad" providerId="ADAL" clId="{D93EB22E-8CB1-4546-94E9-71F1752F9345}" dt="2025-09-01T08:31:41.426" v="90" actId="20577"/>
          <ac:spMkLst>
            <pc:docMk/>
            <pc:sldMk cId="2380876346" sldId="1188"/>
            <ac:spMk id="2" creationId="{66C47626-AAD5-BB70-0679-B3DFED299322}"/>
          </ac:spMkLst>
        </pc:spChg>
        <pc:spChg chg="mod">
          <ac:chgData name="Nord, Lars" userId="c86407c5-7eca-44d1-a9bb-afe13fa7bdad" providerId="ADAL" clId="{D93EB22E-8CB1-4546-94E9-71F1752F9345}" dt="2025-09-01T09:58:27.327" v="1162" actId="20577"/>
          <ac:spMkLst>
            <pc:docMk/>
            <pc:sldMk cId="2380876346" sldId="1188"/>
            <ac:spMk id="4" creationId="{00000000-0000-0000-0000-000000000000}"/>
          </ac:spMkLst>
        </pc:spChg>
      </pc:sldChg>
      <pc:sldChg chg="del">
        <pc:chgData name="Nord, Lars" userId="c86407c5-7eca-44d1-a9bb-afe13fa7bdad" providerId="ADAL" clId="{D93EB22E-8CB1-4546-94E9-71F1752F9345}" dt="2025-09-01T08:32:13.169" v="95" actId="47"/>
        <pc:sldMkLst>
          <pc:docMk/>
          <pc:sldMk cId="2904208024" sldId="1189"/>
        </pc:sldMkLst>
      </pc:sldChg>
      <pc:sldChg chg="add">
        <pc:chgData name="Nord, Lars" userId="c86407c5-7eca-44d1-a9bb-afe13fa7bdad" providerId="ADAL" clId="{D93EB22E-8CB1-4546-94E9-71F1752F9345}" dt="2025-09-01T08:31:29.039" v="87"/>
        <pc:sldMkLst>
          <pc:docMk/>
          <pc:sldMk cId="2890899094" sldId="1190"/>
        </pc:sldMkLst>
      </pc:sldChg>
      <pc:sldChg chg="add">
        <pc:chgData name="Nord, Lars" userId="c86407c5-7eca-44d1-a9bb-afe13fa7bdad" providerId="ADAL" clId="{D93EB22E-8CB1-4546-94E9-71F1752F9345}" dt="2025-09-01T08:31:29.039" v="87"/>
        <pc:sldMkLst>
          <pc:docMk/>
          <pc:sldMk cId="168217248" sldId="1191"/>
        </pc:sldMkLst>
      </pc:sldChg>
      <pc:sldChg chg="add">
        <pc:chgData name="Nord, Lars" userId="c86407c5-7eca-44d1-a9bb-afe13fa7bdad" providerId="ADAL" clId="{D93EB22E-8CB1-4546-94E9-71F1752F9345}" dt="2025-09-01T08:31:29.039" v="87"/>
        <pc:sldMkLst>
          <pc:docMk/>
          <pc:sldMk cId="3556095119" sldId="1192"/>
        </pc:sldMkLst>
      </pc:sldChg>
      <pc:sldMasterChg chg="modSp mod modSldLayout">
        <pc:chgData name="Nord, Lars" userId="c86407c5-7eca-44d1-a9bb-afe13fa7bdad" providerId="ADAL" clId="{D93EB22E-8CB1-4546-94E9-71F1752F9345}" dt="2025-09-01T08:31:04.321" v="86" actId="20577"/>
        <pc:sldMasterMkLst>
          <pc:docMk/>
          <pc:sldMasterMk cId="0" sldId="2147483729"/>
        </pc:sldMasterMkLst>
        <pc:spChg chg="mod">
          <ac:chgData name="Nord, Lars" userId="c86407c5-7eca-44d1-a9bb-afe13fa7bdad" providerId="ADAL" clId="{D93EB22E-8CB1-4546-94E9-71F1752F9345}" dt="2025-09-01T08:31:04.321" v="86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Nord, Lars" userId="c86407c5-7eca-44d1-a9bb-afe13fa7bdad" providerId="ADAL" clId="{D93EB22E-8CB1-4546-94E9-71F1752F9345}" dt="2025-09-01T08:29:48.058" v="43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Nord, Lars" userId="c86407c5-7eca-44d1-a9bb-afe13fa7bdad" providerId="ADAL" clId="{D93EB22E-8CB1-4546-94E9-71F1752F9345}" dt="2025-09-01T08:29:48.058" v="43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9/1/2025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9/1/2025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#170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Goteborg, Sweden, 25 - 29 Aug, 2025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WG2#170;</a:t>
            </a:r>
            <a:r>
              <a:rPr lang="en-GB" altLang="de-DE" sz="1200" baseline="0" dirty="0">
                <a:solidFill>
                  <a:schemeClr val="bg1"/>
                </a:solidFill>
              </a:rPr>
              <a:t> Goteborg</a:t>
            </a:r>
            <a:r>
              <a:rPr lang="en-US" altLang="de-DE" sz="1200" baseline="0" dirty="0">
                <a:solidFill>
                  <a:schemeClr val="bg1"/>
                </a:solidFill>
              </a:rPr>
              <a:t>, SE, 25 - 29 Aug, 2025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40493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3gpp.org/ftp/Information/WI_Sheet/SP-240989.zip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VMR_Ph2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Sony, Qualcomm Incorporated</a:t>
            </a:r>
            <a:endParaRPr lang="en-US" altLang="en-US" sz="20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S2-2508061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</a:t>
            </a:r>
            <a:r>
              <a:rPr lang="de-DE" altLang="de-DE" sz="2000" kern="0"/>
              <a:t>#108:</a:t>
            </a:r>
            <a:endParaRPr lang="de-DE" altLang="de-DE" sz="2000" kern="0" dirty="0"/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5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Clarification and updates to: PDU session establishment, MWAB mobility (use of new logical 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), Release of UE due to MWAB authorization change, slicing clarification.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SA#109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5 CRs to TS 23.501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Clarification and updates to: PDU session establishment, MWAB mobility (use of new logical 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), Release of UE due to MWAB authorization change, slicing clarification.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SA2#170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599055894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2083092-956B-923D-90DD-EEB0103578A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85800" y="2114661"/>
            <a:ext cx="7772400" cy="1470025"/>
          </a:xfrm>
        </p:spPr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08E66D14-669D-43C6-739C-43A2A9EB65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599" y="3886200"/>
            <a:ext cx="6891867" cy="1752600"/>
          </a:xfrm>
        </p:spPr>
        <p:txBody>
          <a:bodyPr/>
          <a:lstStyle/>
          <a:p>
            <a:r>
              <a:rPr lang="en-US" dirty="0"/>
              <a:t>Status report for SA2#168,169 and SA#108</a:t>
            </a:r>
          </a:p>
        </p:txBody>
      </p:sp>
    </p:spTree>
    <p:extLst>
      <p:ext uri="{BB962C8B-B14F-4D97-AF65-F5344CB8AC3E}">
        <p14:creationId xmlns:p14="http://schemas.microsoft.com/office/powerpoint/2010/main" val="365573677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ED2892-8D94-0887-7653-9F80478E0F7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B3041A34-00BB-9306-A64D-DE6F33AD5EA5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SA#107: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8 CRs to TS 23.501 and TS 23.502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Principles, Configuration of 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, PWS references and documentation, Additional ULI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2 CRs to TS 23.273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Updates to: 5GC-MT-LR procedure involving MWAB (figure update).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Inter PLMN GMLC communication via NEF removal.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3 LS replies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SA5: Answers on OAM configurations of the MWAB-</a:t>
            </a:r>
            <a:r>
              <a:rPr lang="en-US" altLang="zh-CN" sz="1000" kern="0" dirty="0" err="1"/>
              <a:t>gNB</a:t>
            </a:r>
            <a:endParaRPr lang="en-US" altLang="zh-CN" sz="10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CT1: Confirmation on PWS description in TS 23.501 and TS 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RAN3: Confirmation of support of additional ULI for NTN backhaul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dirty="0"/>
              <a:t>OAM support is expected to be handled by SA5, and security to be handled by SA3</a:t>
            </a:r>
            <a:endParaRPr lang="en-US" altLang="zh-CN" sz="12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200" kern="0" dirty="0"/>
              <a:t>Maintenance work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C89B1F1-6F03-2F59-C722-57F8E02FC5D5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703145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AF991149-3541-9A53-1265-FB5A7AA845DA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at SA#108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89089909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4B5E54-81A0-2393-EBC8-9349EDDE80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80C47A40-D9C5-DF33-FD2D-482B557451D3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SA2#168: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8 CRs to TS 23.501 and TS 23.502 were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00" kern="0" dirty="0"/>
              <a:t>Updates to: Principles, Configuration of MWAB-</a:t>
            </a:r>
            <a:r>
              <a:rPr lang="en-US" altLang="de-DE" sz="1000" kern="0" dirty="0" err="1"/>
              <a:t>gNB</a:t>
            </a:r>
            <a:r>
              <a:rPr lang="en-US" altLang="de-DE" sz="1000" kern="0" dirty="0"/>
              <a:t>, PWS references and documentation, Additional ULI support.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1 CRs to TS 23.273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Updates to: 5GC-MT-LR procedure involving MWAB (figure update).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050" kern="0" dirty="0"/>
              <a:t>3 LS replies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SA5: Answers on OAM configurations of the MWAB-</a:t>
            </a:r>
            <a:r>
              <a:rPr lang="en-US" altLang="zh-CN" sz="1000" kern="0" dirty="0" err="1"/>
              <a:t>gNB</a:t>
            </a:r>
            <a:endParaRPr lang="en-US" altLang="zh-CN" sz="1000" kern="0" dirty="0"/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CT1: Confirmation on PWS description in TS 23.501 and TS 23.502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zh-CN" sz="1000" kern="0" dirty="0"/>
              <a:t>to RAN3: Confirmation of support of additional ULI for NTN backhaul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0BCA4D0E-0E04-E2F7-A11F-8F97178F77F4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97B1B2D1-07DD-78FE-B913-D2A98CD28236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SA2#168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16821724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25A964-913C-CD50-8B01-0FC29AC1B5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BD97AC52-DAFC-4123-16D0-147861221A31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</a:t>
            </a:r>
            <a:r>
              <a:rPr lang="de-DE" altLang="de-DE" sz="1600" kern="0"/>
              <a:t>in SA2#169:</a:t>
            </a:r>
            <a:endParaRPr lang="de-DE" altLang="de-DE" sz="16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050" kern="0" dirty="0"/>
              <a:t>1 CRs to TS 23.273 agreed. </a:t>
            </a: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de-DE" sz="1000" kern="0" dirty="0"/>
              <a:t>Inter PLMN GMLC communication via NEF removal.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dirty="0"/>
              <a:t>OAM support is expected to be handled by SA5, and security to be handled by SA3</a:t>
            </a:r>
            <a:endParaRPr lang="en-US" altLang="zh-CN" sz="105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Other Alignment based on work progressed in other working groups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Maintenance work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2A1AAA3-47B0-F284-3E74-2843B98EF18D}"/>
              </a:ext>
            </a:extLst>
          </p:cNvPr>
          <p:cNvGraphicFramePr>
            <a:graphicFrameLocks noGrp="1"/>
          </p:cNvGraphicFramePr>
          <p:nvPr/>
        </p:nvGraphicFramePr>
        <p:xfrm>
          <a:off x="303214" y="1966914"/>
          <a:ext cx="8342764" cy="71278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802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623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1020067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Study on 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09/09/2024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3"/>
                        </a:rPr>
                        <a:t>SP-240493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1040031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Vehicle Mounted Relays Phase 2 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VMR_Ph2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12/12/2024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  <a:hlinkClick r:id="rId4"/>
                        </a:rPr>
                        <a:t>SP-240989</a:t>
                      </a:r>
                      <a:endParaRPr lang="en-GB" sz="8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2590421922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E26115C-FAAD-1015-8F2A-3325D3DF8000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VMR_Ph2 </a:t>
            </a:r>
            <a:r>
              <a:rPr lang="en-US" altLang="de-DE" sz="2800" b="1" kern="0" dirty="0"/>
              <a:t>status after SA2#169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556095119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53063</TotalTime>
  <Words>820</Words>
  <Application>Microsoft Office PowerPoint</Application>
  <PresentationFormat>On-screen Show (4:3)</PresentationFormat>
  <Paragraphs>180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Office Theme</vt:lpstr>
      <vt:lpstr>VMR_Ph2 Status Report</vt:lpstr>
      <vt:lpstr>PowerPoint Presentation</vt:lpstr>
      <vt:lpstr>PowerPoint Presentation</vt:lpstr>
      <vt:lpstr>Annex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8026 updates</cp:lastModifiedBy>
  <cp:revision>1905</cp:revision>
  <dcterms:created xsi:type="dcterms:W3CDTF">2008-08-30T09:32:10Z</dcterms:created>
  <dcterms:modified xsi:type="dcterms:W3CDTF">2025-09-01T09:58:35Z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