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2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S2-2505895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1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169</a:t>
            </a:r>
            <a:endParaRPr lang="de-DE" sz="14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 May,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2025, </a:t>
            </a:r>
            <a:r>
              <a:rPr lang="en-GB" altLang="zh-CN" sz="1400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Fukuoka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Japan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WG2#169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Fukuoka,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Japan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FS_UPEAS_Ph2/UPEAS_Ph2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Continue </a:t>
            </a:r>
            <a:r>
              <a:rPr lang="en-GB" altLang="zh-CN" sz="1200" dirty="0"/>
              <a:t>maintenance </a:t>
            </a:r>
            <a:r>
              <a:rPr lang="en-US" altLang="de-DE" sz="1200" dirty="0" smtClean="0"/>
              <a:t>work at </a:t>
            </a:r>
            <a:r>
              <a:rPr lang="en-US" altLang="zh-CN" sz="1200" dirty="0" smtClean="0"/>
              <a:t>SA2#168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5 CRs are approved at </a:t>
            </a:r>
            <a:r>
              <a:rPr lang="en-US" altLang="de-DE" sz="1200" kern="0" dirty="0" smtClean="0"/>
              <a:t>SA2#168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>
                <a:cs typeface="+mn-ea"/>
              </a:rPr>
              <a:t>Not on the SA2#169 agenda</a:t>
            </a:r>
            <a:endParaRPr lang="en-US" altLang="zh-CN" sz="1200" dirty="0" smtClean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</a:t>
            </a:r>
            <a:r>
              <a:rPr lang="en-US" sz="1600" kern="0" dirty="0" smtClean="0"/>
              <a:t>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758097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2915</TotalTime>
  <Words>192</Words>
  <Application>Microsoft Office PowerPoint</Application>
  <PresentationFormat>全屏显示(4:3)</PresentationFormat>
  <Paragraphs>82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ＭＳ Ｐゴシック</vt:lpstr>
      <vt:lpstr>ＭＳ Ｐゴシック</vt:lpstr>
      <vt:lpstr>SimSun</vt:lpstr>
      <vt:lpstr>SimSun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ZTE7</cp:lastModifiedBy>
  <cp:revision>2035</cp:revision>
  <dcterms:created xsi:type="dcterms:W3CDTF">2008-08-30T09:32:10Z</dcterms:created>
  <dcterms:modified xsi:type="dcterms:W3CDTF">2025-05-27T02:45:52Z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