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3" r:id="rId2"/>
    <p:sldId id="789" r:id="rId3"/>
    <p:sldId id="791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84576" autoAdjust="0"/>
  </p:normalViewPr>
  <p:slideViewPr>
    <p:cSldViewPr snapToGrid="0">
      <p:cViewPr varScale="1">
        <p:scale>
          <a:sx n="90" d="100"/>
          <a:sy n="90" d="100"/>
        </p:scale>
        <p:origin x="747" y="57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504440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07 - 11 April, 2025, Goteborg, Sweden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#168 </a:t>
            </a:r>
            <a:r>
              <a:rPr lang="en-US" altLang="zh-CN" sz="1300" dirty="0">
                <a:solidFill>
                  <a:schemeClr val="bg1"/>
                </a:solidFill>
                <a:latin typeface="+mn-lt"/>
              </a:rPr>
              <a:t>April</a:t>
            </a: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 07 – 11, 2025, Goteborg, Sweden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8966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28/08/2026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SP-250399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SA2#168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600241"/>
              </p:ext>
            </p:extLst>
          </p:nvPr>
        </p:nvGraphicFramePr>
        <p:xfrm>
          <a:off x="333667" y="1347650"/>
          <a:ext cx="8669318" cy="13167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5026939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7+TBD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2+TBD TUs for Normative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3027</TotalTime>
  <Words>348</Words>
  <Application>Microsoft Office PowerPoint</Application>
  <PresentationFormat>全屏显示(4:3)</PresentationFormat>
  <Paragraphs>55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AIML_CN Status Report</vt:lpstr>
      <vt:lpstr>FS_AIML_CN_Ph2 status after SA2#168 (1/2)</vt:lpstr>
      <vt:lpstr>FS_AIML_CN_Ph2 status after SA2#168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vivo1</cp:lastModifiedBy>
  <cp:revision>154</cp:revision>
  <dcterms:modified xsi:type="dcterms:W3CDTF">2025-04-16T11:58:27Z</dcterms:modified>
</cp:coreProperties>
</file>