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5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F3C43-3092-4A5C-96CC-41B12C140CA8}" v="3" dt="2025-03-28T10:31:16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11" d="100"/>
          <a:sy n="111" d="100"/>
        </p:scale>
        <p:origin x="44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udovacz, Dieter" userId="5ad74766-7b9b-47f6-bf1b-e627cd0ee21a" providerId="ADAL" clId="{43CF3C43-3092-4A5C-96CC-41B12C140CA8}"/>
    <pc:docChg chg="delSld modSld modMainMaster">
      <pc:chgData name="Gludovacz, Dieter" userId="5ad74766-7b9b-47f6-bf1b-e627cd0ee21a" providerId="ADAL" clId="{43CF3C43-3092-4A5C-96CC-41B12C140CA8}" dt="2025-03-28T19:59:26.829" v="26" actId="20577"/>
      <pc:docMkLst>
        <pc:docMk/>
      </pc:docMkLst>
      <pc:sldChg chg="modSp mod">
        <pc:chgData name="Gludovacz, Dieter" userId="5ad74766-7b9b-47f6-bf1b-e627cd0ee21a" providerId="ADAL" clId="{43CF3C43-3092-4A5C-96CC-41B12C140CA8}" dt="2025-03-28T19:47:20.020" v="18" actId="20577"/>
        <pc:sldMkLst>
          <pc:docMk/>
          <pc:sldMk cId="0" sldId="341"/>
        </pc:sldMkLst>
        <pc:spChg chg="mod">
          <ac:chgData name="Gludovacz, Dieter" userId="5ad74766-7b9b-47f6-bf1b-e627cd0ee21a" providerId="ADAL" clId="{43CF3C43-3092-4A5C-96CC-41B12C140CA8}" dt="2025-03-28T19:47:20.020" v="18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Gludovacz, Dieter" userId="5ad74766-7b9b-47f6-bf1b-e627cd0ee21a" providerId="ADAL" clId="{43CF3C43-3092-4A5C-96CC-41B12C140CA8}" dt="2025-03-28T19:46:19.165" v="0" actId="2696"/>
        <pc:sldMkLst>
          <pc:docMk/>
          <pc:sldMk cId="1523077403" sldId="367"/>
        </pc:sldMkLst>
      </pc:sldChg>
      <pc:sldMasterChg chg="modSp mod">
        <pc:chgData name="Gludovacz, Dieter" userId="5ad74766-7b9b-47f6-bf1b-e627cd0ee21a" providerId="ADAL" clId="{43CF3C43-3092-4A5C-96CC-41B12C140CA8}" dt="2025-03-28T19:59:26.829" v="26" actId="20577"/>
        <pc:sldMasterMkLst>
          <pc:docMk/>
          <pc:sldMasterMk cId="0" sldId="2147485146"/>
        </pc:sldMasterMkLst>
        <pc:spChg chg="mod">
          <ac:chgData name="Gludovacz, Dieter" userId="5ad74766-7b9b-47f6-bf1b-e627cd0ee21a" providerId="ADAL" clId="{43CF3C43-3092-4A5C-96CC-41B12C140CA8}" dt="2025-03-28T19:59:26.829" v="26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 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S2-2503875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Views on Priority Topics for 6G System Architecture SID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Deutsche Telekom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Increase network efficiency and sustainability</a:t>
            </a:r>
          </a:p>
          <a:p>
            <a:pPr lvl="1"/>
            <a:r>
              <a:rPr lang="en-US" altLang="en-US" dirty="0"/>
              <a:t>For </a:t>
            </a:r>
            <a:r>
              <a:rPr lang="en-US" altLang="en-US" u="sng" dirty="0" err="1"/>
              <a:t>eMBB</a:t>
            </a:r>
            <a:r>
              <a:rPr lang="en-US" altLang="en-US" dirty="0"/>
              <a:t> use case as </a:t>
            </a:r>
            <a:r>
              <a:rPr lang="en-US" altLang="en-US" u="sng" dirty="0"/>
              <a:t>main goal </a:t>
            </a:r>
          </a:p>
          <a:p>
            <a:pPr lvl="1"/>
            <a:r>
              <a:rPr lang="en-US" dirty="0"/>
              <a:t>Minimize the adoption of multiple options for the same functionality, avoid excessive configurations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Clearly highlight benefits vs. added complexity. No </a:t>
            </a:r>
            <a:r>
              <a:rPr lang="en-US" sz="2400" dirty="0"/>
              <a:t>complexity for the sake of “making something new”</a:t>
            </a:r>
          </a:p>
          <a:p>
            <a:pPr lvl="1"/>
            <a:r>
              <a:rPr lang="en-US" sz="2400" dirty="0"/>
              <a:t>More </a:t>
            </a:r>
            <a:r>
              <a:rPr lang="en-US" sz="2400" u="sng" dirty="0"/>
              <a:t>efficient</a:t>
            </a:r>
            <a:r>
              <a:rPr lang="en-US" sz="2400" dirty="0"/>
              <a:t>, flexible and stateless </a:t>
            </a:r>
            <a:r>
              <a:rPr lang="en-US" u="sng" dirty="0"/>
              <a:t>User Plane </a:t>
            </a:r>
            <a:endParaRPr lang="en-US" altLang="en-US" u="sng" dirty="0"/>
          </a:p>
          <a:p>
            <a:r>
              <a:rPr lang="en-US" altLang="en-US" dirty="0"/>
              <a:t>5G SBA as basis for 6G system architecture</a:t>
            </a:r>
          </a:p>
          <a:p>
            <a:r>
              <a:rPr lang="en-US" altLang="en-US" dirty="0"/>
              <a:t>Prepare change from Word to Markdown and use of Git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0648332"/>
              </p:ext>
            </p:extLst>
          </p:nvPr>
        </p:nvGraphicFramePr>
        <p:xfrm>
          <a:off x="121716" y="1690688"/>
          <a:ext cx="11866068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02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4862188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3130407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SBA as basis for 6G System Architecture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Consider 5G-SBA as starting point for 6G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Study more cloud-friendly architecture and protocols within CN and between CN/RAN functions, including benefits of a full SBA and full SBI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100" dirty="0"/>
                        <a:t>Replacement of remaining P2P interfaces by SBI (N2, N4)</a:t>
                      </a:r>
                      <a:endParaRPr lang="en-US" sz="11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Mix of P2P &amp; SBI not cloud-friendly. Difficulties with cloud automation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Full SBI = easier to manage in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Migration, co-existence and Interworking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Voice, IMS and roaming from Day 1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Migration, co-existence and interworking from/with 5G. No 2G/3G/4G IWK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Fallback solutions should be avoided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Not repeating 5G’s failure. Voice in 5G took long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Expected very strong 5G-SA position when 6G is introduced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482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User Plane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Study more flexible, efficient and stateless UP communication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Include both N3 and N9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/>
                        <a:t>Allow more stateless UP processing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/>
                        <a:t>Allow better coupling between TN and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RAN, potentially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457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sz="1100" dirty="0" err="1"/>
                        <a:t>Reshaping</a:t>
                      </a:r>
                      <a:r>
                        <a:rPr lang="de-AT" sz="1100" dirty="0"/>
                        <a:t> </a:t>
                      </a:r>
                      <a:r>
                        <a:rPr lang="de-AT" sz="1100" dirty="0" err="1"/>
                        <a:t>of</a:t>
                      </a:r>
                      <a:r>
                        <a:rPr lang="de-AT" sz="1100" dirty="0"/>
                        <a:t> NFs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Improve procedure flows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Improvement of NFs / NF Services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Re-use 5G NFs where possible, enhance where needed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Current procedures are immensely long, complex and chatty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Increase efficiency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6063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Consistent AI/ML framework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Cross-domain AI/ML model life cycle management (led by SA5)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Multi-vendor-interoperability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No framework for interoperability of AI/ML within 3GPP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34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Non-3GPP accesses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Converged control plane for non-3GPP accesses (</a:t>
                      </a:r>
                      <a:r>
                        <a:rPr lang="en-US" sz="1100" dirty="0" err="1"/>
                        <a:t>Wifi</a:t>
                      </a:r>
                      <a:r>
                        <a:rPr lang="en-US" sz="1100" dirty="0"/>
                        <a:t>, Fixed, Cable)</a:t>
                      </a:r>
                    </a:p>
                    <a:p>
                      <a:pPr marL="35941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N3IWF as basis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Increase efficiency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3109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NAS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/>
                        <a:t>Direct NAS communication between UE and NFs including msg. distribution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/>
                        <a:t>AMF as single entry point limits topology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/>
                        <a:t>Hop-by-hop NAS 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Potentially RAN </a:t>
                      </a:r>
                    </a:p>
                    <a:p>
                      <a:r>
                        <a:rPr lang="en-US" sz="11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38367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6G Study organization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Start with a single TR</a:t>
            </a:r>
          </a:p>
          <a:p>
            <a:r>
              <a:rPr lang="en-US" altLang="en-US" dirty="0"/>
              <a:t>Additional TRs for specific topics for easier document handling</a:t>
            </a:r>
          </a:p>
          <a:p>
            <a:r>
              <a:rPr lang="en-US" altLang="en-US" dirty="0"/>
              <a:t>Preparation for usage of developer friendly tools for specification (e.g. Git) development during the study</a:t>
            </a:r>
          </a:p>
          <a:p>
            <a:pPr lvl="1"/>
            <a:r>
              <a:rPr lang="en-US" altLang="en-US" dirty="0"/>
              <a:t>Prepare change from Word to Markdown and usage of Git in SA2</a:t>
            </a:r>
          </a:p>
          <a:p>
            <a:r>
              <a:rPr lang="en-US" altLang="en-US" dirty="0"/>
              <a:t>Review and update of “Best Practices for SA2 studies” during the study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444</Words>
  <Application>Microsoft Office PowerPoint</Application>
  <PresentationFormat>Breitbild</PresentationFormat>
  <Paragraphs>71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Views on Priority Topics for 6G System Architecture SID</vt:lpstr>
      <vt:lpstr>Outline</vt:lpstr>
      <vt:lpstr>View on 6G SID Scope Content for Architecture requirements</vt:lpstr>
      <vt:lpstr>6G Study organization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Gludovacz, Dieter</cp:lastModifiedBy>
  <cp:revision>613</cp:revision>
  <dcterms:created xsi:type="dcterms:W3CDTF">2010-02-05T13:52:04Z</dcterms:created>
  <dcterms:modified xsi:type="dcterms:W3CDTF">2025-03-28T19:59:34Z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2025-03-25T10:36:22Z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b359b27a-5a1a-4ef9-86d9-0f1f5b1e0f71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