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62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-49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0149" y="1786765"/>
            <a:ext cx="10394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Agenda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Rel-19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UE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behavior while transitioning between S&amp;F mode and non-S&amp;F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mode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(&lt;20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mins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Rel-20: </a:t>
            </a:r>
            <a:r>
              <a:rPr lang="en-US" altLang="zh-CN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Remaining WTs in SID discussion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4997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2" y="2682892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/>
              <a:t>Rel-19 Topics for drafting session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028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31" y="325454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UE </a:t>
            </a:r>
            <a:r>
              <a:rPr lang="en-US" altLang="zh-CN" sz="2400" b="1" dirty="0"/>
              <a:t>behavior while transitioning between S&amp;F mode and non-S&amp;F </a:t>
            </a:r>
            <a:r>
              <a:rPr lang="en-US" altLang="zh-CN" sz="2400" b="1" dirty="0" smtClean="0"/>
              <a:t>mode 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371962" y="1098482"/>
            <a:ext cx="11386162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Case1: UE detects network operation mode change in 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</a:p>
          <a:p>
            <a:pPr>
              <a:lnSpc>
                <a:spcPct val="120000"/>
              </a:lnSpc>
            </a:pP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UE 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to connect to the network, e.g., to send UL signaling or </a:t>
            </a: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data, it performs:</a:t>
            </a:r>
            <a:endParaRPr lang="en-US" altLang="zh-CN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Opt1: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IMSI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directly, if the UE is in connected mode, the UE detaches from the network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Opt2: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even it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still in the TA list.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fails, the UE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initiates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procedure.</a:t>
            </a: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Opt3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default, SR/TAU/Attach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triggers,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then may face procedure failure</a:t>
            </a: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Case2: 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 detects network operation mode change </a:t>
            </a:r>
            <a:r>
              <a:rPr lang="en-US" altLang="zh-CN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it enters into an new </a:t>
            </a: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UE has to connect to the network, e.g., to send UL signaling or data, it performs:</a:t>
            </a: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Opt1: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with IMSI directly.</a:t>
            </a: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Opt2: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even it is still in the TA list. If the TAU fails, the UE initiates an attach procedure.</a:t>
            </a: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Opt3: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default, SR/TAU/Attach following existing triggers, and then may face procedure failure</a:t>
            </a:r>
          </a:p>
          <a:p>
            <a:pPr>
              <a:lnSpc>
                <a:spcPct val="120000"/>
              </a:lnSpc>
            </a:pPr>
            <a:endParaRPr lang="en-US" altLang="zh-CN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 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forward:  </a:t>
            </a:r>
          </a:p>
          <a:p>
            <a:pPr>
              <a:lnSpc>
                <a:spcPct val="120000"/>
              </a:lnSpc>
            </a:pPr>
            <a:endParaRPr lang="en-US" altLang="zh-CN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7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5" y="2339992"/>
            <a:ext cx="10829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prstClr val="black"/>
                </a:solidFill>
              </a:rPr>
              <a:t>Rel-20 Satellite topic</a:t>
            </a:r>
          </a:p>
          <a:p>
            <a:pPr algn="ctr"/>
            <a:endParaRPr lang="en-US" altLang="zh-CN" sz="2400" b="1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Remaining WTs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008643"/>
              </p:ext>
            </p:extLst>
          </p:nvPr>
        </p:nvGraphicFramePr>
        <p:xfrm>
          <a:off x="2455904" y="4472566"/>
          <a:ext cx="7531058" cy="730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包装程序外壳对象" showAsIcon="1" r:id="rId3" imgW="4091400" imgH="396360" progId="Package">
                  <p:embed/>
                </p:oleObj>
              </mc:Choice>
              <mc:Fallback>
                <p:oleObj name="包装程序外壳对象" showAsIcon="1" r:id="rId3" imgW="4091400" imgH="3963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5904" y="4472566"/>
                        <a:ext cx="7531058" cy="7306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7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225</Words>
  <Application>Microsoft Office PowerPoint</Application>
  <PresentationFormat>自定义</PresentationFormat>
  <Paragraphs>22</Paragraphs>
  <Slides>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Office テーマ</vt:lpstr>
      <vt:lpstr>程序包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CATT</cp:lastModifiedBy>
  <cp:revision>74</cp:revision>
  <dcterms:created xsi:type="dcterms:W3CDTF">2024-10-09T04:53:28Z</dcterms:created>
  <dcterms:modified xsi:type="dcterms:W3CDTF">2025-02-17T16:32:18Z</dcterms:modified>
</cp:coreProperties>
</file>